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72" r:id="rId5"/>
    <p:sldMasterId id="2147483695" r:id="rId6"/>
  </p:sldMasterIdLst>
  <p:notesMasterIdLst>
    <p:notesMasterId r:id="rId13"/>
  </p:notesMasterIdLst>
  <p:sldIdLst>
    <p:sldId id="257" r:id="rId7"/>
    <p:sldId id="295" r:id="rId8"/>
    <p:sldId id="305" r:id="rId9"/>
    <p:sldId id="301" r:id="rId10"/>
    <p:sldId id="282" r:id="rId11"/>
    <p:sldId id="304" r:id="rId12"/>
  </p:sldIdLst>
  <p:sldSz cx="12192000" cy="6858000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Slab ExtraLight" pitchFamily="2" charset="0"/>
      <p:regular r:id="rId18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CEF"/>
    <a:srgbClr val="D8E3E7"/>
    <a:srgbClr val="F8F0F2"/>
    <a:srgbClr val="F3E6E9"/>
    <a:srgbClr val="F5F2ED"/>
    <a:srgbClr val="EEE9E1"/>
    <a:srgbClr val="E0ECE3"/>
    <a:srgbClr val="EAF1EC"/>
    <a:srgbClr val="C42E8E"/>
    <a:srgbClr val="721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177" autoAdjust="0"/>
  </p:normalViewPr>
  <p:slideViewPr>
    <p:cSldViewPr snapToGrid="0">
      <p:cViewPr varScale="1">
        <p:scale>
          <a:sx n="78" d="100"/>
          <a:sy n="78" d="100"/>
        </p:scale>
        <p:origin x="110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4C017-5BBE-4C06-8668-F3D5112E5A01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4089A-E917-41CA-8F9D-840D40006B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90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sker meget omkring sygeplejersker.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4089A-E917-41CA-8F9D-840D40006B1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28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4089A-E917-41CA-8F9D-840D40006B1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66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4089A-E917-41CA-8F9D-840D40006B1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099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4089A-E917-41CA-8F9D-840D40006B1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6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7EBAFADB-3CC4-4FD5-9D73-E166E24106C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09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STØVET BLÅ">
    <p:bg>
      <p:bgPr>
        <a:gradFill>
          <a:gsLst>
            <a:gs pos="14000">
              <a:srgbClr val="E3ECEF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8822247B-47CB-41F4-ABE9-8ED16E7E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D628E31B-910A-4C78-88D6-F933DA4289F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16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F92D8-1E8C-4448-A4DE-80589770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145493-DD5B-4804-8940-4F8464881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CE363397-7E82-42A6-80C3-C0C0E19F124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01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6C542-642D-4A79-8D10-FD3E795E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59D9C5-23AB-42A0-999D-BB7F5644B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5AD6C5AA-9235-401C-AAC1-3959B380A33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18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F986B-F31B-45AC-BF95-4CA0BD7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A41AD0-A6FA-4814-8881-75144DEC5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9A44345-D0C1-4FD1-8477-202AB14C6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394B82B6-3DD3-4164-A8C9-0D06B6039F4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45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28B34-BB5A-4D16-A4AD-8BAE4AC9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6AC4346-E03D-4643-9F6A-3909A5C33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A1C3F8F-26A4-4D3D-8CC9-5440A4E2F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B558259-0AAF-44C3-B1B4-8CCFAC34B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951BB57-814A-48BB-B4C0-9CACE0055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23D73A82-62E6-448C-88E9-8A74EDF0E1F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88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0656F-D1C8-4C95-A4F7-C829275A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7">
            <a:extLst>
              <a:ext uri="{FF2B5EF4-FFF2-40B4-BE49-F238E27FC236}">
                <a16:creationId xmlns:a16="http://schemas.microsoft.com/office/drawing/2014/main" id="{FF304EC3-DB67-4225-86C2-031A12390A5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7650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medieklip 2">
            <a:extLst>
              <a:ext uri="{FF2B5EF4-FFF2-40B4-BE49-F238E27FC236}">
                <a16:creationId xmlns:a16="http://schemas.microsoft.com/office/drawing/2014/main" id="{7759090B-6B74-4D0B-8CF6-9796651D258B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video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13F191-F225-4F2C-B036-EC14B9BAD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2669" y="5804345"/>
            <a:ext cx="745259" cy="7452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CE5EE1-999F-439C-A19F-9B4CDA1C17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2669" y="5804344"/>
            <a:ext cx="745259" cy="745259"/>
          </a:xfrm>
          <a:prstGeom prst="rect">
            <a:avLst/>
          </a:prstGeom>
        </p:spPr>
      </p:pic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10E15297-56A3-486D-9913-B142B5E6A6E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2669" y="5804344"/>
            <a:ext cx="745259" cy="74525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0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7">
            <a:extLst>
              <a:ext uri="{FF2B5EF4-FFF2-40B4-BE49-F238E27FC236}">
                <a16:creationId xmlns:a16="http://schemas.microsoft.com/office/drawing/2014/main" id="{144364E9-1F47-4F59-AE86-5459570856D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249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2DF3E-2D97-44BE-B308-602BDD9B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170C281-380A-4F1A-9D1E-A951778E8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8B10EAF6-7E10-4FDB-A0F8-0B3265EFFF0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59A00B-8848-4B2A-A79D-893E06CD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54209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83AE6-9AB6-4461-9E2A-D0E2F8BF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0816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3655E5-D058-401F-9147-3B74E192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43081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DCE2F688-4163-4D58-9FEB-EA0D9FA7255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2669" y="5804344"/>
            <a:ext cx="745259" cy="74525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da-DK" dirty="0"/>
              <a:t> 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F6EB7AF-062E-48A7-B9DB-DB7BCB87A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6102" y="4"/>
            <a:ext cx="648590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88700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RØD">
    <p:bg>
      <p:bgPr>
        <a:gradFill>
          <a:gsLst>
            <a:gs pos="14000">
              <a:srgbClr val="981E32"/>
            </a:gs>
            <a:gs pos="100000">
              <a:srgbClr val="DA2F05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lede 28">
            <a:extLst>
              <a:ext uri="{FF2B5EF4-FFF2-40B4-BE49-F238E27FC236}">
                <a16:creationId xmlns:a16="http://schemas.microsoft.com/office/drawing/2014/main" id="{6E568715-4D12-4993-8BCE-65AC92811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85CF61F-7E0E-484D-8102-B4833AD5D8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5" name="Pladsholder til tekst 7">
            <a:extLst>
              <a:ext uri="{FF2B5EF4-FFF2-40B4-BE49-F238E27FC236}">
                <a16:creationId xmlns:a16="http://schemas.microsoft.com/office/drawing/2014/main" id="{99F99327-B519-496E-B09B-A201156738D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331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t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83AE6-9AB6-4461-9E2A-D0E2F8BF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28800"/>
            <a:ext cx="430816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3655E5-D058-401F-9147-3B74E192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3429000"/>
            <a:ext cx="43081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E727479A-0F68-48CE-ADCA-7CD84D53F86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72926B27-3D18-444E-A693-A0D81873DCA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661275" y="1"/>
            <a:ext cx="7530724" cy="5735636"/>
          </a:xfrm>
          <a:custGeom>
            <a:avLst/>
            <a:gdLst>
              <a:gd name="connsiteX0" fmla="*/ 30335 w 7530724"/>
              <a:gd name="connsiteY0" fmla="*/ 0 h 5735636"/>
              <a:gd name="connsiteX1" fmla="*/ 7530724 w 7530724"/>
              <a:gd name="connsiteY1" fmla="*/ 0 h 5735636"/>
              <a:gd name="connsiteX2" fmla="*/ 7530724 w 7530724"/>
              <a:gd name="connsiteY2" fmla="*/ 5169719 h 5735636"/>
              <a:gd name="connsiteX3" fmla="*/ 7422708 w 7530724"/>
              <a:gd name="connsiteY3" fmla="*/ 5225042 h 5735636"/>
              <a:gd name="connsiteX4" fmla="*/ 5444335 w 7530724"/>
              <a:gd name="connsiteY4" fmla="*/ 5728900 h 5735636"/>
              <a:gd name="connsiteX5" fmla="*/ 5177919 w 7530724"/>
              <a:gd name="connsiteY5" fmla="*/ 5735636 h 5735636"/>
              <a:gd name="connsiteX6" fmla="*/ 5177845 w 7530724"/>
              <a:gd name="connsiteY6" fmla="*/ 5735636 h 5735636"/>
              <a:gd name="connsiteX7" fmla="*/ 4911429 w 7530724"/>
              <a:gd name="connsiteY7" fmla="*/ 5728900 h 5735636"/>
              <a:gd name="connsiteX8" fmla="*/ 0 w 7530724"/>
              <a:gd name="connsiteY8" fmla="*/ 557755 h 5735636"/>
              <a:gd name="connsiteX9" fmla="*/ 26733 w 7530724"/>
              <a:gd name="connsiteY9" fmla="*/ 28347 h 573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0724" h="5735636">
                <a:moveTo>
                  <a:pt x="30335" y="0"/>
                </a:moveTo>
                <a:lnTo>
                  <a:pt x="7530724" y="0"/>
                </a:lnTo>
                <a:lnTo>
                  <a:pt x="7530724" y="5169719"/>
                </a:lnTo>
                <a:lnTo>
                  <a:pt x="7422708" y="5225042"/>
                </a:lnTo>
                <a:cubicBezTo>
                  <a:pt x="6819069" y="5515905"/>
                  <a:pt x="6150357" y="5693111"/>
                  <a:pt x="5444335" y="5728900"/>
                </a:cubicBezTo>
                <a:lnTo>
                  <a:pt x="5177919" y="5735636"/>
                </a:lnTo>
                <a:lnTo>
                  <a:pt x="5177845" y="5735636"/>
                </a:lnTo>
                <a:lnTo>
                  <a:pt x="4911429" y="5728900"/>
                </a:lnTo>
                <a:cubicBezTo>
                  <a:pt x="2175593" y="5590220"/>
                  <a:pt x="0" y="3328056"/>
                  <a:pt x="0" y="557755"/>
                </a:cubicBezTo>
                <a:cubicBezTo>
                  <a:pt x="0" y="379026"/>
                  <a:pt x="9056" y="202412"/>
                  <a:pt x="26733" y="2834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9872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83AE6-9AB6-4461-9E2A-D0E2F8BF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0816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3655E5-D058-401F-9147-3B74E192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43081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7F84A13C-87C1-4FBA-BEDA-0EF78FC732F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170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A17C51B-BD8F-4EB6-B3CC-4DBB88FA2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CBE01D7-8B70-4E45-9B7B-0E0541D6B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18CD66AC-B504-4952-AA9F-1D8B5864F66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0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7EBAFADB-3CC4-4FD5-9D73-E166E24106C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769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RØD">
    <p:bg>
      <p:bgPr>
        <a:gradFill>
          <a:gsLst>
            <a:gs pos="14000">
              <a:srgbClr val="981E32"/>
            </a:gs>
            <a:gs pos="100000">
              <a:srgbClr val="DA2F05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lede 28">
            <a:extLst>
              <a:ext uri="{FF2B5EF4-FFF2-40B4-BE49-F238E27FC236}">
                <a16:creationId xmlns:a16="http://schemas.microsoft.com/office/drawing/2014/main" id="{6E568715-4D12-4993-8BCE-65AC92811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85CF61F-7E0E-484D-8102-B4833AD5D8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5" name="Pladsholder til tekst 7">
            <a:extLst>
              <a:ext uri="{FF2B5EF4-FFF2-40B4-BE49-F238E27FC236}">
                <a16:creationId xmlns:a16="http://schemas.microsoft.com/office/drawing/2014/main" id="{99F99327-B519-496E-B09B-A201156738D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218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foto RØD">
    <p:bg>
      <p:bgPr>
        <a:gradFill>
          <a:gsLst>
            <a:gs pos="14000">
              <a:srgbClr val="981E32"/>
            </a:gs>
            <a:gs pos="100000">
              <a:srgbClr val="DA2F05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lede 26">
            <a:extLst>
              <a:ext uri="{FF2B5EF4-FFF2-40B4-BE49-F238E27FC236}">
                <a16:creationId xmlns:a16="http://schemas.microsoft.com/office/drawing/2014/main" id="{53DA46C6-284E-4DA5-BD5B-CFEC6201A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8" t="-12447" r="-47599" b="46358"/>
          <a:stretch/>
        </p:blipFill>
        <p:spPr>
          <a:xfrm>
            <a:off x="0" y="-1"/>
            <a:ext cx="11724167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86896" y="1812633"/>
            <a:ext cx="4816061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086902" y="4292308"/>
            <a:ext cx="651309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6" name="Pladsholder til tekst 7">
            <a:extLst>
              <a:ext uri="{FF2B5EF4-FFF2-40B4-BE49-F238E27FC236}">
                <a16:creationId xmlns:a16="http://schemas.microsoft.com/office/drawing/2014/main" id="{47C0E353-F9E0-44A6-B057-D0E8932DB98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8222767F-2B7B-4B99-AE4D-938F2763FB7A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678911" y="1"/>
            <a:ext cx="6513095" cy="4960578"/>
          </a:xfrm>
          <a:custGeom>
            <a:avLst/>
            <a:gdLst>
              <a:gd name="connsiteX0" fmla="*/ 30335 w 7530724"/>
              <a:gd name="connsiteY0" fmla="*/ 0 h 5735636"/>
              <a:gd name="connsiteX1" fmla="*/ 7530724 w 7530724"/>
              <a:gd name="connsiteY1" fmla="*/ 0 h 5735636"/>
              <a:gd name="connsiteX2" fmla="*/ 7530724 w 7530724"/>
              <a:gd name="connsiteY2" fmla="*/ 5169719 h 5735636"/>
              <a:gd name="connsiteX3" fmla="*/ 7422708 w 7530724"/>
              <a:gd name="connsiteY3" fmla="*/ 5225042 h 5735636"/>
              <a:gd name="connsiteX4" fmla="*/ 5444335 w 7530724"/>
              <a:gd name="connsiteY4" fmla="*/ 5728900 h 5735636"/>
              <a:gd name="connsiteX5" fmla="*/ 5177919 w 7530724"/>
              <a:gd name="connsiteY5" fmla="*/ 5735636 h 5735636"/>
              <a:gd name="connsiteX6" fmla="*/ 5177845 w 7530724"/>
              <a:gd name="connsiteY6" fmla="*/ 5735636 h 5735636"/>
              <a:gd name="connsiteX7" fmla="*/ 4911429 w 7530724"/>
              <a:gd name="connsiteY7" fmla="*/ 5728900 h 5735636"/>
              <a:gd name="connsiteX8" fmla="*/ 0 w 7530724"/>
              <a:gd name="connsiteY8" fmla="*/ 557755 h 5735636"/>
              <a:gd name="connsiteX9" fmla="*/ 26733 w 7530724"/>
              <a:gd name="connsiteY9" fmla="*/ 28347 h 573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0724" h="5735636">
                <a:moveTo>
                  <a:pt x="30335" y="0"/>
                </a:moveTo>
                <a:lnTo>
                  <a:pt x="7530724" y="0"/>
                </a:lnTo>
                <a:lnTo>
                  <a:pt x="7530724" y="5169719"/>
                </a:lnTo>
                <a:lnTo>
                  <a:pt x="7422708" y="5225042"/>
                </a:lnTo>
                <a:cubicBezTo>
                  <a:pt x="6819069" y="5515905"/>
                  <a:pt x="6150357" y="5693111"/>
                  <a:pt x="5444335" y="5728900"/>
                </a:cubicBezTo>
                <a:lnTo>
                  <a:pt x="5177919" y="5735636"/>
                </a:lnTo>
                <a:lnTo>
                  <a:pt x="5177845" y="5735636"/>
                </a:lnTo>
                <a:lnTo>
                  <a:pt x="4911429" y="5728900"/>
                </a:lnTo>
                <a:cubicBezTo>
                  <a:pt x="2175593" y="5590220"/>
                  <a:pt x="0" y="3328056"/>
                  <a:pt x="0" y="557755"/>
                </a:cubicBezTo>
                <a:cubicBezTo>
                  <a:pt x="0" y="379026"/>
                  <a:pt x="9056" y="202412"/>
                  <a:pt x="26733" y="2834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38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BLÅ">
    <p:bg>
      <p:bgPr>
        <a:gradFill>
          <a:gsLst>
            <a:gs pos="14000">
              <a:srgbClr val="162A6A"/>
            </a:gs>
            <a:gs pos="100000">
              <a:srgbClr val="227689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lede 28">
            <a:extLst>
              <a:ext uri="{FF2B5EF4-FFF2-40B4-BE49-F238E27FC236}">
                <a16:creationId xmlns:a16="http://schemas.microsoft.com/office/drawing/2014/main" id="{11D08F7B-ECC6-455F-B2A6-845B2AE4A6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F25DC55E-217B-432C-B149-BFBBF96A8B5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220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GRØN">
    <p:bg>
      <p:bgPr>
        <a:gradFill>
          <a:gsLst>
            <a:gs pos="14000">
              <a:srgbClr val="063B12"/>
            </a:gs>
            <a:gs pos="100000">
              <a:srgbClr val="64AB44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>
            <a:extLst>
              <a:ext uri="{FF2B5EF4-FFF2-40B4-BE49-F238E27FC236}">
                <a16:creationId xmlns:a16="http://schemas.microsoft.com/office/drawing/2014/main" id="{6E9AA2AD-86C0-4978-9D16-062F9FF2A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-3"/>
            <a:ext cx="8545037" cy="63370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E65ECFEA-FE2B-42ED-A4E4-B1221A8C46D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8183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LILLA">
    <p:bg>
      <p:bgPr>
        <a:gradFill>
          <a:gsLst>
            <a:gs pos="14000">
              <a:srgbClr val="721049"/>
            </a:gs>
            <a:gs pos="100000">
              <a:srgbClr val="C42E8E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5AE2327A-96D3-42F6-AE54-56B16BB9F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F1158E1E-30DB-41B7-9947-A31FC9D65E3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195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STØVET GRØN">
    <p:bg>
      <p:bgPr>
        <a:gradFill>
          <a:gsLst>
            <a:gs pos="14000">
              <a:srgbClr val="EAF1EC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95812D20-CFC6-43EC-8D44-B67E3E3EC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AF5D56D6-A36C-43FA-8703-9CC06D9258A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8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foto RØD">
    <p:bg>
      <p:bgPr>
        <a:gradFill>
          <a:gsLst>
            <a:gs pos="14000">
              <a:srgbClr val="981E32"/>
            </a:gs>
            <a:gs pos="100000">
              <a:srgbClr val="DA2F05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lede 26">
            <a:extLst>
              <a:ext uri="{FF2B5EF4-FFF2-40B4-BE49-F238E27FC236}">
                <a16:creationId xmlns:a16="http://schemas.microsoft.com/office/drawing/2014/main" id="{53DA46C6-284E-4DA5-BD5B-CFEC6201A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8" t="-12447" r="-47599" b="46358"/>
          <a:stretch/>
        </p:blipFill>
        <p:spPr>
          <a:xfrm>
            <a:off x="0" y="-1"/>
            <a:ext cx="11724167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86896" y="1812633"/>
            <a:ext cx="4816061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086902" y="4292308"/>
            <a:ext cx="651309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6" name="Pladsholder til tekst 7">
            <a:extLst>
              <a:ext uri="{FF2B5EF4-FFF2-40B4-BE49-F238E27FC236}">
                <a16:creationId xmlns:a16="http://schemas.microsoft.com/office/drawing/2014/main" id="{47C0E353-F9E0-44A6-B057-D0E8932DB98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8222767F-2B7B-4B99-AE4D-938F2763FB7A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678911" y="1"/>
            <a:ext cx="6513095" cy="4960578"/>
          </a:xfrm>
          <a:custGeom>
            <a:avLst/>
            <a:gdLst>
              <a:gd name="connsiteX0" fmla="*/ 30335 w 7530724"/>
              <a:gd name="connsiteY0" fmla="*/ 0 h 5735636"/>
              <a:gd name="connsiteX1" fmla="*/ 7530724 w 7530724"/>
              <a:gd name="connsiteY1" fmla="*/ 0 h 5735636"/>
              <a:gd name="connsiteX2" fmla="*/ 7530724 w 7530724"/>
              <a:gd name="connsiteY2" fmla="*/ 5169719 h 5735636"/>
              <a:gd name="connsiteX3" fmla="*/ 7422708 w 7530724"/>
              <a:gd name="connsiteY3" fmla="*/ 5225042 h 5735636"/>
              <a:gd name="connsiteX4" fmla="*/ 5444335 w 7530724"/>
              <a:gd name="connsiteY4" fmla="*/ 5728900 h 5735636"/>
              <a:gd name="connsiteX5" fmla="*/ 5177919 w 7530724"/>
              <a:gd name="connsiteY5" fmla="*/ 5735636 h 5735636"/>
              <a:gd name="connsiteX6" fmla="*/ 5177845 w 7530724"/>
              <a:gd name="connsiteY6" fmla="*/ 5735636 h 5735636"/>
              <a:gd name="connsiteX7" fmla="*/ 4911429 w 7530724"/>
              <a:gd name="connsiteY7" fmla="*/ 5728900 h 5735636"/>
              <a:gd name="connsiteX8" fmla="*/ 0 w 7530724"/>
              <a:gd name="connsiteY8" fmla="*/ 557755 h 5735636"/>
              <a:gd name="connsiteX9" fmla="*/ 26733 w 7530724"/>
              <a:gd name="connsiteY9" fmla="*/ 28347 h 573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0724" h="5735636">
                <a:moveTo>
                  <a:pt x="30335" y="0"/>
                </a:moveTo>
                <a:lnTo>
                  <a:pt x="7530724" y="0"/>
                </a:lnTo>
                <a:lnTo>
                  <a:pt x="7530724" y="5169719"/>
                </a:lnTo>
                <a:lnTo>
                  <a:pt x="7422708" y="5225042"/>
                </a:lnTo>
                <a:cubicBezTo>
                  <a:pt x="6819069" y="5515905"/>
                  <a:pt x="6150357" y="5693111"/>
                  <a:pt x="5444335" y="5728900"/>
                </a:cubicBezTo>
                <a:lnTo>
                  <a:pt x="5177919" y="5735636"/>
                </a:lnTo>
                <a:lnTo>
                  <a:pt x="5177845" y="5735636"/>
                </a:lnTo>
                <a:lnTo>
                  <a:pt x="4911429" y="5728900"/>
                </a:lnTo>
                <a:cubicBezTo>
                  <a:pt x="2175593" y="5590220"/>
                  <a:pt x="0" y="3328056"/>
                  <a:pt x="0" y="557755"/>
                </a:cubicBezTo>
                <a:cubicBezTo>
                  <a:pt x="0" y="379026"/>
                  <a:pt x="9056" y="202412"/>
                  <a:pt x="26733" y="2834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6049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BEIGE">
    <p:bg>
      <p:bgPr>
        <a:gradFill>
          <a:gsLst>
            <a:gs pos="14000">
              <a:srgbClr val="F5F2ED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3D166E4C-2033-437D-99EA-98DAABC46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303B1049-D6A5-46EF-A899-E0A76874A3E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708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ROSA">
    <p:bg>
      <p:bgPr>
        <a:gradFill>
          <a:gsLst>
            <a:gs pos="14000">
              <a:srgbClr val="F8F0F2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1EB8AA0D-B375-4E79-BA79-3D2067634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EA22BB16-954A-401C-8E54-E6DE6E1BAC7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186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STØVET BLÅ">
    <p:bg>
      <p:bgPr>
        <a:gradFill>
          <a:gsLst>
            <a:gs pos="14000">
              <a:srgbClr val="E3ECEF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8822247B-47CB-41F4-ABE9-8ED16E7E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D628E31B-910A-4C78-88D6-F933DA4289F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07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F92D8-1E8C-4448-A4DE-80589770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145493-DD5B-4804-8940-4F8464881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CE363397-7E82-42A6-80C3-C0C0E19F124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9039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6C542-642D-4A79-8D10-FD3E795E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59D9C5-23AB-42A0-999D-BB7F5644B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5AD6C5AA-9235-401C-AAC1-3959B380A33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0459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F986B-F31B-45AC-BF95-4CA0BD7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A41AD0-A6FA-4814-8881-75144DEC5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9A44345-D0C1-4FD1-8477-202AB14C6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394B82B6-3DD3-4164-A8C9-0D06B6039F4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5469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28B34-BB5A-4D16-A4AD-8BAE4AC9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6AC4346-E03D-4643-9F6A-3909A5C33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A1C3F8F-26A4-4D3D-8CC9-5440A4E2F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B558259-0AAF-44C3-B1B4-8CCFAC34B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951BB57-814A-48BB-B4C0-9CACE0055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23D73A82-62E6-448C-88E9-8A74EDF0E1F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599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0656F-D1C8-4C95-A4F7-C829275A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7">
            <a:extLst>
              <a:ext uri="{FF2B5EF4-FFF2-40B4-BE49-F238E27FC236}">
                <a16:creationId xmlns:a16="http://schemas.microsoft.com/office/drawing/2014/main" id="{FF304EC3-DB67-4225-86C2-031A12390A5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7250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medieklip 2">
            <a:extLst>
              <a:ext uri="{FF2B5EF4-FFF2-40B4-BE49-F238E27FC236}">
                <a16:creationId xmlns:a16="http://schemas.microsoft.com/office/drawing/2014/main" id="{7759090B-6B74-4D0B-8CF6-9796651D258B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video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13F191-F225-4F2C-B036-EC14B9BAD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2669" y="5804345"/>
            <a:ext cx="745259" cy="7452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CE5EE1-999F-439C-A19F-9B4CDA1C17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2669" y="5804344"/>
            <a:ext cx="745259" cy="745259"/>
          </a:xfrm>
          <a:prstGeom prst="rect">
            <a:avLst/>
          </a:prstGeom>
        </p:spPr>
      </p:pic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10E15297-56A3-486D-9913-B142B5E6A6E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2669" y="5804344"/>
            <a:ext cx="745259" cy="74525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5036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7">
            <a:extLst>
              <a:ext uri="{FF2B5EF4-FFF2-40B4-BE49-F238E27FC236}">
                <a16:creationId xmlns:a16="http://schemas.microsoft.com/office/drawing/2014/main" id="{144364E9-1F47-4F59-AE86-5459570856D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36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BLÅ">
    <p:bg>
      <p:bgPr>
        <a:gradFill>
          <a:gsLst>
            <a:gs pos="14000">
              <a:srgbClr val="162A6A"/>
            </a:gs>
            <a:gs pos="100000">
              <a:srgbClr val="227689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lede 28">
            <a:extLst>
              <a:ext uri="{FF2B5EF4-FFF2-40B4-BE49-F238E27FC236}">
                <a16:creationId xmlns:a16="http://schemas.microsoft.com/office/drawing/2014/main" id="{11D08F7B-ECC6-455F-B2A6-845B2AE4A6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F25DC55E-217B-432C-B149-BFBBF96A8B5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212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2DF3E-2D97-44BE-B308-602BDD9B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170C281-380A-4F1A-9D1E-A951778E8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8B10EAF6-7E10-4FDB-A0F8-0B3265EFFF0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59A00B-8848-4B2A-A79D-893E06CD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13389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83AE6-9AB6-4461-9E2A-D0E2F8BF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0816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3655E5-D058-401F-9147-3B74E192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43081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DCE2F688-4163-4D58-9FEB-EA0D9FA7255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2669" y="5804344"/>
            <a:ext cx="745259" cy="74525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da-DK" dirty="0"/>
              <a:t> 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F6EB7AF-062E-48A7-B9DB-DB7BCB87A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6102" y="4"/>
            <a:ext cx="648590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709417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t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83AE6-9AB6-4461-9E2A-D0E2F8BF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28800"/>
            <a:ext cx="430816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3655E5-D058-401F-9147-3B74E192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3429000"/>
            <a:ext cx="43081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E727479A-0F68-48CE-ADCA-7CD84D53F86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72926B27-3D18-444E-A693-A0D81873DCA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661275" y="1"/>
            <a:ext cx="7530724" cy="5735636"/>
          </a:xfrm>
          <a:custGeom>
            <a:avLst/>
            <a:gdLst>
              <a:gd name="connsiteX0" fmla="*/ 30335 w 7530724"/>
              <a:gd name="connsiteY0" fmla="*/ 0 h 5735636"/>
              <a:gd name="connsiteX1" fmla="*/ 7530724 w 7530724"/>
              <a:gd name="connsiteY1" fmla="*/ 0 h 5735636"/>
              <a:gd name="connsiteX2" fmla="*/ 7530724 w 7530724"/>
              <a:gd name="connsiteY2" fmla="*/ 5169719 h 5735636"/>
              <a:gd name="connsiteX3" fmla="*/ 7422708 w 7530724"/>
              <a:gd name="connsiteY3" fmla="*/ 5225042 h 5735636"/>
              <a:gd name="connsiteX4" fmla="*/ 5444335 w 7530724"/>
              <a:gd name="connsiteY4" fmla="*/ 5728900 h 5735636"/>
              <a:gd name="connsiteX5" fmla="*/ 5177919 w 7530724"/>
              <a:gd name="connsiteY5" fmla="*/ 5735636 h 5735636"/>
              <a:gd name="connsiteX6" fmla="*/ 5177845 w 7530724"/>
              <a:gd name="connsiteY6" fmla="*/ 5735636 h 5735636"/>
              <a:gd name="connsiteX7" fmla="*/ 4911429 w 7530724"/>
              <a:gd name="connsiteY7" fmla="*/ 5728900 h 5735636"/>
              <a:gd name="connsiteX8" fmla="*/ 0 w 7530724"/>
              <a:gd name="connsiteY8" fmla="*/ 557755 h 5735636"/>
              <a:gd name="connsiteX9" fmla="*/ 26733 w 7530724"/>
              <a:gd name="connsiteY9" fmla="*/ 28347 h 573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0724" h="5735636">
                <a:moveTo>
                  <a:pt x="30335" y="0"/>
                </a:moveTo>
                <a:lnTo>
                  <a:pt x="7530724" y="0"/>
                </a:lnTo>
                <a:lnTo>
                  <a:pt x="7530724" y="5169719"/>
                </a:lnTo>
                <a:lnTo>
                  <a:pt x="7422708" y="5225042"/>
                </a:lnTo>
                <a:cubicBezTo>
                  <a:pt x="6819069" y="5515905"/>
                  <a:pt x="6150357" y="5693111"/>
                  <a:pt x="5444335" y="5728900"/>
                </a:cubicBezTo>
                <a:lnTo>
                  <a:pt x="5177919" y="5735636"/>
                </a:lnTo>
                <a:lnTo>
                  <a:pt x="5177845" y="5735636"/>
                </a:lnTo>
                <a:lnTo>
                  <a:pt x="4911429" y="5728900"/>
                </a:lnTo>
                <a:cubicBezTo>
                  <a:pt x="2175593" y="5590220"/>
                  <a:pt x="0" y="3328056"/>
                  <a:pt x="0" y="557755"/>
                </a:cubicBezTo>
                <a:cubicBezTo>
                  <a:pt x="0" y="379026"/>
                  <a:pt x="9056" y="202412"/>
                  <a:pt x="26733" y="2834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1514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83AE6-9AB6-4461-9E2A-D0E2F8BF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0816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3655E5-D058-401F-9147-3B74E192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43081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7F84A13C-87C1-4FBA-BEDA-0EF78FC732F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998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A17C51B-BD8F-4EB6-B3CC-4DBB88FA2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CBE01D7-8B70-4E45-9B7B-0E0541D6B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18CD66AC-B504-4952-AA9F-1D8B5864F66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7589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7EBAFADB-3CC4-4FD5-9D73-E166E24106C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002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RØD">
    <p:bg>
      <p:bgPr>
        <a:gradFill>
          <a:gsLst>
            <a:gs pos="14000">
              <a:srgbClr val="981E32"/>
            </a:gs>
            <a:gs pos="100000">
              <a:srgbClr val="DA2F05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lede 28">
            <a:extLst>
              <a:ext uri="{FF2B5EF4-FFF2-40B4-BE49-F238E27FC236}">
                <a16:creationId xmlns:a16="http://schemas.microsoft.com/office/drawing/2014/main" id="{6E568715-4D12-4993-8BCE-65AC92811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85CF61F-7E0E-484D-8102-B4833AD5D8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5" name="Pladsholder til tekst 7">
            <a:extLst>
              <a:ext uri="{FF2B5EF4-FFF2-40B4-BE49-F238E27FC236}">
                <a16:creationId xmlns:a16="http://schemas.microsoft.com/office/drawing/2014/main" id="{99F99327-B519-496E-B09B-A201156738D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670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foto RØD">
    <p:bg>
      <p:bgPr>
        <a:gradFill>
          <a:gsLst>
            <a:gs pos="14000">
              <a:srgbClr val="981E32"/>
            </a:gs>
            <a:gs pos="100000">
              <a:srgbClr val="DA2F05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lede 26">
            <a:extLst>
              <a:ext uri="{FF2B5EF4-FFF2-40B4-BE49-F238E27FC236}">
                <a16:creationId xmlns:a16="http://schemas.microsoft.com/office/drawing/2014/main" id="{53DA46C6-284E-4DA5-BD5B-CFEC6201A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8" t="-12447" r="-47599" b="46358"/>
          <a:stretch/>
        </p:blipFill>
        <p:spPr>
          <a:xfrm>
            <a:off x="0" y="-1"/>
            <a:ext cx="11724167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86896" y="1812633"/>
            <a:ext cx="4816061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086902" y="4292308"/>
            <a:ext cx="651309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6" name="Pladsholder til tekst 7">
            <a:extLst>
              <a:ext uri="{FF2B5EF4-FFF2-40B4-BE49-F238E27FC236}">
                <a16:creationId xmlns:a16="http://schemas.microsoft.com/office/drawing/2014/main" id="{47C0E353-F9E0-44A6-B057-D0E8932DB98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8222767F-2B7B-4B99-AE4D-938F2763FB7A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678911" y="1"/>
            <a:ext cx="6513095" cy="4960578"/>
          </a:xfrm>
          <a:custGeom>
            <a:avLst/>
            <a:gdLst>
              <a:gd name="connsiteX0" fmla="*/ 30335 w 7530724"/>
              <a:gd name="connsiteY0" fmla="*/ 0 h 5735636"/>
              <a:gd name="connsiteX1" fmla="*/ 7530724 w 7530724"/>
              <a:gd name="connsiteY1" fmla="*/ 0 h 5735636"/>
              <a:gd name="connsiteX2" fmla="*/ 7530724 w 7530724"/>
              <a:gd name="connsiteY2" fmla="*/ 5169719 h 5735636"/>
              <a:gd name="connsiteX3" fmla="*/ 7422708 w 7530724"/>
              <a:gd name="connsiteY3" fmla="*/ 5225042 h 5735636"/>
              <a:gd name="connsiteX4" fmla="*/ 5444335 w 7530724"/>
              <a:gd name="connsiteY4" fmla="*/ 5728900 h 5735636"/>
              <a:gd name="connsiteX5" fmla="*/ 5177919 w 7530724"/>
              <a:gd name="connsiteY5" fmla="*/ 5735636 h 5735636"/>
              <a:gd name="connsiteX6" fmla="*/ 5177845 w 7530724"/>
              <a:gd name="connsiteY6" fmla="*/ 5735636 h 5735636"/>
              <a:gd name="connsiteX7" fmla="*/ 4911429 w 7530724"/>
              <a:gd name="connsiteY7" fmla="*/ 5728900 h 5735636"/>
              <a:gd name="connsiteX8" fmla="*/ 0 w 7530724"/>
              <a:gd name="connsiteY8" fmla="*/ 557755 h 5735636"/>
              <a:gd name="connsiteX9" fmla="*/ 26733 w 7530724"/>
              <a:gd name="connsiteY9" fmla="*/ 28347 h 573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0724" h="5735636">
                <a:moveTo>
                  <a:pt x="30335" y="0"/>
                </a:moveTo>
                <a:lnTo>
                  <a:pt x="7530724" y="0"/>
                </a:lnTo>
                <a:lnTo>
                  <a:pt x="7530724" y="5169719"/>
                </a:lnTo>
                <a:lnTo>
                  <a:pt x="7422708" y="5225042"/>
                </a:lnTo>
                <a:cubicBezTo>
                  <a:pt x="6819069" y="5515905"/>
                  <a:pt x="6150357" y="5693111"/>
                  <a:pt x="5444335" y="5728900"/>
                </a:cubicBezTo>
                <a:lnTo>
                  <a:pt x="5177919" y="5735636"/>
                </a:lnTo>
                <a:lnTo>
                  <a:pt x="5177845" y="5735636"/>
                </a:lnTo>
                <a:lnTo>
                  <a:pt x="4911429" y="5728900"/>
                </a:lnTo>
                <a:cubicBezTo>
                  <a:pt x="2175593" y="5590220"/>
                  <a:pt x="0" y="3328056"/>
                  <a:pt x="0" y="557755"/>
                </a:cubicBezTo>
                <a:cubicBezTo>
                  <a:pt x="0" y="379026"/>
                  <a:pt x="9056" y="202412"/>
                  <a:pt x="26733" y="2834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500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BLÅ">
    <p:bg>
      <p:bgPr>
        <a:gradFill>
          <a:gsLst>
            <a:gs pos="14000">
              <a:srgbClr val="162A6A"/>
            </a:gs>
            <a:gs pos="100000">
              <a:srgbClr val="227689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lede 28">
            <a:extLst>
              <a:ext uri="{FF2B5EF4-FFF2-40B4-BE49-F238E27FC236}">
                <a16:creationId xmlns:a16="http://schemas.microsoft.com/office/drawing/2014/main" id="{11D08F7B-ECC6-455F-B2A6-845B2AE4A6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F25DC55E-217B-432C-B149-BFBBF96A8B5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95556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GRØN">
    <p:bg>
      <p:bgPr>
        <a:gradFill>
          <a:gsLst>
            <a:gs pos="14000">
              <a:srgbClr val="063B12"/>
            </a:gs>
            <a:gs pos="100000">
              <a:srgbClr val="64AB44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>
            <a:extLst>
              <a:ext uri="{FF2B5EF4-FFF2-40B4-BE49-F238E27FC236}">
                <a16:creationId xmlns:a16="http://schemas.microsoft.com/office/drawing/2014/main" id="{6E9AA2AD-86C0-4978-9D16-062F9FF2A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-3"/>
            <a:ext cx="8545037" cy="63370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E65ECFEA-FE2B-42ED-A4E4-B1221A8C46D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75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GRØN">
    <p:bg>
      <p:bgPr>
        <a:gradFill>
          <a:gsLst>
            <a:gs pos="14000">
              <a:srgbClr val="063B12"/>
            </a:gs>
            <a:gs pos="100000">
              <a:srgbClr val="64AB44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>
            <a:extLst>
              <a:ext uri="{FF2B5EF4-FFF2-40B4-BE49-F238E27FC236}">
                <a16:creationId xmlns:a16="http://schemas.microsoft.com/office/drawing/2014/main" id="{6E9AA2AD-86C0-4978-9D16-062F9FF2A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-3"/>
            <a:ext cx="8545037" cy="63370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E65ECFEA-FE2B-42ED-A4E4-B1221A8C46D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708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LILLA">
    <p:bg>
      <p:bgPr>
        <a:gradFill>
          <a:gsLst>
            <a:gs pos="14000">
              <a:srgbClr val="721049"/>
            </a:gs>
            <a:gs pos="100000">
              <a:srgbClr val="C42E8E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5AE2327A-96D3-42F6-AE54-56B16BB9F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F1158E1E-30DB-41B7-9947-A31FC9D65E3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7847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STØVET GRØN">
    <p:bg>
      <p:bgPr>
        <a:gradFill>
          <a:gsLst>
            <a:gs pos="14000">
              <a:srgbClr val="EAF1EC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95812D20-CFC6-43EC-8D44-B67E3E3EC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AF5D56D6-A36C-43FA-8703-9CC06D9258A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026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BEIGE">
    <p:bg>
      <p:bgPr>
        <a:gradFill>
          <a:gsLst>
            <a:gs pos="14000">
              <a:srgbClr val="F5F2ED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3D166E4C-2033-437D-99EA-98DAABC46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303B1049-D6A5-46EF-A899-E0A76874A3E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7927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ROSA">
    <p:bg>
      <p:bgPr>
        <a:gradFill>
          <a:gsLst>
            <a:gs pos="14000">
              <a:srgbClr val="F8F0F2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1EB8AA0D-B375-4E79-BA79-3D2067634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EA22BB16-954A-401C-8E54-E6DE6E1BAC7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968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STØVET BLÅ">
    <p:bg>
      <p:bgPr>
        <a:gradFill>
          <a:gsLst>
            <a:gs pos="14000">
              <a:srgbClr val="E3ECEF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8822247B-47CB-41F4-ABE9-8ED16E7E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D628E31B-910A-4C78-88D6-F933DA4289F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8595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F92D8-1E8C-4448-A4DE-80589770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145493-DD5B-4804-8940-4F8464881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CE363397-7E82-42A6-80C3-C0C0E19F124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2217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6C542-642D-4A79-8D10-FD3E795E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59D9C5-23AB-42A0-999D-BB7F5644B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5AD6C5AA-9235-401C-AAC1-3959B380A33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694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F986B-F31B-45AC-BF95-4CA0BD7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A41AD0-A6FA-4814-8881-75144DEC5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9A44345-D0C1-4FD1-8477-202AB14C6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394B82B6-3DD3-4164-A8C9-0D06B6039F4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2471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28B34-BB5A-4D16-A4AD-8BAE4AC9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6AC4346-E03D-4643-9F6A-3909A5C33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A1C3F8F-26A4-4D3D-8CC9-5440A4E2F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B558259-0AAF-44C3-B1B4-8CCFAC34B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951BB57-814A-48BB-B4C0-9CACE0055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23D73A82-62E6-448C-88E9-8A74EDF0E1F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7659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0656F-D1C8-4C95-A4F7-C829275A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7">
            <a:extLst>
              <a:ext uri="{FF2B5EF4-FFF2-40B4-BE49-F238E27FC236}">
                <a16:creationId xmlns:a16="http://schemas.microsoft.com/office/drawing/2014/main" id="{FF304EC3-DB67-4225-86C2-031A12390A5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79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LILLA">
    <p:bg>
      <p:bgPr>
        <a:gradFill>
          <a:gsLst>
            <a:gs pos="14000">
              <a:srgbClr val="721049"/>
            </a:gs>
            <a:gs pos="100000">
              <a:srgbClr val="C42E8E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5AE2327A-96D3-42F6-AE54-56B16BB9F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F1158E1E-30DB-41B7-9947-A31FC9D65E3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221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medieklip 2">
            <a:extLst>
              <a:ext uri="{FF2B5EF4-FFF2-40B4-BE49-F238E27FC236}">
                <a16:creationId xmlns:a16="http://schemas.microsoft.com/office/drawing/2014/main" id="{7759090B-6B74-4D0B-8CF6-9796651D258B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video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13F191-F225-4F2C-B036-EC14B9BAD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2669" y="5804345"/>
            <a:ext cx="745259" cy="7452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CE5EE1-999F-439C-A19F-9B4CDA1C17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2669" y="5804344"/>
            <a:ext cx="745259" cy="745259"/>
          </a:xfrm>
          <a:prstGeom prst="rect">
            <a:avLst/>
          </a:prstGeom>
        </p:spPr>
      </p:pic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10E15297-56A3-486D-9913-B142B5E6A6E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2669" y="5804344"/>
            <a:ext cx="745259" cy="74525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587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7">
            <a:extLst>
              <a:ext uri="{FF2B5EF4-FFF2-40B4-BE49-F238E27FC236}">
                <a16:creationId xmlns:a16="http://schemas.microsoft.com/office/drawing/2014/main" id="{144364E9-1F47-4F59-AE86-5459570856D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75801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2DF3E-2D97-44BE-B308-602BDD9B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170C281-380A-4F1A-9D1E-A951778E8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8B10EAF6-7E10-4FDB-A0F8-0B3265EFFF0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59A00B-8848-4B2A-A79D-893E06CD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965388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83AE6-9AB6-4461-9E2A-D0E2F8BF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0816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3655E5-D058-401F-9147-3B74E192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43081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DCE2F688-4163-4D58-9FEB-EA0D9FA7255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2669" y="5804344"/>
            <a:ext cx="745259" cy="74525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da-DK" dirty="0"/>
              <a:t> 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F6EB7AF-062E-48A7-B9DB-DB7BCB87A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6102" y="4"/>
            <a:ext cx="648590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4558250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t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83AE6-9AB6-4461-9E2A-D0E2F8BF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28800"/>
            <a:ext cx="430816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3655E5-D058-401F-9147-3B74E192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3429000"/>
            <a:ext cx="43081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E727479A-0F68-48CE-ADCA-7CD84D53F86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72926B27-3D18-444E-A693-A0D81873DCA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661275" y="1"/>
            <a:ext cx="7530724" cy="5735636"/>
          </a:xfrm>
          <a:custGeom>
            <a:avLst/>
            <a:gdLst>
              <a:gd name="connsiteX0" fmla="*/ 30335 w 7530724"/>
              <a:gd name="connsiteY0" fmla="*/ 0 h 5735636"/>
              <a:gd name="connsiteX1" fmla="*/ 7530724 w 7530724"/>
              <a:gd name="connsiteY1" fmla="*/ 0 h 5735636"/>
              <a:gd name="connsiteX2" fmla="*/ 7530724 w 7530724"/>
              <a:gd name="connsiteY2" fmla="*/ 5169719 h 5735636"/>
              <a:gd name="connsiteX3" fmla="*/ 7422708 w 7530724"/>
              <a:gd name="connsiteY3" fmla="*/ 5225042 h 5735636"/>
              <a:gd name="connsiteX4" fmla="*/ 5444335 w 7530724"/>
              <a:gd name="connsiteY4" fmla="*/ 5728900 h 5735636"/>
              <a:gd name="connsiteX5" fmla="*/ 5177919 w 7530724"/>
              <a:gd name="connsiteY5" fmla="*/ 5735636 h 5735636"/>
              <a:gd name="connsiteX6" fmla="*/ 5177845 w 7530724"/>
              <a:gd name="connsiteY6" fmla="*/ 5735636 h 5735636"/>
              <a:gd name="connsiteX7" fmla="*/ 4911429 w 7530724"/>
              <a:gd name="connsiteY7" fmla="*/ 5728900 h 5735636"/>
              <a:gd name="connsiteX8" fmla="*/ 0 w 7530724"/>
              <a:gd name="connsiteY8" fmla="*/ 557755 h 5735636"/>
              <a:gd name="connsiteX9" fmla="*/ 26733 w 7530724"/>
              <a:gd name="connsiteY9" fmla="*/ 28347 h 573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0724" h="5735636">
                <a:moveTo>
                  <a:pt x="30335" y="0"/>
                </a:moveTo>
                <a:lnTo>
                  <a:pt x="7530724" y="0"/>
                </a:lnTo>
                <a:lnTo>
                  <a:pt x="7530724" y="5169719"/>
                </a:lnTo>
                <a:lnTo>
                  <a:pt x="7422708" y="5225042"/>
                </a:lnTo>
                <a:cubicBezTo>
                  <a:pt x="6819069" y="5515905"/>
                  <a:pt x="6150357" y="5693111"/>
                  <a:pt x="5444335" y="5728900"/>
                </a:cubicBezTo>
                <a:lnTo>
                  <a:pt x="5177919" y="5735636"/>
                </a:lnTo>
                <a:lnTo>
                  <a:pt x="5177845" y="5735636"/>
                </a:lnTo>
                <a:lnTo>
                  <a:pt x="4911429" y="5728900"/>
                </a:lnTo>
                <a:cubicBezTo>
                  <a:pt x="2175593" y="5590220"/>
                  <a:pt x="0" y="3328056"/>
                  <a:pt x="0" y="557755"/>
                </a:cubicBezTo>
                <a:cubicBezTo>
                  <a:pt x="0" y="379026"/>
                  <a:pt x="9056" y="202412"/>
                  <a:pt x="26733" y="2834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1587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83AE6-9AB6-4461-9E2A-D0E2F8BF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0816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3655E5-D058-401F-9147-3B74E192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43081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7F84A13C-87C1-4FBA-BEDA-0EF78FC732F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964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A17C51B-BD8F-4EB6-B3CC-4DBB88FA2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CBE01D7-8B70-4E45-9B7B-0E0541D6B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18CD66AC-B504-4952-AA9F-1D8B5864F66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6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STØVET GRØN">
    <p:bg>
      <p:bgPr>
        <a:gradFill>
          <a:gsLst>
            <a:gs pos="14000">
              <a:srgbClr val="EAF1EC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95812D20-CFC6-43EC-8D44-B67E3E3EC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AF5D56D6-A36C-43FA-8703-9CC06D9258A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30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BEIGE">
    <p:bg>
      <p:bgPr>
        <a:gradFill>
          <a:gsLst>
            <a:gs pos="14000">
              <a:srgbClr val="F5F2ED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3D166E4C-2033-437D-99EA-98DAABC46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303B1049-D6A5-46EF-A899-E0A76874A3E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637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ROSA">
    <p:bg>
      <p:bgPr>
        <a:gradFill>
          <a:gsLst>
            <a:gs pos="14000">
              <a:srgbClr val="F8F0F2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8">
            <a:extLst>
              <a:ext uri="{FF2B5EF4-FFF2-40B4-BE49-F238E27FC236}">
                <a16:creationId xmlns:a16="http://schemas.microsoft.com/office/drawing/2014/main" id="{1EB8AA0D-B375-4E79-BA79-3D2067634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184" r="23387"/>
          <a:stretch/>
        </p:blipFill>
        <p:spPr>
          <a:xfrm>
            <a:off x="3646963" y="0"/>
            <a:ext cx="8545037" cy="6337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02F9-BCEA-46E8-9BE5-AD9F8508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F9A6-DAD4-4AC8-8E7C-552140E9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7" name="Pladsholder til tekst 7">
            <a:extLst>
              <a:ext uri="{FF2B5EF4-FFF2-40B4-BE49-F238E27FC236}">
                <a16:creationId xmlns:a16="http://schemas.microsoft.com/office/drawing/2014/main" id="{EA22BB16-954A-401C-8E54-E6DE6E1BAC7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68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6EABB36-4E7C-4A32-A31A-DEFD3926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7BCCAE-3163-4306-A126-017FE651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1819"/>
            <a:ext cx="10515600" cy="390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891669-7BBA-41A5-A284-1F440F5AB7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072669" y="5804345"/>
            <a:ext cx="745259" cy="745259"/>
          </a:xfrm>
          <a:prstGeom prst="rect">
            <a:avLst/>
          </a:prstGeom>
        </p:spPr>
      </p:pic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2993426D-32F2-42CB-9524-1B32DABC8F5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81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6" r:id="rId3"/>
    <p:sldLayoutId id="2147483662" r:id="rId4"/>
    <p:sldLayoutId id="2147483664" r:id="rId5"/>
    <p:sldLayoutId id="2147483665" r:id="rId6"/>
    <p:sldLayoutId id="2147483668" r:id="rId7"/>
    <p:sldLayoutId id="2147483669" r:id="rId8"/>
    <p:sldLayoutId id="2147483670" r:id="rId9"/>
    <p:sldLayoutId id="2147483671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67" r:id="rId16"/>
    <p:sldLayoutId id="2147483655" r:id="rId17"/>
    <p:sldLayoutId id="2147483656" r:id="rId18"/>
    <p:sldLayoutId id="2147483657" r:id="rId19"/>
    <p:sldLayoutId id="2147483663" r:id="rId20"/>
    <p:sldLayoutId id="2147483660" r:id="rId21"/>
    <p:sldLayoutId id="2147483659" r:id="rId22"/>
  </p:sldLayoutIdLst>
  <p:hf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6EABB36-4E7C-4A32-A31A-DEFD3926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7BCCAE-3163-4306-A126-017FE651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1819"/>
            <a:ext cx="10515600" cy="390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891669-7BBA-41A5-A284-1F440F5AB7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072669" y="5804345"/>
            <a:ext cx="745259" cy="745259"/>
          </a:xfrm>
          <a:prstGeom prst="rect">
            <a:avLst/>
          </a:prstGeom>
        </p:spPr>
      </p:pic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2993426D-32F2-42CB-9524-1B32DABC8F5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56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hf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6EABB36-4E7C-4A32-A31A-DEFD3926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7BCCAE-3163-4306-A126-017FE651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1819"/>
            <a:ext cx="10515600" cy="390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891669-7BBA-41A5-A284-1F440F5AB7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072669" y="5804345"/>
            <a:ext cx="745259" cy="745259"/>
          </a:xfrm>
          <a:prstGeom prst="rect">
            <a:avLst/>
          </a:prstGeom>
        </p:spPr>
      </p:pic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2993426D-32F2-42CB-9524-1B32DABC8F5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2669" y="5804344"/>
            <a:ext cx="745259" cy="745259"/>
          </a:xfrm>
          <a:prstGeom prst="rect">
            <a:avLst/>
          </a:pr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63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</p:sldLayoutIdLst>
  <p:hf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E53C63-C7E2-5A92-8552-40413E75E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000" b="0" i="0" dirty="0">
                <a:effectLst/>
                <a:latin typeface="+mn-lt"/>
              </a:rPr>
              <a:t>Fagligt Selskab for Lunge- og Allergisygeplejersker</a:t>
            </a:r>
            <a:endParaRPr lang="da-DK" sz="4000" dirty="0">
              <a:latin typeface="+mn-lt"/>
            </a:endParaRP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0AEF8239-8DA1-5D68-B095-19E030577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Landskursus 15. marts 2025</a:t>
            </a:r>
          </a:p>
        </p:txBody>
      </p:sp>
    </p:spTree>
    <p:extLst>
      <p:ext uri="{BB962C8B-B14F-4D97-AF65-F5344CB8AC3E}">
        <p14:creationId xmlns:p14="http://schemas.microsoft.com/office/powerpoint/2010/main" val="101523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0E7E20E-28E4-7905-593B-DD8CAF3AF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9026">
            <a:off x="8342829" y="3382428"/>
            <a:ext cx="3280320" cy="427219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20BF80F0-27CE-5952-952E-9CF8C869EC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1"/>
          <a:stretch/>
        </p:blipFill>
        <p:spPr>
          <a:xfrm rot="444976">
            <a:off x="-274463" y="-235948"/>
            <a:ext cx="2863470" cy="264527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E31FAC2-F00D-5AB1-691F-4EF16B7A0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2576">
            <a:off x="8521017" y="130782"/>
            <a:ext cx="3377667" cy="317197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87F9528-3099-58A1-9C48-73666BD31A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88" t="21075" r="2035"/>
          <a:stretch/>
        </p:blipFill>
        <p:spPr>
          <a:xfrm>
            <a:off x="3523396" y="-34081"/>
            <a:ext cx="4803977" cy="312969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32B18A8-AD7C-9F90-4CAA-019F606087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040" t="6216" r="21026" b="15749"/>
          <a:stretch/>
        </p:blipFill>
        <p:spPr>
          <a:xfrm>
            <a:off x="2376686" y="1626080"/>
            <a:ext cx="3179001" cy="2890464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CDF3934-4DDD-A488-79AE-F0081325DC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68513"/>
          <a:stretch/>
        </p:blipFill>
        <p:spPr>
          <a:xfrm rot="300741">
            <a:off x="205376" y="3016894"/>
            <a:ext cx="4413346" cy="124097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80301F2-728A-6866-68D5-01FD69A8670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35089"/>
          <a:stretch/>
        </p:blipFill>
        <p:spPr>
          <a:xfrm rot="21294922">
            <a:off x="269563" y="4272432"/>
            <a:ext cx="4400520" cy="2676816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9125B9FF-EFA1-58EF-2C1E-9BF524888B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3527" y="4252765"/>
            <a:ext cx="3216883" cy="288621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475A1C2-EB7C-9783-0D75-279EE0B173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2940" y="2176774"/>
            <a:ext cx="2204011" cy="22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1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FBBB742D-ABD9-F022-CEFE-EC96CD4D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0564">
            <a:off x="757071" y="541357"/>
            <a:ext cx="5288738" cy="544115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2531468-766D-7DA8-6280-B8FE7841E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3911">
            <a:off x="6531626" y="626067"/>
            <a:ext cx="4452082" cy="57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2A5E1C5-6621-6639-64BA-A00C63A50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58" y="309394"/>
            <a:ext cx="6245643" cy="654860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AD9E757E-4489-C562-4A9B-4FD57B231DEE}"/>
              </a:ext>
            </a:extLst>
          </p:cNvPr>
          <p:cNvSpPr txBox="1"/>
          <p:nvPr/>
        </p:nvSpPr>
        <p:spPr>
          <a:xfrm>
            <a:off x="0" y="3303541"/>
            <a:ext cx="512968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Region Østdanmark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Akutsygepleje mm. til regionerne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Fælles national dataplatform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Ligestilling af psykiatri og somatik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Reform af almen praksis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Nye hjemmebehandlingsteams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Pakker til mennesker med kronisk sygdom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mm. 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93340C4-3AC9-419F-E59B-DF13A7F63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5125735" cy="28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364064A-566E-0B55-DD26-741C0F0B4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9" t="7425" r="16846"/>
          <a:stretch/>
        </p:blipFill>
        <p:spPr>
          <a:xfrm>
            <a:off x="3678259" y="64933"/>
            <a:ext cx="6768436" cy="679306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F141841-F7C4-E030-62C5-AADCD389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106" y="607176"/>
            <a:ext cx="3641341" cy="2180847"/>
          </a:xfrm>
        </p:spPr>
        <p:txBody>
          <a:bodyPr>
            <a:normAutofit fontScale="90000"/>
          </a:bodyPr>
          <a:lstStyle/>
          <a:p>
            <a:r>
              <a:rPr lang="da-DK" sz="4000" dirty="0"/>
              <a:t>Sygeplejerske – - en profession for livet</a:t>
            </a:r>
            <a:endParaRPr lang="en-US" sz="4000" dirty="0"/>
          </a:p>
        </p:txBody>
      </p:sp>
      <p:pic>
        <p:nvPicPr>
          <p:cNvPr id="7" name="Billede 6" descr="Et billede, der indeholder mønster, sting, pixel, sort-hvid&#10;&#10;Automatisk genereret beskrivelse">
            <a:extLst>
              <a:ext uri="{FF2B5EF4-FFF2-40B4-BE49-F238E27FC236}">
                <a16:creationId xmlns:a16="http://schemas.microsoft.com/office/drawing/2014/main" id="{5B370BC9-E892-49FA-1239-6F653418E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6" y="48768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8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4E2DF-4167-B2F3-303A-F6FD7E132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C9CD29-B610-B75E-C745-DC1E9A4160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5000" b="0" i="0" dirty="0">
                <a:effectLst/>
                <a:latin typeface="+mn-lt"/>
              </a:rPr>
              <a:t>Spørgsmål</a:t>
            </a:r>
            <a:r>
              <a:rPr lang="da-DK" sz="5000" b="0" i="0">
                <a:effectLst/>
                <a:latin typeface="+mn-lt"/>
              </a:rPr>
              <a:t>/debat</a:t>
            </a:r>
            <a:endParaRPr lang="da-DK" sz="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49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ugerdefineret 1">
      <a:dk1>
        <a:sysClr val="windowText" lastClr="000000"/>
      </a:dk1>
      <a:lt1>
        <a:sysClr val="window" lastClr="FFFFFF"/>
      </a:lt1>
      <a:dk2>
        <a:srgbClr val="981E32"/>
      </a:dk2>
      <a:lt2>
        <a:srgbClr val="E3DFDE"/>
      </a:lt2>
      <a:accent1>
        <a:srgbClr val="162A6A"/>
      </a:accent1>
      <a:accent2>
        <a:srgbClr val="82275C"/>
      </a:accent2>
      <a:accent3>
        <a:srgbClr val="2A8194"/>
      </a:accent3>
      <a:accent4>
        <a:srgbClr val="FFBA42"/>
      </a:accent4>
      <a:accent5>
        <a:srgbClr val="EC3A0F"/>
      </a:accent5>
      <a:accent6>
        <a:srgbClr val="64AB44"/>
      </a:accent6>
      <a:hlink>
        <a:srgbClr val="DA2F05"/>
      </a:hlink>
      <a:folHlink>
        <a:srgbClr val="227689"/>
      </a:folHlink>
    </a:clrScheme>
    <a:fontScheme name="DSR">
      <a:majorFont>
        <a:latin typeface="Roboto Slab Extra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R skabelon" id="{272244B8-28CE-4309-9398-3B6E7A10AFA8}" vid="{D92726C2-9511-4CD2-8888-88417A02AD33}"/>
    </a:ext>
  </a:extLst>
</a:theme>
</file>

<file path=ppt/theme/theme2.xml><?xml version="1.0" encoding="utf-8"?>
<a:theme xmlns:a="http://schemas.openxmlformats.org/drawingml/2006/main" name="1_Office-tema">
  <a:themeElements>
    <a:clrScheme name="Brugerdefineret 1">
      <a:dk1>
        <a:sysClr val="windowText" lastClr="000000"/>
      </a:dk1>
      <a:lt1>
        <a:sysClr val="window" lastClr="FFFFFF"/>
      </a:lt1>
      <a:dk2>
        <a:srgbClr val="981E32"/>
      </a:dk2>
      <a:lt2>
        <a:srgbClr val="E3DFDE"/>
      </a:lt2>
      <a:accent1>
        <a:srgbClr val="162A6A"/>
      </a:accent1>
      <a:accent2>
        <a:srgbClr val="82275C"/>
      </a:accent2>
      <a:accent3>
        <a:srgbClr val="2A8194"/>
      </a:accent3>
      <a:accent4>
        <a:srgbClr val="FFBA42"/>
      </a:accent4>
      <a:accent5>
        <a:srgbClr val="EC3A0F"/>
      </a:accent5>
      <a:accent6>
        <a:srgbClr val="64AB44"/>
      </a:accent6>
      <a:hlink>
        <a:srgbClr val="DA2F05"/>
      </a:hlink>
      <a:folHlink>
        <a:srgbClr val="227689"/>
      </a:folHlink>
    </a:clrScheme>
    <a:fontScheme name="DSR">
      <a:majorFont>
        <a:latin typeface="Roboto Slab Extra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R skabelon" id="{272244B8-28CE-4309-9398-3B6E7A10AFA8}" vid="{D92726C2-9511-4CD2-8888-88417A02AD33}"/>
    </a:ext>
  </a:extLst>
</a:theme>
</file>

<file path=ppt/theme/theme3.xml><?xml version="1.0" encoding="utf-8"?>
<a:theme xmlns:a="http://schemas.openxmlformats.org/drawingml/2006/main" name="2_Office-tema">
  <a:themeElements>
    <a:clrScheme name="Brugerdefineret 1">
      <a:dk1>
        <a:sysClr val="windowText" lastClr="000000"/>
      </a:dk1>
      <a:lt1>
        <a:sysClr val="window" lastClr="FFFFFF"/>
      </a:lt1>
      <a:dk2>
        <a:srgbClr val="981E32"/>
      </a:dk2>
      <a:lt2>
        <a:srgbClr val="E3DFDE"/>
      </a:lt2>
      <a:accent1>
        <a:srgbClr val="162A6A"/>
      </a:accent1>
      <a:accent2>
        <a:srgbClr val="82275C"/>
      </a:accent2>
      <a:accent3>
        <a:srgbClr val="2A8194"/>
      </a:accent3>
      <a:accent4>
        <a:srgbClr val="FFBA42"/>
      </a:accent4>
      <a:accent5>
        <a:srgbClr val="EC3A0F"/>
      </a:accent5>
      <a:accent6>
        <a:srgbClr val="64AB44"/>
      </a:accent6>
      <a:hlink>
        <a:srgbClr val="DA2F05"/>
      </a:hlink>
      <a:folHlink>
        <a:srgbClr val="227689"/>
      </a:folHlink>
    </a:clrScheme>
    <a:fontScheme name="DSR">
      <a:majorFont>
        <a:latin typeface="Roboto Slab Extra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R skabelon" id="{272244B8-28CE-4309-9398-3B6E7A10AFA8}" vid="{D92726C2-9511-4CD2-8888-88417A02AD3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E6F7455EE4804A8B06962675DA6C7C" ma:contentTypeVersion="2" ma:contentTypeDescription="Opret et nyt dokument." ma:contentTypeScope="" ma:versionID="8c908970ec2b21ad356a612812473d43">
  <xsd:schema xmlns:xsd="http://www.w3.org/2001/XMLSchema" xmlns:xs="http://www.w3.org/2001/XMLSchema" xmlns:p="http://schemas.microsoft.com/office/2006/metadata/properties" xmlns:ns2="82f13db9-0d56-44e7-aff7-ab0a324aba6e" targetNamespace="http://schemas.microsoft.com/office/2006/metadata/properties" ma:root="true" ma:fieldsID="5a3251bff3596b1d2f5af789ca6524ed" ns2:_="">
    <xsd:import namespace="82f13db9-0d56-44e7-aff7-ab0a324ab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13db9-0d56-44e7-aff7-ab0a324ab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E92F6B-A23D-48FA-92B7-E99D14253997}">
  <ds:schemaRefs>
    <ds:schemaRef ds:uri="http://purl.org/dc/terms/"/>
    <ds:schemaRef ds:uri="82f13db9-0d56-44e7-aff7-ab0a324aba6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3B4355-B825-4816-AD8E-5969EEDAAF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6893C6-FE5E-4229-8E83-98FE41D9A5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13db9-0d56-44e7-aff7-ab0a324ab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DSR skabelon uden animationer i punktopstilling</Template>
  <TotalTime>632</TotalTime>
  <Words>63</Words>
  <Application>Microsoft Office PowerPoint</Application>
  <PresentationFormat>Widescreen</PresentationFormat>
  <Paragraphs>22</Paragraphs>
  <Slides>6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6</vt:i4>
      </vt:variant>
    </vt:vector>
  </HeadingPairs>
  <TitlesOfParts>
    <vt:vector size="13" baseType="lpstr">
      <vt:lpstr>Calibri</vt:lpstr>
      <vt:lpstr>Roboto Slab ExtraLight</vt:lpstr>
      <vt:lpstr>Arial</vt:lpstr>
      <vt:lpstr>Roboto</vt:lpstr>
      <vt:lpstr>Office-tema</vt:lpstr>
      <vt:lpstr>1_Office-tema</vt:lpstr>
      <vt:lpstr>2_Office-tema</vt:lpstr>
      <vt:lpstr>Fagligt Selskab for Lunge- og Allergisygeplejersker</vt:lpstr>
      <vt:lpstr>PowerPoint-præsentation</vt:lpstr>
      <vt:lpstr>PowerPoint-præsentation</vt:lpstr>
      <vt:lpstr>PowerPoint-præsentation</vt:lpstr>
      <vt:lpstr>Sygeplejerske – - en profession for livet</vt:lpstr>
      <vt:lpstr>Spørgsmål/debat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Astrid Anine Kristensen</dc:creator>
  <cp:lastModifiedBy>Astrid Anine Kristensen</cp:lastModifiedBy>
  <cp:revision>4</cp:revision>
  <dcterms:created xsi:type="dcterms:W3CDTF">2025-03-06T12:44:26Z</dcterms:created>
  <dcterms:modified xsi:type="dcterms:W3CDTF">2025-03-14T09:12:18Z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0x0101001BE6F7455EE4804A8B06962675DA6C7C</vt:lpwstr>
  </property>
</Properties>
</file>