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sldIdLst>
    <p:sldId id="256" r:id="rId5"/>
    <p:sldId id="444" r:id="rId6"/>
    <p:sldId id="374" r:id="rId7"/>
    <p:sldId id="438" r:id="rId8"/>
    <p:sldId id="454" r:id="rId9"/>
    <p:sldId id="272" r:id="rId10"/>
    <p:sldId id="456" r:id="rId11"/>
    <p:sldId id="455" r:id="rId12"/>
    <p:sldId id="394" r:id="rId13"/>
    <p:sldId id="400" r:id="rId14"/>
    <p:sldId id="399" r:id="rId15"/>
    <p:sldId id="423" r:id="rId16"/>
    <p:sldId id="417" r:id="rId17"/>
    <p:sldId id="419" r:id="rId18"/>
    <p:sldId id="457" r:id="rId19"/>
    <p:sldId id="420" r:id="rId20"/>
    <p:sldId id="448" r:id="rId21"/>
    <p:sldId id="447" r:id="rId22"/>
    <p:sldId id="460" r:id="rId23"/>
    <p:sldId id="458" r:id="rId24"/>
    <p:sldId id="459"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54769-4006-4F91-B5D0-17BCF077DC2D}" v="92" dt="2024-09-28T15:55:16.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Ekman" userId="f11366f1-cd15-4ff4-af28-4589c03d5a26" providerId="ADAL" clId="{C3154769-4006-4F91-B5D0-17BCF077DC2D}"/>
    <pc:docChg chg="undo custSel addSld delSld modSld sldOrd">
      <pc:chgData name="Susanne Ekman" userId="f11366f1-cd15-4ff4-af28-4589c03d5a26" providerId="ADAL" clId="{C3154769-4006-4F91-B5D0-17BCF077DC2D}" dt="2024-09-28T15:56:11.771" v="2773" actId="113"/>
      <pc:docMkLst>
        <pc:docMk/>
      </pc:docMkLst>
      <pc:sldChg chg="modSp mod">
        <pc:chgData name="Susanne Ekman" userId="f11366f1-cd15-4ff4-af28-4589c03d5a26" providerId="ADAL" clId="{C3154769-4006-4F91-B5D0-17BCF077DC2D}" dt="2024-09-28T14:55:17.603" v="361" actId="20577"/>
        <pc:sldMkLst>
          <pc:docMk/>
          <pc:sldMk cId="1325126557" sldId="417"/>
        </pc:sldMkLst>
        <pc:spChg chg="mod">
          <ac:chgData name="Susanne Ekman" userId="f11366f1-cd15-4ff4-af28-4589c03d5a26" providerId="ADAL" clId="{C3154769-4006-4F91-B5D0-17BCF077DC2D}" dt="2024-09-28T14:55:17.603" v="361" actId="20577"/>
          <ac:spMkLst>
            <pc:docMk/>
            <pc:sldMk cId="1325126557" sldId="417"/>
            <ac:spMk id="2" creationId="{037709F4-653D-0DE9-2858-04AD45EAC490}"/>
          </ac:spMkLst>
        </pc:spChg>
      </pc:sldChg>
      <pc:sldChg chg="modSp del mod">
        <pc:chgData name="Susanne Ekman" userId="f11366f1-cd15-4ff4-af28-4589c03d5a26" providerId="ADAL" clId="{C3154769-4006-4F91-B5D0-17BCF077DC2D}" dt="2024-09-28T14:55:52.881" v="362" actId="47"/>
        <pc:sldMkLst>
          <pc:docMk/>
          <pc:sldMk cId="1502128150" sldId="418"/>
        </pc:sldMkLst>
        <pc:spChg chg="mod">
          <ac:chgData name="Susanne Ekman" userId="f11366f1-cd15-4ff4-af28-4589c03d5a26" providerId="ADAL" clId="{C3154769-4006-4F91-B5D0-17BCF077DC2D}" dt="2024-09-28T14:20:23.545" v="32" actId="20577"/>
          <ac:spMkLst>
            <pc:docMk/>
            <pc:sldMk cId="1502128150" sldId="418"/>
            <ac:spMk id="2" creationId="{10F9BAAB-0622-547E-31B3-B93B3AAE1C63}"/>
          </ac:spMkLst>
        </pc:spChg>
      </pc:sldChg>
      <pc:sldChg chg="modSp mod">
        <pc:chgData name="Susanne Ekman" userId="f11366f1-cd15-4ff4-af28-4589c03d5a26" providerId="ADAL" clId="{C3154769-4006-4F91-B5D0-17BCF077DC2D}" dt="2024-09-28T14:58:18.276" v="425" actId="20577"/>
        <pc:sldMkLst>
          <pc:docMk/>
          <pc:sldMk cId="2290768643" sldId="420"/>
        </pc:sldMkLst>
        <pc:spChg chg="mod">
          <ac:chgData name="Susanne Ekman" userId="f11366f1-cd15-4ff4-af28-4589c03d5a26" providerId="ADAL" clId="{C3154769-4006-4F91-B5D0-17BCF077DC2D}" dt="2024-09-28T14:58:18.276" v="425" actId="20577"/>
          <ac:spMkLst>
            <pc:docMk/>
            <pc:sldMk cId="2290768643" sldId="420"/>
            <ac:spMk id="3" creationId="{77C46742-29B6-4CDE-D563-36A0D98705DA}"/>
          </ac:spMkLst>
        </pc:spChg>
      </pc:sldChg>
      <pc:sldChg chg="del">
        <pc:chgData name="Susanne Ekman" userId="f11366f1-cd15-4ff4-af28-4589c03d5a26" providerId="ADAL" clId="{C3154769-4006-4F91-B5D0-17BCF077DC2D}" dt="2024-09-28T15:07:12.947" v="1311" actId="47"/>
        <pc:sldMkLst>
          <pc:docMk/>
          <pc:sldMk cId="1425528156" sldId="445"/>
        </pc:sldMkLst>
      </pc:sldChg>
      <pc:sldChg chg="ord">
        <pc:chgData name="Susanne Ekman" userId="f11366f1-cd15-4ff4-af28-4589c03d5a26" providerId="ADAL" clId="{C3154769-4006-4F91-B5D0-17BCF077DC2D}" dt="2024-09-28T15:05:10.597" v="1210"/>
        <pc:sldMkLst>
          <pc:docMk/>
          <pc:sldMk cId="1482391567" sldId="447"/>
        </pc:sldMkLst>
      </pc:sldChg>
      <pc:sldChg chg="ord">
        <pc:chgData name="Susanne Ekman" userId="f11366f1-cd15-4ff4-af28-4589c03d5a26" providerId="ADAL" clId="{C3154769-4006-4F91-B5D0-17BCF077DC2D}" dt="2024-09-28T15:04:49.723" v="1208"/>
        <pc:sldMkLst>
          <pc:docMk/>
          <pc:sldMk cId="1300361413" sldId="448"/>
        </pc:sldMkLst>
      </pc:sldChg>
      <pc:sldChg chg="del">
        <pc:chgData name="Susanne Ekman" userId="f11366f1-cd15-4ff4-af28-4589c03d5a26" providerId="ADAL" clId="{C3154769-4006-4F91-B5D0-17BCF077DC2D}" dt="2024-09-28T15:05:29.389" v="1211" actId="47"/>
        <pc:sldMkLst>
          <pc:docMk/>
          <pc:sldMk cId="153845672" sldId="449"/>
        </pc:sldMkLst>
      </pc:sldChg>
      <pc:sldChg chg="del">
        <pc:chgData name="Susanne Ekman" userId="f11366f1-cd15-4ff4-af28-4589c03d5a26" providerId="ADAL" clId="{C3154769-4006-4F91-B5D0-17BCF077DC2D}" dt="2024-09-28T14:09:55.557" v="0" actId="47"/>
        <pc:sldMkLst>
          <pc:docMk/>
          <pc:sldMk cId="2461591968" sldId="450"/>
        </pc:sldMkLst>
      </pc:sldChg>
      <pc:sldChg chg="modSp mod">
        <pc:chgData name="Susanne Ekman" userId="f11366f1-cd15-4ff4-af28-4589c03d5a26" providerId="ADAL" clId="{C3154769-4006-4F91-B5D0-17BCF077DC2D}" dt="2024-09-28T14:32:38.415" v="64" actId="6549"/>
        <pc:sldMkLst>
          <pc:docMk/>
          <pc:sldMk cId="1228165038" sldId="454"/>
        </pc:sldMkLst>
        <pc:spChg chg="mod">
          <ac:chgData name="Susanne Ekman" userId="f11366f1-cd15-4ff4-af28-4589c03d5a26" providerId="ADAL" clId="{C3154769-4006-4F91-B5D0-17BCF077DC2D}" dt="2024-09-28T14:32:38.415" v="64" actId="6549"/>
          <ac:spMkLst>
            <pc:docMk/>
            <pc:sldMk cId="1228165038" sldId="454"/>
            <ac:spMk id="2" creationId="{93811FA9-BF02-7A5A-6628-C6A15BCF260C}"/>
          </ac:spMkLst>
        </pc:spChg>
      </pc:sldChg>
      <pc:sldChg chg="addSp delSp modSp new mod setBg modClrScheme chgLayout">
        <pc:chgData name="Susanne Ekman" userId="f11366f1-cd15-4ff4-af28-4589c03d5a26" providerId="ADAL" clId="{C3154769-4006-4F91-B5D0-17BCF077DC2D}" dt="2024-09-28T14:51:22.460" v="355" actId="27636"/>
        <pc:sldMkLst>
          <pc:docMk/>
          <pc:sldMk cId="3815548303" sldId="455"/>
        </pc:sldMkLst>
        <pc:spChg chg="del mod ord">
          <ac:chgData name="Susanne Ekman" userId="f11366f1-cd15-4ff4-af28-4589c03d5a26" providerId="ADAL" clId="{C3154769-4006-4F91-B5D0-17BCF077DC2D}" dt="2024-09-28T14:35:25.109" v="66" actId="700"/>
          <ac:spMkLst>
            <pc:docMk/>
            <pc:sldMk cId="3815548303" sldId="455"/>
            <ac:spMk id="2" creationId="{73487383-ECA0-2F92-0B92-89C61EAE0AA7}"/>
          </ac:spMkLst>
        </pc:spChg>
        <pc:spChg chg="del mod ord">
          <ac:chgData name="Susanne Ekman" userId="f11366f1-cd15-4ff4-af28-4589c03d5a26" providerId="ADAL" clId="{C3154769-4006-4F91-B5D0-17BCF077DC2D}" dt="2024-09-28T14:35:25.109" v="66" actId="700"/>
          <ac:spMkLst>
            <pc:docMk/>
            <pc:sldMk cId="3815548303" sldId="455"/>
            <ac:spMk id="3" creationId="{3518200C-61F6-5559-6E69-C68FA391BCDD}"/>
          </ac:spMkLst>
        </pc:spChg>
        <pc:spChg chg="del">
          <ac:chgData name="Susanne Ekman" userId="f11366f1-cd15-4ff4-af28-4589c03d5a26" providerId="ADAL" clId="{C3154769-4006-4F91-B5D0-17BCF077DC2D}" dt="2024-09-28T14:35:25.109" v="66" actId="700"/>
          <ac:spMkLst>
            <pc:docMk/>
            <pc:sldMk cId="3815548303" sldId="455"/>
            <ac:spMk id="4" creationId="{065669D8-B305-9F69-2662-32DBCC4FF0A8}"/>
          </ac:spMkLst>
        </pc:spChg>
        <pc:spChg chg="add mod ord">
          <ac:chgData name="Susanne Ekman" userId="f11366f1-cd15-4ff4-af28-4589c03d5a26" providerId="ADAL" clId="{C3154769-4006-4F91-B5D0-17BCF077DC2D}" dt="2024-09-28T14:51:22.460" v="355" actId="27636"/>
          <ac:spMkLst>
            <pc:docMk/>
            <pc:sldMk cId="3815548303" sldId="455"/>
            <ac:spMk id="5" creationId="{73CB6F6A-B11C-F6A2-55CF-E4B3F1AC258E}"/>
          </ac:spMkLst>
        </pc:spChg>
        <pc:spChg chg="add mod ord">
          <ac:chgData name="Susanne Ekman" userId="f11366f1-cd15-4ff4-af28-4589c03d5a26" providerId="ADAL" clId="{C3154769-4006-4F91-B5D0-17BCF077DC2D}" dt="2024-09-28T14:50:54.363" v="335" actId="114"/>
          <ac:spMkLst>
            <pc:docMk/>
            <pc:sldMk cId="3815548303" sldId="455"/>
            <ac:spMk id="6" creationId="{38C715B2-6566-2660-F991-7D2981AA6E78}"/>
          </ac:spMkLst>
        </pc:spChg>
        <pc:spChg chg="add">
          <ac:chgData name="Susanne Ekman" userId="f11366f1-cd15-4ff4-af28-4589c03d5a26" providerId="ADAL" clId="{C3154769-4006-4F91-B5D0-17BCF077DC2D}" dt="2024-09-28T14:43:46.629" v="209" actId="26606"/>
          <ac:spMkLst>
            <pc:docMk/>
            <pc:sldMk cId="3815548303" sldId="455"/>
            <ac:spMk id="11" creationId="{100EDD19-6802-4EC3-95CE-CFFAB042CFD6}"/>
          </ac:spMkLst>
        </pc:spChg>
        <pc:spChg chg="add">
          <ac:chgData name="Susanne Ekman" userId="f11366f1-cd15-4ff4-af28-4589c03d5a26" providerId="ADAL" clId="{C3154769-4006-4F91-B5D0-17BCF077DC2D}" dt="2024-09-28T14:43:46.629" v="209" actId="26606"/>
          <ac:spMkLst>
            <pc:docMk/>
            <pc:sldMk cId="3815548303" sldId="455"/>
            <ac:spMk id="13" creationId="{DB17E863-922E-4C26-BD64-E8FD41D28661}"/>
          </ac:spMkLst>
        </pc:spChg>
      </pc:sldChg>
      <pc:sldChg chg="addSp delSp modSp new mod setBg modClrScheme chgLayout">
        <pc:chgData name="Susanne Ekman" userId="f11366f1-cd15-4ff4-af28-4589c03d5a26" providerId="ADAL" clId="{C3154769-4006-4F91-B5D0-17BCF077DC2D}" dt="2024-09-28T14:50:10.901" v="329" actId="255"/>
        <pc:sldMkLst>
          <pc:docMk/>
          <pc:sldMk cId="3731996914" sldId="456"/>
        </pc:sldMkLst>
        <pc:spChg chg="del mod ord">
          <ac:chgData name="Susanne Ekman" userId="f11366f1-cd15-4ff4-af28-4589c03d5a26" providerId="ADAL" clId="{C3154769-4006-4F91-B5D0-17BCF077DC2D}" dt="2024-09-28T14:44:27.534" v="211" actId="700"/>
          <ac:spMkLst>
            <pc:docMk/>
            <pc:sldMk cId="3731996914" sldId="456"/>
            <ac:spMk id="2" creationId="{10F279A6-30F2-4582-7010-BFBA2AF3F47C}"/>
          </ac:spMkLst>
        </pc:spChg>
        <pc:spChg chg="del mod ord">
          <ac:chgData name="Susanne Ekman" userId="f11366f1-cd15-4ff4-af28-4589c03d5a26" providerId="ADAL" clId="{C3154769-4006-4F91-B5D0-17BCF077DC2D}" dt="2024-09-28T14:44:27.534" v="211" actId="700"/>
          <ac:spMkLst>
            <pc:docMk/>
            <pc:sldMk cId="3731996914" sldId="456"/>
            <ac:spMk id="3" creationId="{7316D7D6-D3A9-0EBF-9730-CBE4830AAD34}"/>
          </ac:spMkLst>
        </pc:spChg>
        <pc:spChg chg="del">
          <ac:chgData name="Susanne Ekman" userId="f11366f1-cd15-4ff4-af28-4589c03d5a26" providerId="ADAL" clId="{C3154769-4006-4F91-B5D0-17BCF077DC2D}" dt="2024-09-28T14:44:27.534" v="211" actId="700"/>
          <ac:spMkLst>
            <pc:docMk/>
            <pc:sldMk cId="3731996914" sldId="456"/>
            <ac:spMk id="4" creationId="{6D14D653-DDD0-3FB4-28D8-DC1449AFA7C2}"/>
          </ac:spMkLst>
        </pc:spChg>
        <pc:spChg chg="add mod ord">
          <ac:chgData name="Susanne Ekman" userId="f11366f1-cd15-4ff4-af28-4589c03d5a26" providerId="ADAL" clId="{C3154769-4006-4F91-B5D0-17BCF077DC2D}" dt="2024-09-28T14:49:43.243" v="324" actId="26606"/>
          <ac:spMkLst>
            <pc:docMk/>
            <pc:sldMk cId="3731996914" sldId="456"/>
            <ac:spMk id="5" creationId="{1A846BAD-4CAA-FA63-6390-56CBA5DC8F01}"/>
          </ac:spMkLst>
        </pc:spChg>
        <pc:spChg chg="add mod ord">
          <ac:chgData name="Susanne Ekman" userId="f11366f1-cd15-4ff4-af28-4589c03d5a26" providerId="ADAL" clId="{C3154769-4006-4F91-B5D0-17BCF077DC2D}" dt="2024-09-28T14:50:10.901" v="329" actId="255"/>
          <ac:spMkLst>
            <pc:docMk/>
            <pc:sldMk cId="3731996914" sldId="456"/>
            <ac:spMk id="6" creationId="{CB795199-E8B3-A10F-7350-3015FFCEFB20}"/>
          </ac:spMkLst>
        </pc:spChg>
        <pc:spChg chg="add">
          <ac:chgData name="Susanne Ekman" userId="f11366f1-cd15-4ff4-af28-4589c03d5a26" providerId="ADAL" clId="{C3154769-4006-4F91-B5D0-17BCF077DC2D}" dt="2024-09-28T14:49:43.243" v="324" actId="26606"/>
          <ac:spMkLst>
            <pc:docMk/>
            <pc:sldMk cId="3731996914" sldId="456"/>
            <ac:spMk id="11" creationId="{100EDD19-6802-4EC3-95CE-CFFAB042CFD6}"/>
          </ac:spMkLst>
        </pc:spChg>
        <pc:spChg chg="add">
          <ac:chgData name="Susanne Ekman" userId="f11366f1-cd15-4ff4-af28-4589c03d5a26" providerId="ADAL" clId="{C3154769-4006-4F91-B5D0-17BCF077DC2D}" dt="2024-09-28T14:49:43.243" v="324" actId="26606"/>
          <ac:spMkLst>
            <pc:docMk/>
            <pc:sldMk cId="3731996914" sldId="456"/>
            <ac:spMk id="13" creationId="{DB17E863-922E-4C26-BD64-E8FD41D28661}"/>
          </ac:spMkLst>
        </pc:spChg>
      </pc:sldChg>
      <pc:sldChg chg="addSp delSp modSp new mod setBg">
        <pc:chgData name="Susanne Ekman" userId="f11366f1-cd15-4ff4-af28-4589c03d5a26" providerId="ADAL" clId="{C3154769-4006-4F91-B5D0-17BCF077DC2D}" dt="2024-09-28T15:08:17.521" v="1398" actId="20577"/>
        <pc:sldMkLst>
          <pc:docMk/>
          <pc:sldMk cId="1482118725" sldId="458"/>
        </pc:sldMkLst>
        <pc:spChg chg="mod">
          <ac:chgData name="Susanne Ekman" userId="f11366f1-cd15-4ff4-af28-4589c03d5a26" providerId="ADAL" clId="{C3154769-4006-4F91-B5D0-17BCF077DC2D}" dt="2024-09-28T15:06:45.958" v="1310" actId="20577"/>
          <ac:spMkLst>
            <pc:docMk/>
            <pc:sldMk cId="1482118725" sldId="458"/>
            <ac:spMk id="2" creationId="{F16A55CE-FC4E-84A3-17B5-001991738BC3}"/>
          </ac:spMkLst>
        </pc:spChg>
        <pc:spChg chg="del mod">
          <ac:chgData name="Susanne Ekman" userId="f11366f1-cd15-4ff4-af28-4589c03d5a26" providerId="ADAL" clId="{C3154769-4006-4F91-B5D0-17BCF077DC2D}" dt="2024-09-28T15:03:45.929" v="1204" actId="26606"/>
          <ac:spMkLst>
            <pc:docMk/>
            <pc:sldMk cId="1482118725" sldId="458"/>
            <ac:spMk id="3" creationId="{79B17EC5-8A97-D9E4-B8CB-58DE9687A4D2}"/>
          </ac:spMkLst>
        </pc:spChg>
        <pc:spChg chg="add">
          <ac:chgData name="Susanne Ekman" userId="f11366f1-cd15-4ff4-af28-4589c03d5a26" providerId="ADAL" clId="{C3154769-4006-4F91-B5D0-17BCF077DC2D}" dt="2024-09-28T15:03:45.929" v="1204" actId="26606"/>
          <ac:spMkLst>
            <pc:docMk/>
            <pc:sldMk cId="1482118725" sldId="458"/>
            <ac:spMk id="9" creationId="{D9A7F3BF-8763-4074-AD77-92790AF314D1}"/>
          </ac:spMkLst>
        </pc:spChg>
        <pc:grpChg chg="add">
          <ac:chgData name="Susanne Ekman" userId="f11366f1-cd15-4ff4-af28-4589c03d5a26" providerId="ADAL" clId="{C3154769-4006-4F91-B5D0-17BCF077DC2D}" dt="2024-09-28T15:03:45.929" v="1204" actId="26606"/>
          <ac:grpSpMkLst>
            <pc:docMk/>
            <pc:sldMk cId="1482118725" sldId="458"/>
            <ac:grpSpMk id="11" creationId="{7A9648D6-B41B-42D0-A817-AE2607B0B5B8}"/>
          </ac:grpSpMkLst>
        </pc:grpChg>
        <pc:graphicFrameChg chg="add mod">
          <ac:chgData name="Susanne Ekman" userId="f11366f1-cd15-4ff4-af28-4589c03d5a26" providerId="ADAL" clId="{C3154769-4006-4F91-B5D0-17BCF077DC2D}" dt="2024-09-28T15:08:17.521" v="1398" actId="20577"/>
          <ac:graphicFrameMkLst>
            <pc:docMk/>
            <pc:sldMk cId="1482118725" sldId="458"/>
            <ac:graphicFrameMk id="5" creationId="{6E4AECE1-87C6-3E8B-083E-AD5749EB4827}"/>
          </ac:graphicFrameMkLst>
        </pc:graphicFrameChg>
        <pc:cxnChg chg="add">
          <ac:chgData name="Susanne Ekman" userId="f11366f1-cd15-4ff4-af28-4589c03d5a26" providerId="ADAL" clId="{C3154769-4006-4F91-B5D0-17BCF077DC2D}" dt="2024-09-28T15:03:45.929" v="1204" actId="26606"/>
          <ac:cxnSpMkLst>
            <pc:docMk/>
            <pc:sldMk cId="1482118725" sldId="458"/>
            <ac:cxnSpMk id="16" creationId="{C49DA8F6-BCC1-4447-B54C-57856834B94B}"/>
          </ac:cxnSpMkLst>
        </pc:cxnChg>
      </pc:sldChg>
      <pc:sldChg chg="addSp delSp modSp new mod setBg">
        <pc:chgData name="Susanne Ekman" userId="f11366f1-cd15-4ff4-af28-4589c03d5a26" providerId="ADAL" clId="{C3154769-4006-4F91-B5D0-17BCF077DC2D}" dt="2024-09-28T15:56:11.771" v="2773" actId="113"/>
        <pc:sldMkLst>
          <pc:docMk/>
          <pc:sldMk cId="502852" sldId="459"/>
        </pc:sldMkLst>
        <pc:spChg chg="del mod">
          <ac:chgData name="Susanne Ekman" userId="f11366f1-cd15-4ff4-af28-4589c03d5a26" providerId="ADAL" clId="{C3154769-4006-4F91-B5D0-17BCF077DC2D}" dt="2024-09-28T15:41:39.875" v="2741" actId="478"/>
          <ac:spMkLst>
            <pc:docMk/>
            <pc:sldMk cId="502852" sldId="459"/>
            <ac:spMk id="2" creationId="{690A9925-F130-3865-A7F7-7E233EBA59A5}"/>
          </ac:spMkLst>
        </pc:spChg>
        <pc:spChg chg="mod">
          <ac:chgData name="Susanne Ekman" userId="f11366f1-cd15-4ff4-af28-4589c03d5a26" providerId="ADAL" clId="{C3154769-4006-4F91-B5D0-17BCF077DC2D}" dt="2024-09-28T15:43:07.368" v="2757" actId="14100"/>
          <ac:spMkLst>
            <pc:docMk/>
            <pc:sldMk cId="502852" sldId="459"/>
            <ac:spMk id="3" creationId="{AD2DA90D-8F73-D215-BCDE-8F941499C495}"/>
          </ac:spMkLst>
        </pc:spChg>
        <pc:spChg chg="add mod">
          <ac:chgData name="Susanne Ekman" userId="f11366f1-cd15-4ff4-af28-4589c03d5a26" providerId="ADAL" clId="{C3154769-4006-4F91-B5D0-17BCF077DC2D}" dt="2024-09-28T15:56:11.771" v="2773" actId="113"/>
          <ac:spMkLst>
            <pc:docMk/>
            <pc:sldMk cId="502852" sldId="459"/>
            <ac:spMk id="6" creationId="{0577872A-4740-DA55-BEEB-F067CB1DABC5}"/>
          </ac:spMkLst>
        </pc:spChg>
        <pc:spChg chg="add del">
          <ac:chgData name="Susanne Ekman" userId="f11366f1-cd15-4ff4-af28-4589c03d5a26" providerId="ADAL" clId="{C3154769-4006-4F91-B5D0-17BCF077DC2D}" dt="2024-09-28T15:40:01.054" v="2736" actId="26606"/>
          <ac:spMkLst>
            <pc:docMk/>
            <pc:sldMk cId="502852" sldId="459"/>
            <ac:spMk id="8" creationId="{09588DA8-065E-4F6F-8EFD-43104AB2E0CF}"/>
          </ac:spMkLst>
        </pc:spChg>
        <pc:spChg chg="add del">
          <ac:chgData name="Susanne Ekman" userId="f11366f1-cd15-4ff4-af28-4589c03d5a26" providerId="ADAL" clId="{C3154769-4006-4F91-B5D0-17BCF077DC2D}" dt="2024-09-28T15:40:01.054" v="2736" actId="26606"/>
          <ac:spMkLst>
            <pc:docMk/>
            <pc:sldMk cId="502852" sldId="459"/>
            <ac:spMk id="10" creationId="{C4285719-470E-454C-AF62-8323075F1F5B}"/>
          </ac:spMkLst>
        </pc:spChg>
        <pc:spChg chg="add del">
          <ac:chgData name="Susanne Ekman" userId="f11366f1-cd15-4ff4-af28-4589c03d5a26" providerId="ADAL" clId="{C3154769-4006-4F91-B5D0-17BCF077DC2D}" dt="2024-09-28T15:40:01.054" v="2736" actId="26606"/>
          <ac:spMkLst>
            <pc:docMk/>
            <pc:sldMk cId="502852" sldId="459"/>
            <ac:spMk id="12" creationId="{CD9FE4EF-C4D8-49A0-B2FF-81D8DB7D8A24}"/>
          </ac:spMkLst>
        </pc:spChg>
        <pc:spChg chg="add del">
          <ac:chgData name="Susanne Ekman" userId="f11366f1-cd15-4ff4-af28-4589c03d5a26" providerId="ADAL" clId="{C3154769-4006-4F91-B5D0-17BCF077DC2D}" dt="2024-09-28T15:40:01.054" v="2736" actId="26606"/>
          <ac:spMkLst>
            <pc:docMk/>
            <pc:sldMk cId="502852" sldId="459"/>
            <ac:spMk id="14" creationId="{4300840D-0A0B-4512-BACA-B439D5B9C57C}"/>
          </ac:spMkLst>
        </pc:spChg>
        <pc:spChg chg="add del">
          <ac:chgData name="Susanne Ekman" userId="f11366f1-cd15-4ff4-af28-4589c03d5a26" providerId="ADAL" clId="{C3154769-4006-4F91-B5D0-17BCF077DC2D}" dt="2024-09-28T15:40:01.054" v="2736" actId="26606"/>
          <ac:spMkLst>
            <pc:docMk/>
            <pc:sldMk cId="502852" sldId="459"/>
            <ac:spMk id="16" creationId="{D2B78728-A580-49A7-84F9-6EF6F583ADE0}"/>
          </ac:spMkLst>
        </pc:spChg>
        <pc:spChg chg="add del">
          <ac:chgData name="Susanne Ekman" userId="f11366f1-cd15-4ff4-af28-4589c03d5a26" providerId="ADAL" clId="{C3154769-4006-4F91-B5D0-17BCF077DC2D}" dt="2024-09-28T15:40:01.054" v="2736" actId="26606"/>
          <ac:spMkLst>
            <pc:docMk/>
            <pc:sldMk cId="502852" sldId="459"/>
            <ac:spMk id="18" creationId="{38FAA1A1-D861-433F-88FA-1E9D6FD31D11}"/>
          </ac:spMkLst>
        </pc:spChg>
        <pc:spChg chg="add del">
          <ac:chgData name="Susanne Ekman" userId="f11366f1-cd15-4ff4-af28-4589c03d5a26" providerId="ADAL" clId="{C3154769-4006-4F91-B5D0-17BCF077DC2D}" dt="2024-09-28T15:40:01.054" v="2736" actId="26606"/>
          <ac:spMkLst>
            <pc:docMk/>
            <pc:sldMk cId="502852" sldId="459"/>
            <ac:spMk id="20" creationId="{8D71EDA1-87BF-4D5D-AB79-F346FD19278A}"/>
          </ac:spMkLst>
        </pc:spChg>
        <pc:spChg chg="add del">
          <ac:chgData name="Susanne Ekman" userId="f11366f1-cd15-4ff4-af28-4589c03d5a26" providerId="ADAL" clId="{C3154769-4006-4F91-B5D0-17BCF077DC2D}" dt="2024-09-28T15:41:25.268" v="2740" actId="26606"/>
          <ac:spMkLst>
            <pc:docMk/>
            <pc:sldMk cId="502852" sldId="459"/>
            <ac:spMk id="25" creationId="{C0763A76-9F1C-4FC5-82B7-DD475DA461B2}"/>
          </ac:spMkLst>
        </pc:spChg>
        <pc:spChg chg="add del">
          <ac:chgData name="Susanne Ekman" userId="f11366f1-cd15-4ff4-af28-4589c03d5a26" providerId="ADAL" clId="{C3154769-4006-4F91-B5D0-17BCF077DC2D}" dt="2024-09-28T15:41:25.268" v="2740" actId="26606"/>
          <ac:spMkLst>
            <pc:docMk/>
            <pc:sldMk cId="502852" sldId="459"/>
            <ac:spMk id="27" creationId="{E81BF4F6-F2CF-4984-9D14-D6966D92F99F}"/>
          </ac:spMkLst>
        </pc:spChg>
        <pc:spChg chg="add del">
          <ac:chgData name="Susanne Ekman" userId="f11366f1-cd15-4ff4-af28-4589c03d5a26" providerId="ADAL" clId="{C3154769-4006-4F91-B5D0-17BCF077DC2D}" dt="2024-09-28T15:41:25.261" v="2739" actId="26606"/>
          <ac:spMkLst>
            <pc:docMk/>
            <pc:sldMk cId="502852" sldId="459"/>
            <ac:spMk id="32" creationId="{45D37F4E-DDB4-456B-97E0-9937730A039F}"/>
          </ac:spMkLst>
        </pc:spChg>
        <pc:spChg chg="add del">
          <ac:chgData name="Susanne Ekman" userId="f11366f1-cd15-4ff4-af28-4589c03d5a26" providerId="ADAL" clId="{C3154769-4006-4F91-B5D0-17BCF077DC2D}" dt="2024-09-28T15:41:25.261" v="2739" actId="26606"/>
          <ac:spMkLst>
            <pc:docMk/>
            <pc:sldMk cId="502852" sldId="459"/>
            <ac:spMk id="34" creationId="{B2DD41CD-8F47-4F56-AD12-4E2FF7696987}"/>
          </ac:spMkLst>
        </pc:spChg>
        <pc:picChg chg="add del mod ord">
          <ac:chgData name="Susanne Ekman" userId="f11366f1-cd15-4ff4-af28-4589c03d5a26" providerId="ADAL" clId="{C3154769-4006-4F91-B5D0-17BCF077DC2D}" dt="2024-09-28T15:55:09.174" v="2767" actId="478"/>
          <ac:picMkLst>
            <pc:docMk/>
            <pc:sldMk cId="502852" sldId="459"/>
            <ac:picMk id="4" creationId="{1D4C6D4C-44F3-F2DD-3698-A152C427B009}"/>
          </ac:picMkLst>
        </pc:picChg>
        <pc:picChg chg="add mod">
          <ac:chgData name="Susanne Ekman" userId="f11366f1-cd15-4ff4-af28-4589c03d5a26" providerId="ADAL" clId="{C3154769-4006-4F91-B5D0-17BCF077DC2D}" dt="2024-09-28T15:55:26.396" v="2772" actId="1076"/>
          <ac:picMkLst>
            <pc:docMk/>
            <pc:sldMk cId="502852" sldId="459"/>
            <ac:picMk id="9" creationId="{39840B95-E4EF-E893-748B-E1779D74C579}"/>
          </ac:picMkLst>
        </pc:picChg>
        <pc:cxnChg chg="add">
          <ac:chgData name="Susanne Ekman" userId="f11366f1-cd15-4ff4-af28-4589c03d5a26" providerId="ADAL" clId="{C3154769-4006-4F91-B5D0-17BCF077DC2D}" dt="2024-09-28T15:41:25.268" v="2740" actId="26606"/>
          <ac:cxnSpMkLst>
            <pc:docMk/>
            <pc:sldMk cId="502852" sldId="459"/>
            <ac:cxnSpMk id="36" creationId="{FC23E3B9-5ABF-58B3-E2B0-E9A5DAA90037}"/>
          </ac:cxnSpMkLst>
        </pc:cxnChg>
      </pc:sldChg>
      <pc:sldChg chg="addSp delSp modSp new mod setBg modClrScheme chgLayout">
        <pc:chgData name="Susanne Ekman" userId="f11366f1-cd15-4ff4-af28-4589c03d5a26" providerId="ADAL" clId="{C3154769-4006-4F91-B5D0-17BCF077DC2D}" dt="2024-09-28T15:20:14.661" v="2005" actId="26606"/>
        <pc:sldMkLst>
          <pc:docMk/>
          <pc:sldMk cId="1876521752" sldId="460"/>
        </pc:sldMkLst>
        <pc:spChg chg="del mod ord">
          <ac:chgData name="Susanne Ekman" userId="f11366f1-cd15-4ff4-af28-4589c03d5a26" providerId="ADAL" clId="{C3154769-4006-4F91-B5D0-17BCF077DC2D}" dt="2024-09-28T15:11:21.760" v="1442" actId="700"/>
          <ac:spMkLst>
            <pc:docMk/>
            <pc:sldMk cId="1876521752" sldId="460"/>
            <ac:spMk id="2" creationId="{FD675A35-F92D-7BC7-3ECE-4B2BB0DBC451}"/>
          </ac:spMkLst>
        </pc:spChg>
        <pc:spChg chg="del mod ord">
          <ac:chgData name="Susanne Ekman" userId="f11366f1-cd15-4ff4-af28-4589c03d5a26" providerId="ADAL" clId="{C3154769-4006-4F91-B5D0-17BCF077DC2D}" dt="2024-09-28T15:11:21.760" v="1442" actId="700"/>
          <ac:spMkLst>
            <pc:docMk/>
            <pc:sldMk cId="1876521752" sldId="460"/>
            <ac:spMk id="3" creationId="{493C2163-E481-99E9-D379-B5599E7909D2}"/>
          </ac:spMkLst>
        </pc:spChg>
        <pc:spChg chg="del">
          <ac:chgData name="Susanne Ekman" userId="f11366f1-cd15-4ff4-af28-4589c03d5a26" providerId="ADAL" clId="{C3154769-4006-4F91-B5D0-17BCF077DC2D}" dt="2024-09-28T15:11:21.760" v="1442" actId="700"/>
          <ac:spMkLst>
            <pc:docMk/>
            <pc:sldMk cId="1876521752" sldId="460"/>
            <ac:spMk id="4" creationId="{2381D001-2DE0-0F2E-BB05-3F5CEE88DAE3}"/>
          </ac:spMkLst>
        </pc:spChg>
        <pc:spChg chg="add mod ord">
          <ac:chgData name="Susanne Ekman" userId="f11366f1-cd15-4ff4-af28-4589c03d5a26" providerId="ADAL" clId="{C3154769-4006-4F91-B5D0-17BCF077DC2D}" dt="2024-09-28T15:20:14.661" v="2005" actId="26606"/>
          <ac:spMkLst>
            <pc:docMk/>
            <pc:sldMk cId="1876521752" sldId="460"/>
            <ac:spMk id="5" creationId="{4837632B-5200-0556-60D7-30A58A43EE68}"/>
          </ac:spMkLst>
        </pc:spChg>
        <pc:spChg chg="add mod ord">
          <ac:chgData name="Susanne Ekman" userId="f11366f1-cd15-4ff4-af28-4589c03d5a26" providerId="ADAL" clId="{C3154769-4006-4F91-B5D0-17BCF077DC2D}" dt="2024-09-28T15:20:14.661" v="2005" actId="26606"/>
          <ac:spMkLst>
            <pc:docMk/>
            <pc:sldMk cId="1876521752" sldId="460"/>
            <ac:spMk id="6" creationId="{D4B4F36A-DB49-F683-0241-3352F19DEBD8}"/>
          </ac:spMkLst>
        </pc:spChg>
        <pc:spChg chg="add">
          <ac:chgData name="Susanne Ekman" userId="f11366f1-cd15-4ff4-af28-4589c03d5a26" providerId="ADAL" clId="{C3154769-4006-4F91-B5D0-17BCF077DC2D}" dt="2024-09-28T15:20:14.661" v="2005" actId="26606"/>
          <ac:spMkLst>
            <pc:docMk/>
            <pc:sldMk cId="1876521752" sldId="460"/>
            <ac:spMk id="11" creationId="{907EF6B7-1338-4443-8C46-6A318D952DFD}"/>
          </ac:spMkLst>
        </pc:spChg>
        <pc:spChg chg="add">
          <ac:chgData name="Susanne Ekman" userId="f11366f1-cd15-4ff4-af28-4589c03d5a26" providerId="ADAL" clId="{C3154769-4006-4F91-B5D0-17BCF077DC2D}" dt="2024-09-28T15:20:14.661" v="2005" actId="26606"/>
          <ac:spMkLst>
            <pc:docMk/>
            <pc:sldMk cId="1876521752" sldId="460"/>
            <ac:spMk id="13" creationId="{DAAE4CDD-124C-4DCF-9584-B6033B545DD5}"/>
          </ac:spMkLst>
        </pc:spChg>
        <pc:spChg chg="add">
          <ac:chgData name="Susanne Ekman" userId="f11366f1-cd15-4ff4-af28-4589c03d5a26" providerId="ADAL" clId="{C3154769-4006-4F91-B5D0-17BCF077DC2D}" dt="2024-09-28T15:20:14.661" v="2005" actId="26606"/>
          <ac:spMkLst>
            <pc:docMk/>
            <pc:sldMk cId="1876521752" sldId="460"/>
            <ac:spMk id="15" creationId="{081E4A58-353D-44AE-B2FC-2A74E2E400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08D82-F789-490D-8605-0E3E29E2A1A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FC45E48-D537-4586-9F42-E19C27D8ADB9}">
      <dgm:prSet/>
      <dgm:spPr/>
      <dgm:t>
        <a:bodyPr/>
        <a:lstStyle/>
        <a:p>
          <a:r>
            <a:rPr lang="en-US" dirty="0"/>
            <a:t>POLITIKERE: Ja, </a:t>
          </a:r>
          <a:r>
            <a:rPr lang="en-US" dirty="0" err="1"/>
            <a:t>offentlige</a:t>
          </a:r>
          <a:r>
            <a:rPr lang="en-US" dirty="0"/>
            <a:t> </a:t>
          </a:r>
          <a:r>
            <a:rPr lang="en-US" dirty="0" err="1"/>
            <a:t>topledere</a:t>
          </a:r>
          <a:r>
            <a:rPr lang="en-US" dirty="0"/>
            <a:t>, vi ‘</a:t>
          </a:r>
          <a:r>
            <a:rPr lang="en-US" dirty="0" err="1"/>
            <a:t>effektiviserer</a:t>
          </a:r>
          <a:r>
            <a:rPr lang="en-US" dirty="0"/>
            <a:t>’, men det er et </a:t>
          </a:r>
          <a:r>
            <a:rPr lang="en-US" dirty="0" err="1"/>
            <a:t>lokalt</a:t>
          </a:r>
          <a:r>
            <a:rPr lang="en-US" dirty="0"/>
            <a:t> </a:t>
          </a:r>
          <a:r>
            <a:rPr lang="en-US" dirty="0" err="1"/>
            <a:t>ledelsesansvar</a:t>
          </a:r>
          <a:r>
            <a:rPr lang="en-US" dirty="0"/>
            <a:t>, at det </a:t>
          </a:r>
          <a:r>
            <a:rPr lang="en-US" dirty="0" err="1"/>
            <a:t>ikke</a:t>
          </a:r>
          <a:r>
            <a:rPr lang="en-US" dirty="0"/>
            <a:t> </a:t>
          </a:r>
          <a:r>
            <a:rPr lang="en-US" dirty="0" err="1"/>
            <a:t>går</a:t>
          </a:r>
          <a:r>
            <a:rPr lang="en-US" dirty="0"/>
            <a:t> </a:t>
          </a:r>
          <a:r>
            <a:rPr lang="en-US" dirty="0" err="1"/>
            <a:t>ud</a:t>
          </a:r>
          <a:r>
            <a:rPr lang="en-US" dirty="0"/>
            <a:t> over </a:t>
          </a:r>
          <a:r>
            <a:rPr lang="en-US" dirty="0" err="1"/>
            <a:t>kvaliteten</a:t>
          </a:r>
          <a:endParaRPr lang="en-US" dirty="0"/>
        </a:p>
      </dgm:t>
    </dgm:pt>
    <dgm:pt modelId="{9AECD11A-5015-4F28-923C-1B83E4F02B1E}" type="parTrans" cxnId="{30330717-E9D2-467E-8676-A5777000BBEC}">
      <dgm:prSet/>
      <dgm:spPr/>
      <dgm:t>
        <a:bodyPr/>
        <a:lstStyle/>
        <a:p>
          <a:endParaRPr lang="en-US"/>
        </a:p>
      </dgm:t>
    </dgm:pt>
    <dgm:pt modelId="{E527ED5C-C547-4250-9E5E-FA7F0E62FA80}" type="sibTrans" cxnId="{30330717-E9D2-467E-8676-A5777000BBEC}">
      <dgm:prSet/>
      <dgm:spPr/>
      <dgm:t>
        <a:bodyPr/>
        <a:lstStyle/>
        <a:p>
          <a:endParaRPr lang="en-US"/>
        </a:p>
      </dgm:t>
    </dgm:pt>
    <dgm:pt modelId="{61DF19EF-F9F9-42A4-A7E9-F5A7B1E9E8EA}">
      <dgm:prSet/>
      <dgm:spPr/>
      <dgm:t>
        <a:bodyPr/>
        <a:lstStyle/>
        <a:p>
          <a:r>
            <a:rPr lang="en-US" dirty="0"/>
            <a:t>LEDERE: Ja, </a:t>
          </a:r>
          <a:r>
            <a:rPr lang="en-US" dirty="0" err="1"/>
            <a:t>medarbejdere</a:t>
          </a:r>
          <a:r>
            <a:rPr lang="en-US" dirty="0"/>
            <a:t>, I </a:t>
          </a:r>
          <a:r>
            <a:rPr lang="en-US" dirty="0" err="1"/>
            <a:t>får</a:t>
          </a:r>
          <a:r>
            <a:rPr lang="en-US" dirty="0"/>
            <a:t> </a:t>
          </a:r>
          <a:r>
            <a:rPr lang="en-US" dirty="0" err="1"/>
            <a:t>flere</a:t>
          </a:r>
          <a:r>
            <a:rPr lang="en-US" dirty="0"/>
            <a:t> </a:t>
          </a:r>
          <a:r>
            <a:rPr lang="en-US" dirty="0" err="1"/>
            <a:t>opgaver</a:t>
          </a:r>
          <a:r>
            <a:rPr lang="en-US" dirty="0"/>
            <a:t> </a:t>
          </a:r>
          <a:r>
            <a:rPr lang="en-US" dirty="0" err="1"/>
            <a:t>og</a:t>
          </a:r>
          <a:r>
            <a:rPr lang="en-US" dirty="0"/>
            <a:t> </a:t>
          </a:r>
          <a:r>
            <a:rPr lang="en-US" dirty="0" err="1"/>
            <a:t>mindre</a:t>
          </a:r>
          <a:r>
            <a:rPr lang="en-US" dirty="0"/>
            <a:t> </a:t>
          </a:r>
          <a:r>
            <a:rPr lang="en-US" dirty="0" err="1"/>
            <a:t>tid</a:t>
          </a:r>
          <a:r>
            <a:rPr lang="en-US" dirty="0"/>
            <a:t>, men </a:t>
          </a:r>
          <a:r>
            <a:rPr lang="en-US" dirty="0" err="1"/>
            <a:t>hvis</a:t>
          </a:r>
          <a:r>
            <a:rPr lang="en-US" dirty="0"/>
            <a:t> I er </a:t>
          </a:r>
          <a:r>
            <a:rPr lang="en-US" dirty="0" err="1"/>
            <a:t>robuste</a:t>
          </a:r>
          <a:r>
            <a:rPr lang="en-US" dirty="0"/>
            <a:t> </a:t>
          </a:r>
          <a:r>
            <a:rPr lang="en-US" dirty="0" err="1"/>
            <a:t>og</a:t>
          </a:r>
          <a:r>
            <a:rPr lang="en-US" dirty="0"/>
            <a:t> </a:t>
          </a:r>
          <a:r>
            <a:rPr lang="en-US" dirty="0" err="1"/>
            <a:t>ansvarlige</a:t>
          </a:r>
          <a:r>
            <a:rPr lang="en-US" dirty="0"/>
            <a:t> </a:t>
          </a:r>
          <a:r>
            <a:rPr lang="en-US" dirty="0" err="1"/>
            <a:t>nok</a:t>
          </a:r>
          <a:r>
            <a:rPr lang="en-US" dirty="0"/>
            <a:t>, </a:t>
          </a:r>
          <a:r>
            <a:rPr lang="en-US" dirty="0" err="1"/>
            <a:t>bliver</a:t>
          </a:r>
          <a:r>
            <a:rPr lang="en-US" dirty="0"/>
            <a:t> I </a:t>
          </a:r>
          <a:r>
            <a:rPr lang="en-US" dirty="0" err="1"/>
            <a:t>ikke</a:t>
          </a:r>
          <a:r>
            <a:rPr lang="en-US" dirty="0"/>
            <a:t> </a:t>
          </a:r>
          <a:r>
            <a:rPr lang="en-US" dirty="0" err="1"/>
            <a:t>stressede</a:t>
          </a:r>
          <a:r>
            <a:rPr lang="en-US" dirty="0"/>
            <a:t> </a:t>
          </a:r>
          <a:r>
            <a:rPr lang="en-US" dirty="0" err="1"/>
            <a:t>af</a:t>
          </a:r>
          <a:r>
            <a:rPr lang="en-US" dirty="0"/>
            <a:t> det</a:t>
          </a:r>
        </a:p>
      </dgm:t>
    </dgm:pt>
    <dgm:pt modelId="{E4025E47-E292-4D80-A110-FB01C47E9765}" type="parTrans" cxnId="{45265652-D01F-45A0-A77A-68F630818603}">
      <dgm:prSet/>
      <dgm:spPr/>
      <dgm:t>
        <a:bodyPr/>
        <a:lstStyle/>
        <a:p>
          <a:endParaRPr lang="en-US"/>
        </a:p>
      </dgm:t>
    </dgm:pt>
    <dgm:pt modelId="{7164C1AC-580C-4252-A16A-B98ACB02E8E5}" type="sibTrans" cxnId="{45265652-D01F-45A0-A77A-68F630818603}">
      <dgm:prSet/>
      <dgm:spPr/>
      <dgm:t>
        <a:bodyPr/>
        <a:lstStyle/>
        <a:p>
          <a:endParaRPr lang="en-US"/>
        </a:p>
      </dgm:t>
    </dgm:pt>
    <dgm:pt modelId="{72B2B13B-E58D-48E5-8909-026812C0B6DE}">
      <dgm:prSet/>
      <dgm:spPr/>
      <dgm:t>
        <a:bodyPr/>
        <a:lstStyle/>
        <a:p>
          <a:r>
            <a:rPr lang="en-US" dirty="0"/>
            <a:t>FRONTMEDARBEJDERE:  Ja, </a:t>
          </a:r>
          <a:r>
            <a:rPr lang="en-US" dirty="0" err="1"/>
            <a:t>borgere</a:t>
          </a:r>
          <a:r>
            <a:rPr lang="en-US" dirty="0"/>
            <a:t>, vi presser </a:t>
          </a:r>
          <a:r>
            <a:rPr lang="en-US" dirty="0" err="1"/>
            <a:t>og</a:t>
          </a:r>
          <a:r>
            <a:rPr lang="en-US" dirty="0"/>
            <a:t> </a:t>
          </a:r>
          <a:r>
            <a:rPr lang="en-US" dirty="0" err="1"/>
            <a:t>svigter</a:t>
          </a:r>
          <a:r>
            <a:rPr lang="en-US" dirty="0"/>
            <a:t> </a:t>
          </a:r>
          <a:r>
            <a:rPr lang="en-US" dirty="0" err="1"/>
            <a:t>jer</a:t>
          </a:r>
          <a:r>
            <a:rPr lang="en-US" dirty="0"/>
            <a:t>, men I </a:t>
          </a:r>
          <a:r>
            <a:rPr lang="en-US" dirty="0" err="1"/>
            <a:t>må</a:t>
          </a:r>
          <a:r>
            <a:rPr lang="en-US" dirty="0"/>
            <a:t> </a:t>
          </a:r>
          <a:r>
            <a:rPr lang="en-US" dirty="0" err="1"/>
            <a:t>lære</a:t>
          </a:r>
          <a:r>
            <a:rPr lang="en-US" dirty="0"/>
            <a:t> at </a:t>
          </a:r>
          <a:r>
            <a:rPr lang="en-US" dirty="0" err="1"/>
            <a:t>tage</a:t>
          </a:r>
          <a:r>
            <a:rPr lang="en-US" dirty="0"/>
            <a:t> </a:t>
          </a:r>
          <a:r>
            <a:rPr lang="en-US" dirty="0" err="1"/>
            <a:t>ansvar</a:t>
          </a:r>
          <a:r>
            <a:rPr lang="en-US" dirty="0"/>
            <a:t> </a:t>
          </a:r>
          <a:r>
            <a:rPr lang="en-US" dirty="0" err="1"/>
            <a:t>selv</a:t>
          </a:r>
          <a:r>
            <a:rPr lang="en-US" dirty="0"/>
            <a:t>!</a:t>
          </a:r>
        </a:p>
      </dgm:t>
    </dgm:pt>
    <dgm:pt modelId="{5EF6F47F-D101-4EFA-BABA-285C0175782C}" type="parTrans" cxnId="{355B41CC-642E-4720-BE0B-A7E13DDDB3A8}">
      <dgm:prSet/>
      <dgm:spPr/>
      <dgm:t>
        <a:bodyPr/>
        <a:lstStyle/>
        <a:p>
          <a:endParaRPr lang="en-US"/>
        </a:p>
      </dgm:t>
    </dgm:pt>
    <dgm:pt modelId="{4885D2E1-F8CF-4D0C-9C94-94E7A4AE5FF3}" type="sibTrans" cxnId="{355B41CC-642E-4720-BE0B-A7E13DDDB3A8}">
      <dgm:prSet/>
      <dgm:spPr/>
      <dgm:t>
        <a:bodyPr/>
        <a:lstStyle/>
        <a:p>
          <a:endParaRPr lang="en-US"/>
        </a:p>
      </dgm:t>
    </dgm:pt>
    <dgm:pt modelId="{6E764A82-B681-497E-878B-778CDABAA94A}" type="pres">
      <dgm:prSet presAssocID="{E7708D82-F789-490D-8605-0E3E29E2A1AE}" presName="outerComposite" presStyleCnt="0">
        <dgm:presLayoutVars>
          <dgm:chMax val="5"/>
          <dgm:dir/>
          <dgm:resizeHandles val="exact"/>
        </dgm:presLayoutVars>
      </dgm:prSet>
      <dgm:spPr/>
    </dgm:pt>
    <dgm:pt modelId="{56289BC6-E60A-4F66-8901-ABAFB45FC650}" type="pres">
      <dgm:prSet presAssocID="{E7708D82-F789-490D-8605-0E3E29E2A1AE}" presName="dummyMaxCanvas" presStyleCnt="0">
        <dgm:presLayoutVars/>
      </dgm:prSet>
      <dgm:spPr/>
    </dgm:pt>
    <dgm:pt modelId="{19D02314-6157-48FE-B344-5044E0DE1DB3}" type="pres">
      <dgm:prSet presAssocID="{E7708D82-F789-490D-8605-0E3E29E2A1AE}" presName="ThreeNodes_1" presStyleLbl="node1" presStyleIdx="0" presStyleCnt="3">
        <dgm:presLayoutVars>
          <dgm:bulletEnabled val="1"/>
        </dgm:presLayoutVars>
      </dgm:prSet>
      <dgm:spPr/>
    </dgm:pt>
    <dgm:pt modelId="{D4FB13E3-E047-4533-BED6-8B835FF230AB}" type="pres">
      <dgm:prSet presAssocID="{E7708D82-F789-490D-8605-0E3E29E2A1AE}" presName="ThreeNodes_2" presStyleLbl="node1" presStyleIdx="1" presStyleCnt="3">
        <dgm:presLayoutVars>
          <dgm:bulletEnabled val="1"/>
        </dgm:presLayoutVars>
      </dgm:prSet>
      <dgm:spPr/>
    </dgm:pt>
    <dgm:pt modelId="{8056D3D9-E668-48FE-B492-83A110F5ADAD}" type="pres">
      <dgm:prSet presAssocID="{E7708D82-F789-490D-8605-0E3E29E2A1AE}" presName="ThreeNodes_3" presStyleLbl="node1" presStyleIdx="2" presStyleCnt="3">
        <dgm:presLayoutVars>
          <dgm:bulletEnabled val="1"/>
        </dgm:presLayoutVars>
      </dgm:prSet>
      <dgm:spPr/>
    </dgm:pt>
    <dgm:pt modelId="{DA7A3CF0-E574-4FC7-954C-CE2B5A3630E8}" type="pres">
      <dgm:prSet presAssocID="{E7708D82-F789-490D-8605-0E3E29E2A1AE}" presName="ThreeConn_1-2" presStyleLbl="fgAccFollowNode1" presStyleIdx="0" presStyleCnt="2">
        <dgm:presLayoutVars>
          <dgm:bulletEnabled val="1"/>
        </dgm:presLayoutVars>
      </dgm:prSet>
      <dgm:spPr/>
    </dgm:pt>
    <dgm:pt modelId="{5DEE43F9-4D4F-4348-A6F3-7C4E6B0C5EC8}" type="pres">
      <dgm:prSet presAssocID="{E7708D82-F789-490D-8605-0E3E29E2A1AE}" presName="ThreeConn_2-3" presStyleLbl="fgAccFollowNode1" presStyleIdx="1" presStyleCnt="2">
        <dgm:presLayoutVars>
          <dgm:bulletEnabled val="1"/>
        </dgm:presLayoutVars>
      </dgm:prSet>
      <dgm:spPr/>
    </dgm:pt>
    <dgm:pt modelId="{8B221A5A-F4CF-4B2D-9C3E-453319FE0A26}" type="pres">
      <dgm:prSet presAssocID="{E7708D82-F789-490D-8605-0E3E29E2A1AE}" presName="ThreeNodes_1_text" presStyleLbl="node1" presStyleIdx="2" presStyleCnt="3">
        <dgm:presLayoutVars>
          <dgm:bulletEnabled val="1"/>
        </dgm:presLayoutVars>
      </dgm:prSet>
      <dgm:spPr/>
    </dgm:pt>
    <dgm:pt modelId="{634DAA89-82BE-4EE7-BC99-EFF668F2821A}" type="pres">
      <dgm:prSet presAssocID="{E7708D82-F789-490D-8605-0E3E29E2A1AE}" presName="ThreeNodes_2_text" presStyleLbl="node1" presStyleIdx="2" presStyleCnt="3">
        <dgm:presLayoutVars>
          <dgm:bulletEnabled val="1"/>
        </dgm:presLayoutVars>
      </dgm:prSet>
      <dgm:spPr/>
    </dgm:pt>
    <dgm:pt modelId="{DD5E9111-DA0E-47BB-A8E5-AFAC6A5AF1F4}" type="pres">
      <dgm:prSet presAssocID="{E7708D82-F789-490D-8605-0E3E29E2A1AE}" presName="ThreeNodes_3_text" presStyleLbl="node1" presStyleIdx="2" presStyleCnt="3">
        <dgm:presLayoutVars>
          <dgm:bulletEnabled val="1"/>
        </dgm:presLayoutVars>
      </dgm:prSet>
      <dgm:spPr/>
    </dgm:pt>
  </dgm:ptLst>
  <dgm:cxnLst>
    <dgm:cxn modelId="{30330717-E9D2-467E-8676-A5777000BBEC}" srcId="{E7708D82-F789-490D-8605-0E3E29E2A1AE}" destId="{6FC45E48-D537-4586-9F42-E19C27D8ADB9}" srcOrd="0" destOrd="0" parTransId="{9AECD11A-5015-4F28-923C-1B83E4F02B1E}" sibTransId="{E527ED5C-C547-4250-9E5E-FA7F0E62FA80}"/>
    <dgm:cxn modelId="{45265652-D01F-45A0-A77A-68F630818603}" srcId="{E7708D82-F789-490D-8605-0E3E29E2A1AE}" destId="{61DF19EF-F9F9-42A4-A7E9-F5A7B1E9E8EA}" srcOrd="1" destOrd="0" parTransId="{E4025E47-E292-4D80-A110-FB01C47E9765}" sibTransId="{7164C1AC-580C-4252-A16A-B98ACB02E8E5}"/>
    <dgm:cxn modelId="{DC5D487F-95D9-4EA9-AF60-9DE91151197E}" type="presOf" srcId="{61DF19EF-F9F9-42A4-A7E9-F5A7B1E9E8EA}" destId="{D4FB13E3-E047-4533-BED6-8B835FF230AB}" srcOrd="0" destOrd="0" presId="urn:microsoft.com/office/officeart/2005/8/layout/vProcess5"/>
    <dgm:cxn modelId="{EFA9AF8A-1D38-4FCB-A87A-82A776CCAE9C}" type="presOf" srcId="{72B2B13B-E58D-48E5-8909-026812C0B6DE}" destId="{8056D3D9-E668-48FE-B492-83A110F5ADAD}" srcOrd="0" destOrd="0" presId="urn:microsoft.com/office/officeart/2005/8/layout/vProcess5"/>
    <dgm:cxn modelId="{E0A15E8D-0BF3-4EAD-A1BC-9FF6A30D1B9B}" type="presOf" srcId="{6FC45E48-D537-4586-9F42-E19C27D8ADB9}" destId="{19D02314-6157-48FE-B344-5044E0DE1DB3}" srcOrd="0" destOrd="0" presId="urn:microsoft.com/office/officeart/2005/8/layout/vProcess5"/>
    <dgm:cxn modelId="{EC6EC8BD-328D-4234-B1DE-3A24C9585294}" type="presOf" srcId="{E527ED5C-C547-4250-9E5E-FA7F0E62FA80}" destId="{DA7A3CF0-E574-4FC7-954C-CE2B5A3630E8}" srcOrd="0" destOrd="0" presId="urn:microsoft.com/office/officeart/2005/8/layout/vProcess5"/>
    <dgm:cxn modelId="{D99AB7C0-7653-4CE5-971F-5C89FDD7FC52}" type="presOf" srcId="{72B2B13B-E58D-48E5-8909-026812C0B6DE}" destId="{DD5E9111-DA0E-47BB-A8E5-AFAC6A5AF1F4}" srcOrd="1" destOrd="0" presId="urn:microsoft.com/office/officeart/2005/8/layout/vProcess5"/>
    <dgm:cxn modelId="{355B41CC-642E-4720-BE0B-A7E13DDDB3A8}" srcId="{E7708D82-F789-490D-8605-0E3E29E2A1AE}" destId="{72B2B13B-E58D-48E5-8909-026812C0B6DE}" srcOrd="2" destOrd="0" parTransId="{5EF6F47F-D101-4EFA-BABA-285C0175782C}" sibTransId="{4885D2E1-F8CF-4D0C-9C94-94E7A4AE5FF3}"/>
    <dgm:cxn modelId="{BBFAFCEE-69DC-4E23-9E4B-94020E2D4B92}" type="presOf" srcId="{7164C1AC-580C-4252-A16A-B98ACB02E8E5}" destId="{5DEE43F9-4D4F-4348-A6F3-7C4E6B0C5EC8}" srcOrd="0" destOrd="0" presId="urn:microsoft.com/office/officeart/2005/8/layout/vProcess5"/>
    <dgm:cxn modelId="{BEB2CBEF-92DC-46A4-9AFC-0E2850B0522D}" type="presOf" srcId="{61DF19EF-F9F9-42A4-A7E9-F5A7B1E9E8EA}" destId="{634DAA89-82BE-4EE7-BC99-EFF668F2821A}" srcOrd="1" destOrd="0" presId="urn:microsoft.com/office/officeart/2005/8/layout/vProcess5"/>
    <dgm:cxn modelId="{871D4EF7-B49D-4D02-A200-5DF1370C0C65}" type="presOf" srcId="{E7708D82-F789-490D-8605-0E3E29E2A1AE}" destId="{6E764A82-B681-497E-878B-778CDABAA94A}" srcOrd="0" destOrd="0" presId="urn:microsoft.com/office/officeart/2005/8/layout/vProcess5"/>
    <dgm:cxn modelId="{D521B9FE-A83C-4F9E-BBF1-0049C86FAB00}" type="presOf" srcId="{6FC45E48-D537-4586-9F42-E19C27D8ADB9}" destId="{8B221A5A-F4CF-4B2D-9C3E-453319FE0A26}" srcOrd="1" destOrd="0" presId="urn:microsoft.com/office/officeart/2005/8/layout/vProcess5"/>
    <dgm:cxn modelId="{DBB281BB-3C88-49E6-A15A-E20827DD23C1}" type="presParOf" srcId="{6E764A82-B681-497E-878B-778CDABAA94A}" destId="{56289BC6-E60A-4F66-8901-ABAFB45FC650}" srcOrd="0" destOrd="0" presId="urn:microsoft.com/office/officeart/2005/8/layout/vProcess5"/>
    <dgm:cxn modelId="{1898A6ED-A17B-42D2-A616-65BA80FB5F6B}" type="presParOf" srcId="{6E764A82-B681-497E-878B-778CDABAA94A}" destId="{19D02314-6157-48FE-B344-5044E0DE1DB3}" srcOrd="1" destOrd="0" presId="urn:microsoft.com/office/officeart/2005/8/layout/vProcess5"/>
    <dgm:cxn modelId="{52E4837C-C793-498F-84CA-2E2289D00C1A}" type="presParOf" srcId="{6E764A82-B681-497E-878B-778CDABAA94A}" destId="{D4FB13E3-E047-4533-BED6-8B835FF230AB}" srcOrd="2" destOrd="0" presId="urn:microsoft.com/office/officeart/2005/8/layout/vProcess5"/>
    <dgm:cxn modelId="{72211973-26A9-497D-BAEF-E85ABCCA5500}" type="presParOf" srcId="{6E764A82-B681-497E-878B-778CDABAA94A}" destId="{8056D3D9-E668-48FE-B492-83A110F5ADAD}" srcOrd="3" destOrd="0" presId="urn:microsoft.com/office/officeart/2005/8/layout/vProcess5"/>
    <dgm:cxn modelId="{11DB18F1-25AE-42C8-B765-43FC29271AC9}" type="presParOf" srcId="{6E764A82-B681-497E-878B-778CDABAA94A}" destId="{DA7A3CF0-E574-4FC7-954C-CE2B5A3630E8}" srcOrd="4" destOrd="0" presId="urn:microsoft.com/office/officeart/2005/8/layout/vProcess5"/>
    <dgm:cxn modelId="{2F78F784-F38E-40A4-87B5-6525C6FF0F8D}" type="presParOf" srcId="{6E764A82-B681-497E-878B-778CDABAA94A}" destId="{5DEE43F9-4D4F-4348-A6F3-7C4E6B0C5EC8}" srcOrd="5" destOrd="0" presId="urn:microsoft.com/office/officeart/2005/8/layout/vProcess5"/>
    <dgm:cxn modelId="{2B716308-029B-49E9-86BA-F54FA0C71F22}" type="presParOf" srcId="{6E764A82-B681-497E-878B-778CDABAA94A}" destId="{8B221A5A-F4CF-4B2D-9C3E-453319FE0A26}" srcOrd="6" destOrd="0" presId="urn:microsoft.com/office/officeart/2005/8/layout/vProcess5"/>
    <dgm:cxn modelId="{9A342F87-8C7E-49BA-8DC8-22C9BACC454F}" type="presParOf" srcId="{6E764A82-B681-497E-878B-778CDABAA94A}" destId="{634DAA89-82BE-4EE7-BC99-EFF668F2821A}" srcOrd="7" destOrd="0" presId="urn:microsoft.com/office/officeart/2005/8/layout/vProcess5"/>
    <dgm:cxn modelId="{164A5CD2-75D1-43EB-9A35-E5CBB7A52E1C}" type="presParOf" srcId="{6E764A82-B681-497E-878B-778CDABAA94A}" destId="{DD5E9111-DA0E-47BB-A8E5-AFAC6A5AF1F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6FB5BC-F862-418F-A59D-C85655D2347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a-DK"/>
        </a:p>
      </dgm:t>
    </dgm:pt>
    <dgm:pt modelId="{31D77109-0C33-46EF-8022-B66B869B0363}">
      <dgm:prSet phldrT="[Tekst]"/>
      <dgm:spPr>
        <a:solidFill>
          <a:schemeClr val="tx2">
            <a:lumMod val="75000"/>
          </a:schemeClr>
        </a:solidFill>
      </dgm:spPr>
      <dgm:t>
        <a:bodyPr/>
        <a:lstStyle/>
        <a:p>
          <a:r>
            <a:rPr lang="da-DK" dirty="0"/>
            <a:t>Underdrive belastning</a:t>
          </a:r>
        </a:p>
      </dgm:t>
    </dgm:pt>
    <dgm:pt modelId="{51C2ED99-0CCC-4394-AECB-88E5754880B7}" type="parTrans" cxnId="{BC73C30F-7015-436D-B5BE-D66FD9D7F098}">
      <dgm:prSet/>
      <dgm:spPr/>
      <dgm:t>
        <a:bodyPr/>
        <a:lstStyle/>
        <a:p>
          <a:endParaRPr lang="da-DK"/>
        </a:p>
      </dgm:t>
    </dgm:pt>
    <dgm:pt modelId="{A86CA725-2DB6-44BA-98C7-B16DCEA1550C}" type="sibTrans" cxnId="{BC73C30F-7015-436D-B5BE-D66FD9D7F098}">
      <dgm:prSet/>
      <dgm:spPr/>
      <dgm:t>
        <a:bodyPr/>
        <a:lstStyle/>
        <a:p>
          <a:endParaRPr lang="da-DK"/>
        </a:p>
      </dgm:t>
    </dgm:pt>
    <dgm:pt modelId="{1563C221-D917-455C-A8D6-66D7CA2C0FAE}">
      <dgm:prSet phldrT="[Tekst]"/>
      <dgm:spPr>
        <a:solidFill>
          <a:schemeClr val="tx2">
            <a:lumMod val="75000"/>
          </a:schemeClr>
        </a:solidFill>
      </dgm:spPr>
      <dgm:t>
        <a:bodyPr/>
        <a:lstStyle/>
        <a:p>
          <a:r>
            <a:rPr lang="da-DK" dirty="0"/>
            <a:t>Udhule beredskab</a:t>
          </a:r>
        </a:p>
      </dgm:t>
    </dgm:pt>
    <dgm:pt modelId="{094351FC-A6BD-416D-8CCF-40ECA854E27E}" type="parTrans" cxnId="{48E511DA-CFA4-4AA0-BD2B-60DF0313C2AC}">
      <dgm:prSet/>
      <dgm:spPr>
        <a:solidFill>
          <a:schemeClr val="tx2">
            <a:lumMod val="75000"/>
          </a:schemeClr>
        </a:solidFill>
      </dgm:spPr>
      <dgm:t>
        <a:bodyPr/>
        <a:lstStyle/>
        <a:p>
          <a:endParaRPr lang="da-DK"/>
        </a:p>
      </dgm:t>
    </dgm:pt>
    <dgm:pt modelId="{B84EEA82-66E5-48C3-A738-2A541C8F9777}" type="sibTrans" cxnId="{48E511DA-CFA4-4AA0-BD2B-60DF0313C2AC}">
      <dgm:prSet/>
      <dgm:spPr/>
      <dgm:t>
        <a:bodyPr/>
        <a:lstStyle/>
        <a:p>
          <a:endParaRPr lang="da-DK"/>
        </a:p>
      </dgm:t>
    </dgm:pt>
    <dgm:pt modelId="{72655297-A2BE-43EE-A490-D8101EDD5DB3}">
      <dgm:prSet phldrT="[Tekst]"/>
      <dgm:spPr>
        <a:solidFill>
          <a:schemeClr val="tx2">
            <a:lumMod val="75000"/>
          </a:schemeClr>
        </a:solidFill>
      </dgm:spPr>
      <dgm:t>
        <a:bodyPr/>
        <a:lstStyle/>
        <a:p>
          <a:r>
            <a:rPr lang="da-DK" dirty="0"/>
            <a:t>Undervurdere støtteopgaver</a:t>
          </a:r>
        </a:p>
      </dgm:t>
    </dgm:pt>
    <dgm:pt modelId="{830A7E09-8D57-412F-B93C-96CE276D382E}" type="parTrans" cxnId="{59E833AE-59B0-4528-ADD9-9E2F6BE05A40}">
      <dgm:prSet/>
      <dgm:spPr>
        <a:solidFill>
          <a:schemeClr val="tx2">
            <a:lumMod val="75000"/>
          </a:schemeClr>
        </a:solidFill>
      </dgm:spPr>
      <dgm:t>
        <a:bodyPr/>
        <a:lstStyle/>
        <a:p>
          <a:endParaRPr lang="da-DK"/>
        </a:p>
      </dgm:t>
    </dgm:pt>
    <dgm:pt modelId="{84935EF6-3D96-4E27-9855-6208ED6942EB}" type="sibTrans" cxnId="{59E833AE-59B0-4528-ADD9-9E2F6BE05A40}">
      <dgm:prSet/>
      <dgm:spPr/>
      <dgm:t>
        <a:bodyPr/>
        <a:lstStyle/>
        <a:p>
          <a:endParaRPr lang="da-DK"/>
        </a:p>
      </dgm:t>
    </dgm:pt>
    <dgm:pt modelId="{0B6F4799-DC04-407D-82E5-5EE2BBB12FB8}">
      <dgm:prSet phldrT="[Tekst]"/>
      <dgm:spPr>
        <a:solidFill>
          <a:schemeClr val="tx2">
            <a:lumMod val="75000"/>
          </a:schemeClr>
        </a:solidFill>
      </dgm:spPr>
      <dgm:t>
        <a:bodyPr/>
        <a:lstStyle/>
        <a:p>
          <a:r>
            <a:rPr lang="da-DK" dirty="0"/>
            <a:t>Undervurdere forandringsbelastning</a:t>
          </a:r>
        </a:p>
      </dgm:t>
    </dgm:pt>
    <dgm:pt modelId="{EF3292C5-39AF-4037-9A97-C00E90ED9394}" type="parTrans" cxnId="{A408F754-A8A5-4F9E-8382-E8E2E4F1AF9F}">
      <dgm:prSet/>
      <dgm:spPr>
        <a:solidFill>
          <a:schemeClr val="tx2">
            <a:lumMod val="75000"/>
          </a:schemeClr>
        </a:solidFill>
      </dgm:spPr>
      <dgm:t>
        <a:bodyPr/>
        <a:lstStyle/>
        <a:p>
          <a:endParaRPr lang="da-DK"/>
        </a:p>
      </dgm:t>
    </dgm:pt>
    <dgm:pt modelId="{42CBEA2D-1FF3-4425-876F-F9DBEBD18177}" type="sibTrans" cxnId="{A408F754-A8A5-4F9E-8382-E8E2E4F1AF9F}">
      <dgm:prSet/>
      <dgm:spPr/>
      <dgm:t>
        <a:bodyPr/>
        <a:lstStyle/>
        <a:p>
          <a:endParaRPr lang="da-DK"/>
        </a:p>
      </dgm:t>
    </dgm:pt>
    <dgm:pt modelId="{A14F75FE-3580-4F03-8392-EDB10E6CDCFB}">
      <dgm:prSet/>
      <dgm:spPr>
        <a:solidFill>
          <a:schemeClr val="tx2">
            <a:lumMod val="75000"/>
          </a:schemeClr>
        </a:solidFill>
      </dgm:spPr>
      <dgm:t>
        <a:bodyPr/>
        <a:lstStyle/>
        <a:p>
          <a:r>
            <a:rPr lang="da-DK" dirty="0"/>
            <a:t>Mindske personalesikkerhed</a:t>
          </a:r>
        </a:p>
      </dgm:t>
    </dgm:pt>
    <dgm:pt modelId="{84EDD1EC-DC48-4640-ABF3-C4E20D4EC17A}" type="parTrans" cxnId="{E9E7C203-CD69-4575-9267-613F6D278C62}">
      <dgm:prSet/>
      <dgm:spPr>
        <a:solidFill>
          <a:schemeClr val="tx2">
            <a:lumMod val="75000"/>
          </a:schemeClr>
        </a:solidFill>
      </dgm:spPr>
      <dgm:t>
        <a:bodyPr/>
        <a:lstStyle/>
        <a:p>
          <a:endParaRPr lang="da-DK"/>
        </a:p>
      </dgm:t>
    </dgm:pt>
    <dgm:pt modelId="{E7325A47-BFF1-4E38-9AD0-F3FC1E185986}" type="sibTrans" cxnId="{E9E7C203-CD69-4575-9267-613F6D278C62}">
      <dgm:prSet/>
      <dgm:spPr/>
      <dgm:t>
        <a:bodyPr/>
        <a:lstStyle/>
        <a:p>
          <a:endParaRPr lang="da-DK"/>
        </a:p>
      </dgm:t>
    </dgm:pt>
    <dgm:pt modelId="{E6C1E7EF-5738-4FE6-AEEE-21BC88B2976C}">
      <dgm:prSet/>
      <dgm:spPr>
        <a:solidFill>
          <a:schemeClr val="tx2">
            <a:lumMod val="75000"/>
          </a:schemeClr>
        </a:solidFill>
      </dgm:spPr>
      <dgm:t>
        <a:bodyPr/>
        <a:lstStyle/>
        <a:p>
          <a:r>
            <a:rPr lang="da-DK" dirty="0"/>
            <a:t>Mindske borgersikkerhed</a:t>
          </a:r>
        </a:p>
      </dgm:t>
    </dgm:pt>
    <dgm:pt modelId="{B483400A-15A1-4055-BCCD-F9B5B622FD89}" type="parTrans" cxnId="{F4EF44D8-A892-4E71-8209-FCFB73BB1064}">
      <dgm:prSet/>
      <dgm:spPr>
        <a:solidFill>
          <a:schemeClr val="tx2">
            <a:lumMod val="75000"/>
          </a:schemeClr>
        </a:solidFill>
      </dgm:spPr>
      <dgm:t>
        <a:bodyPr/>
        <a:lstStyle/>
        <a:p>
          <a:endParaRPr lang="da-DK"/>
        </a:p>
      </dgm:t>
    </dgm:pt>
    <dgm:pt modelId="{8E81D7BA-8C16-42FA-84D0-321A971EA041}" type="sibTrans" cxnId="{F4EF44D8-A892-4E71-8209-FCFB73BB1064}">
      <dgm:prSet/>
      <dgm:spPr/>
      <dgm:t>
        <a:bodyPr/>
        <a:lstStyle/>
        <a:p>
          <a:endParaRPr lang="da-DK"/>
        </a:p>
      </dgm:t>
    </dgm:pt>
    <dgm:pt modelId="{748B1309-2B14-405F-9088-DE9FD7607E3B}">
      <dgm:prSet/>
      <dgm:spPr>
        <a:solidFill>
          <a:schemeClr val="tx2">
            <a:lumMod val="75000"/>
          </a:schemeClr>
        </a:solidFill>
      </dgm:spPr>
      <dgm:t>
        <a:bodyPr/>
        <a:lstStyle/>
        <a:p>
          <a:r>
            <a:rPr lang="da-DK" dirty="0"/>
            <a:t>Pseudoprioritering</a:t>
          </a:r>
        </a:p>
      </dgm:t>
    </dgm:pt>
    <dgm:pt modelId="{4CBA32DC-3A48-4522-B6AE-5A36948699F0}" type="parTrans" cxnId="{2A4E2FCF-3FEC-4D22-8930-071AB42E9B1C}">
      <dgm:prSet/>
      <dgm:spPr>
        <a:solidFill>
          <a:schemeClr val="tx2">
            <a:lumMod val="75000"/>
          </a:schemeClr>
        </a:solidFill>
      </dgm:spPr>
      <dgm:t>
        <a:bodyPr/>
        <a:lstStyle/>
        <a:p>
          <a:endParaRPr lang="da-DK"/>
        </a:p>
      </dgm:t>
    </dgm:pt>
    <dgm:pt modelId="{DBD6FCC2-5656-4666-AAF5-F26A150A21F8}" type="sibTrans" cxnId="{2A4E2FCF-3FEC-4D22-8930-071AB42E9B1C}">
      <dgm:prSet/>
      <dgm:spPr/>
      <dgm:t>
        <a:bodyPr/>
        <a:lstStyle/>
        <a:p>
          <a:endParaRPr lang="da-DK"/>
        </a:p>
      </dgm:t>
    </dgm:pt>
    <dgm:pt modelId="{BFD1E504-EE25-4DF3-895B-4B2B649B9AF4}">
      <dgm:prSet/>
      <dgm:spPr>
        <a:solidFill>
          <a:schemeClr val="tx2">
            <a:lumMod val="75000"/>
          </a:schemeClr>
        </a:solidFill>
      </dgm:spPr>
      <dgm:t>
        <a:bodyPr/>
        <a:lstStyle/>
        <a:p>
          <a:r>
            <a:rPr lang="da-DK" dirty="0"/>
            <a:t>Usynlig ekstrabelastning</a:t>
          </a:r>
        </a:p>
      </dgm:t>
    </dgm:pt>
    <dgm:pt modelId="{8FF4F61C-5F35-4A71-9063-04FED3012D84}" type="parTrans" cxnId="{35331AC0-B005-4907-9074-B6E582318E2B}">
      <dgm:prSet/>
      <dgm:spPr>
        <a:solidFill>
          <a:schemeClr val="tx2">
            <a:lumMod val="75000"/>
          </a:schemeClr>
        </a:solidFill>
      </dgm:spPr>
      <dgm:t>
        <a:bodyPr/>
        <a:lstStyle/>
        <a:p>
          <a:endParaRPr lang="da-DK"/>
        </a:p>
      </dgm:t>
    </dgm:pt>
    <dgm:pt modelId="{7B3DB12D-5D0B-489D-8AAD-DA3B26E733FE}" type="sibTrans" cxnId="{35331AC0-B005-4907-9074-B6E582318E2B}">
      <dgm:prSet/>
      <dgm:spPr/>
      <dgm:t>
        <a:bodyPr/>
        <a:lstStyle/>
        <a:p>
          <a:endParaRPr lang="da-DK"/>
        </a:p>
      </dgm:t>
    </dgm:pt>
    <dgm:pt modelId="{40034436-ACBF-462D-8DF1-03158C24C8EE}">
      <dgm:prSet/>
      <dgm:spPr>
        <a:solidFill>
          <a:schemeClr val="tx2">
            <a:lumMod val="75000"/>
          </a:schemeClr>
        </a:solidFill>
      </dgm:spPr>
      <dgm:t>
        <a:bodyPr/>
        <a:lstStyle/>
        <a:p>
          <a:r>
            <a:rPr lang="da-DK" dirty="0"/>
            <a:t>Ignorere opgaver</a:t>
          </a:r>
        </a:p>
      </dgm:t>
    </dgm:pt>
    <dgm:pt modelId="{18AD8DFC-4FE6-40A5-84DB-7EDBE6E5832E}" type="parTrans" cxnId="{78BD693C-3AC1-45EF-AE0E-F739D1AD52DC}">
      <dgm:prSet/>
      <dgm:spPr>
        <a:solidFill>
          <a:schemeClr val="tx2">
            <a:lumMod val="75000"/>
          </a:schemeClr>
        </a:solidFill>
      </dgm:spPr>
      <dgm:t>
        <a:bodyPr/>
        <a:lstStyle/>
        <a:p>
          <a:endParaRPr lang="da-DK"/>
        </a:p>
      </dgm:t>
    </dgm:pt>
    <dgm:pt modelId="{7A6E5DF1-A9B6-493F-B3C4-448C35BC0F17}" type="sibTrans" cxnId="{78BD693C-3AC1-45EF-AE0E-F739D1AD52DC}">
      <dgm:prSet/>
      <dgm:spPr/>
      <dgm:t>
        <a:bodyPr/>
        <a:lstStyle/>
        <a:p>
          <a:endParaRPr lang="da-DK"/>
        </a:p>
      </dgm:t>
    </dgm:pt>
    <dgm:pt modelId="{90CFFF5A-B8C0-4501-B7E8-6397F8375421}">
      <dgm:prSet/>
      <dgm:spPr>
        <a:solidFill>
          <a:schemeClr val="tx2">
            <a:lumMod val="75000"/>
          </a:schemeClr>
        </a:solidFill>
      </dgm:spPr>
      <dgm:t>
        <a:bodyPr/>
        <a:lstStyle/>
        <a:p>
          <a:r>
            <a:rPr lang="da-DK" dirty="0"/>
            <a:t>For lille investering</a:t>
          </a:r>
        </a:p>
      </dgm:t>
    </dgm:pt>
    <dgm:pt modelId="{588B55D9-64D9-46B9-9795-9C270F8DA9EA}" type="parTrans" cxnId="{64874A05-4A08-462E-B1E9-947DD36FCFDF}">
      <dgm:prSet/>
      <dgm:spPr>
        <a:solidFill>
          <a:schemeClr val="tx2">
            <a:lumMod val="75000"/>
          </a:schemeClr>
        </a:solidFill>
      </dgm:spPr>
      <dgm:t>
        <a:bodyPr/>
        <a:lstStyle/>
        <a:p>
          <a:endParaRPr lang="da-DK"/>
        </a:p>
      </dgm:t>
    </dgm:pt>
    <dgm:pt modelId="{8E76D4F6-F17D-4B97-9C33-A5398B5F0D3C}" type="sibTrans" cxnId="{64874A05-4A08-462E-B1E9-947DD36FCFDF}">
      <dgm:prSet/>
      <dgm:spPr/>
      <dgm:t>
        <a:bodyPr/>
        <a:lstStyle/>
        <a:p>
          <a:endParaRPr lang="da-DK"/>
        </a:p>
      </dgm:t>
    </dgm:pt>
    <dgm:pt modelId="{A7B9428F-981F-4FA7-8931-7348D7169B56}">
      <dgm:prSet/>
      <dgm:spPr>
        <a:solidFill>
          <a:schemeClr val="tx2">
            <a:lumMod val="75000"/>
          </a:schemeClr>
        </a:solidFill>
      </dgm:spPr>
      <dgm:t>
        <a:bodyPr/>
        <a:lstStyle/>
        <a:p>
          <a:r>
            <a:rPr lang="da-DK" dirty="0"/>
            <a:t>For høj frekvens</a:t>
          </a:r>
        </a:p>
      </dgm:t>
    </dgm:pt>
    <dgm:pt modelId="{2489FCDE-F2A3-472E-BC71-F96BDE620AF6}" type="parTrans" cxnId="{A1CC2025-D9A1-41A8-AC60-710EC6687150}">
      <dgm:prSet/>
      <dgm:spPr>
        <a:solidFill>
          <a:schemeClr val="tx2">
            <a:lumMod val="75000"/>
          </a:schemeClr>
        </a:solidFill>
      </dgm:spPr>
      <dgm:t>
        <a:bodyPr/>
        <a:lstStyle/>
        <a:p>
          <a:endParaRPr lang="da-DK"/>
        </a:p>
      </dgm:t>
    </dgm:pt>
    <dgm:pt modelId="{BE5FE25F-42F5-43B7-A83F-2B04EC0FCD60}" type="sibTrans" cxnId="{A1CC2025-D9A1-41A8-AC60-710EC6687150}">
      <dgm:prSet/>
      <dgm:spPr/>
      <dgm:t>
        <a:bodyPr/>
        <a:lstStyle/>
        <a:p>
          <a:endParaRPr lang="da-DK"/>
        </a:p>
      </dgm:t>
    </dgm:pt>
    <dgm:pt modelId="{43152F86-DADE-42B7-BF98-D3CAD9C832F8}">
      <dgm:prSet/>
      <dgm:spPr>
        <a:solidFill>
          <a:schemeClr val="tx2">
            <a:lumMod val="75000"/>
          </a:schemeClr>
        </a:solidFill>
      </dgm:spPr>
      <dgm:t>
        <a:bodyPr/>
        <a:lstStyle/>
        <a:p>
          <a:r>
            <a:rPr lang="da-DK" dirty="0"/>
            <a:t>For mange samtidig</a:t>
          </a:r>
        </a:p>
      </dgm:t>
    </dgm:pt>
    <dgm:pt modelId="{42500F45-05D3-4350-BB0F-DA6E6FA6A6A0}" type="parTrans" cxnId="{BDFF0CFC-710C-454A-A6AB-47699C86B385}">
      <dgm:prSet/>
      <dgm:spPr>
        <a:solidFill>
          <a:schemeClr val="tx2">
            <a:lumMod val="75000"/>
          </a:schemeClr>
        </a:solidFill>
      </dgm:spPr>
      <dgm:t>
        <a:bodyPr/>
        <a:lstStyle/>
        <a:p>
          <a:endParaRPr lang="da-DK"/>
        </a:p>
      </dgm:t>
    </dgm:pt>
    <dgm:pt modelId="{3B1A8193-D36A-4C51-B51B-C2AD1965CE6F}" type="sibTrans" cxnId="{BDFF0CFC-710C-454A-A6AB-47699C86B385}">
      <dgm:prSet/>
      <dgm:spPr/>
      <dgm:t>
        <a:bodyPr/>
        <a:lstStyle/>
        <a:p>
          <a:endParaRPr lang="da-DK"/>
        </a:p>
      </dgm:t>
    </dgm:pt>
    <dgm:pt modelId="{A374E270-7063-4A92-856C-69B9BA36D5CE}" type="pres">
      <dgm:prSet presAssocID="{676FB5BC-F862-418F-A59D-C85655D23471}" presName="Name0" presStyleCnt="0">
        <dgm:presLayoutVars>
          <dgm:chPref val="1"/>
          <dgm:dir/>
          <dgm:animOne val="branch"/>
          <dgm:animLvl val="lvl"/>
          <dgm:resizeHandles val="exact"/>
        </dgm:presLayoutVars>
      </dgm:prSet>
      <dgm:spPr/>
    </dgm:pt>
    <dgm:pt modelId="{A17743AB-48DB-4372-9CE8-B793C96C0094}" type="pres">
      <dgm:prSet presAssocID="{31D77109-0C33-46EF-8022-B66B869B0363}" presName="root1" presStyleCnt="0"/>
      <dgm:spPr/>
    </dgm:pt>
    <dgm:pt modelId="{7B20DB60-B99A-4E94-8A4B-3D592AD767B1}" type="pres">
      <dgm:prSet presAssocID="{31D77109-0C33-46EF-8022-B66B869B0363}" presName="LevelOneTextNode" presStyleLbl="node0" presStyleIdx="0" presStyleCnt="1">
        <dgm:presLayoutVars>
          <dgm:chPref val="3"/>
        </dgm:presLayoutVars>
      </dgm:prSet>
      <dgm:spPr/>
    </dgm:pt>
    <dgm:pt modelId="{0BC404A0-3ED5-4926-A6FD-8E5BB3EF9503}" type="pres">
      <dgm:prSet presAssocID="{31D77109-0C33-46EF-8022-B66B869B0363}" presName="level2hierChild" presStyleCnt="0"/>
      <dgm:spPr/>
    </dgm:pt>
    <dgm:pt modelId="{7EDF3301-20EA-4200-8802-AB74843E8066}" type="pres">
      <dgm:prSet presAssocID="{094351FC-A6BD-416D-8CCF-40ECA854E27E}" presName="conn2-1" presStyleLbl="parChTrans1D2" presStyleIdx="0" presStyleCnt="3"/>
      <dgm:spPr/>
    </dgm:pt>
    <dgm:pt modelId="{8EC0F9DB-2B2C-43D3-8491-9A8C488802B9}" type="pres">
      <dgm:prSet presAssocID="{094351FC-A6BD-416D-8CCF-40ECA854E27E}" presName="connTx" presStyleLbl="parChTrans1D2" presStyleIdx="0" presStyleCnt="3"/>
      <dgm:spPr/>
    </dgm:pt>
    <dgm:pt modelId="{AB3E0444-7F4B-448E-8457-4D78BA3B7A7C}" type="pres">
      <dgm:prSet presAssocID="{1563C221-D917-455C-A8D6-66D7CA2C0FAE}" presName="root2" presStyleCnt="0"/>
      <dgm:spPr/>
    </dgm:pt>
    <dgm:pt modelId="{0F110202-C0C7-4624-BCFF-05769A133880}" type="pres">
      <dgm:prSet presAssocID="{1563C221-D917-455C-A8D6-66D7CA2C0FAE}" presName="LevelTwoTextNode" presStyleLbl="node2" presStyleIdx="0" presStyleCnt="3">
        <dgm:presLayoutVars>
          <dgm:chPref val="3"/>
        </dgm:presLayoutVars>
      </dgm:prSet>
      <dgm:spPr/>
    </dgm:pt>
    <dgm:pt modelId="{FBCF2DDA-6189-4522-B806-BCBE67578613}" type="pres">
      <dgm:prSet presAssocID="{1563C221-D917-455C-A8D6-66D7CA2C0FAE}" presName="level3hierChild" presStyleCnt="0"/>
      <dgm:spPr/>
    </dgm:pt>
    <dgm:pt modelId="{FF760758-C04D-4279-8297-F511161973E5}" type="pres">
      <dgm:prSet presAssocID="{84EDD1EC-DC48-4640-ABF3-C4E20D4EC17A}" presName="conn2-1" presStyleLbl="parChTrans1D3" presStyleIdx="0" presStyleCnt="8"/>
      <dgm:spPr/>
    </dgm:pt>
    <dgm:pt modelId="{86336E6B-0289-4E90-8E99-338C45B9385E}" type="pres">
      <dgm:prSet presAssocID="{84EDD1EC-DC48-4640-ABF3-C4E20D4EC17A}" presName="connTx" presStyleLbl="parChTrans1D3" presStyleIdx="0" presStyleCnt="8"/>
      <dgm:spPr/>
    </dgm:pt>
    <dgm:pt modelId="{1FC7735F-7523-46B8-8104-9ADA8D467756}" type="pres">
      <dgm:prSet presAssocID="{A14F75FE-3580-4F03-8392-EDB10E6CDCFB}" presName="root2" presStyleCnt="0"/>
      <dgm:spPr/>
    </dgm:pt>
    <dgm:pt modelId="{DCC98725-433A-41D9-BAA0-DDC80C5243ED}" type="pres">
      <dgm:prSet presAssocID="{A14F75FE-3580-4F03-8392-EDB10E6CDCFB}" presName="LevelTwoTextNode" presStyleLbl="node3" presStyleIdx="0" presStyleCnt="8">
        <dgm:presLayoutVars>
          <dgm:chPref val="3"/>
        </dgm:presLayoutVars>
      </dgm:prSet>
      <dgm:spPr/>
    </dgm:pt>
    <dgm:pt modelId="{E95F459C-12B4-4C4B-BA84-C1D3A3943A7D}" type="pres">
      <dgm:prSet presAssocID="{A14F75FE-3580-4F03-8392-EDB10E6CDCFB}" presName="level3hierChild" presStyleCnt="0"/>
      <dgm:spPr/>
    </dgm:pt>
    <dgm:pt modelId="{189685C3-1E1B-4E4B-AD64-0C7F2B47735B}" type="pres">
      <dgm:prSet presAssocID="{B483400A-15A1-4055-BCCD-F9B5B622FD89}" presName="conn2-1" presStyleLbl="parChTrans1D3" presStyleIdx="1" presStyleCnt="8"/>
      <dgm:spPr/>
    </dgm:pt>
    <dgm:pt modelId="{972FBB2B-2FA7-4843-BBD4-94EF8A49431E}" type="pres">
      <dgm:prSet presAssocID="{B483400A-15A1-4055-BCCD-F9B5B622FD89}" presName="connTx" presStyleLbl="parChTrans1D3" presStyleIdx="1" presStyleCnt="8"/>
      <dgm:spPr/>
    </dgm:pt>
    <dgm:pt modelId="{446F8791-4327-4713-AE6F-8E80A622AFC0}" type="pres">
      <dgm:prSet presAssocID="{E6C1E7EF-5738-4FE6-AEEE-21BC88B2976C}" presName="root2" presStyleCnt="0"/>
      <dgm:spPr/>
    </dgm:pt>
    <dgm:pt modelId="{A3AF4302-4775-48AB-BD36-2CCA13BC389C}" type="pres">
      <dgm:prSet presAssocID="{E6C1E7EF-5738-4FE6-AEEE-21BC88B2976C}" presName="LevelTwoTextNode" presStyleLbl="node3" presStyleIdx="1" presStyleCnt="8">
        <dgm:presLayoutVars>
          <dgm:chPref val="3"/>
        </dgm:presLayoutVars>
      </dgm:prSet>
      <dgm:spPr/>
    </dgm:pt>
    <dgm:pt modelId="{0E42F709-93DC-40C1-829A-1E122F71E199}" type="pres">
      <dgm:prSet presAssocID="{E6C1E7EF-5738-4FE6-AEEE-21BC88B2976C}" presName="level3hierChild" presStyleCnt="0"/>
      <dgm:spPr/>
    </dgm:pt>
    <dgm:pt modelId="{008C74E3-BBFC-4219-ABBB-23D9C99953E7}" type="pres">
      <dgm:prSet presAssocID="{830A7E09-8D57-412F-B93C-96CE276D382E}" presName="conn2-1" presStyleLbl="parChTrans1D2" presStyleIdx="1" presStyleCnt="3"/>
      <dgm:spPr/>
    </dgm:pt>
    <dgm:pt modelId="{EF083F8B-4AB0-488A-8687-3C1009117E2C}" type="pres">
      <dgm:prSet presAssocID="{830A7E09-8D57-412F-B93C-96CE276D382E}" presName="connTx" presStyleLbl="parChTrans1D2" presStyleIdx="1" presStyleCnt="3"/>
      <dgm:spPr/>
    </dgm:pt>
    <dgm:pt modelId="{88E4F9D7-9C36-4504-B1E1-0923A6599D4D}" type="pres">
      <dgm:prSet presAssocID="{72655297-A2BE-43EE-A490-D8101EDD5DB3}" presName="root2" presStyleCnt="0"/>
      <dgm:spPr/>
    </dgm:pt>
    <dgm:pt modelId="{EFAB8431-CA07-49C7-8E53-85A9FCDA75AD}" type="pres">
      <dgm:prSet presAssocID="{72655297-A2BE-43EE-A490-D8101EDD5DB3}" presName="LevelTwoTextNode" presStyleLbl="node2" presStyleIdx="1" presStyleCnt="3">
        <dgm:presLayoutVars>
          <dgm:chPref val="3"/>
        </dgm:presLayoutVars>
      </dgm:prSet>
      <dgm:spPr/>
    </dgm:pt>
    <dgm:pt modelId="{23D4C2C3-7223-47EF-A0C2-0AF0495DB2F1}" type="pres">
      <dgm:prSet presAssocID="{72655297-A2BE-43EE-A490-D8101EDD5DB3}" presName="level3hierChild" presStyleCnt="0"/>
      <dgm:spPr/>
    </dgm:pt>
    <dgm:pt modelId="{0441C789-4A49-4E85-83E1-827C94545A7E}" type="pres">
      <dgm:prSet presAssocID="{4CBA32DC-3A48-4522-B6AE-5A36948699F0}" presName="conn2-1" presStyleLbl="parChTrans1D3" presStyleIdx="2" presStyleCnt="8"/>
      <dgm:spPr/>
    </dgm:pt>
    <dgm:pt modelId="{1BC9AC1D-C66A-43DD-8516-0444B4A18282}" type="pres">
      <dgm:prSet presAssocID="{4CBA32DC-3A48-4522-B6AE-5A36948699F0}" presName="connTx" presStyleLbl="parChTrans1D3" presStyleIdx="2" presStyleCnt="8"/>
      <dgm:spPr/>
    </dgm:pt>
    <dgm:pt modelId="{2DEFEDD1-AEBE-43A8-80B9-0F9A8A76AF56}" type="pres">
      <dgm:prSet presAssocID="{748B1309-2B14-405F-9088-DE9FD7607E3B}" presName="root2" presStyleCnt="0"/>
      <dgm:spPr/>
    </dgm:pt>
    <dgm:pt modelId="{9908162A-DEDB-4E82-9611-EDF7DCCC2203}" type="pres">
      <dgm:prSet presAssocID="{748B1309-2B14-405F-9088-DE9FD7607E3B}" presName="LevelTwoTextNode" presStyleLbl="node3" presStyleIdx="2" presStyleCnt="8">
        <dgm:presLayoutVars>
          <dgm:chPref val="3"/>
        </dgm:presLayoutVars>
      </dgm:prSet>
      <dgm:spPr/>
    </dgm:pt>
    <dgm:pt modelId="{8F271789-03E3-4EE6-A3D6-F63E5FDCACAA}" type="pres">
      <dgm:prSet presAssocID="{748B1309-2B14-405F-9088-DE9FD7607E3B}" presName="level3hierChild" presStyleCnt="0"/>
      <dgm:spPr/>
    </dgm:pt>
    <dgm:pt modelId="{703CA2BF-80A7-45FE-996B-E3CF5D338C64}" type="pres">
      <dgm:prSet presAssocID="{8FF4F61C-5F35-4A71-9063-04FED3012D84}" presName="conn2-1" presStyleLbl="parChTrans1D3" presStyleIdx="3" presStyleCnt="8"/>
      <dgm:spPr/>
    </dgm:pt>
    <dgm:pt modelId="{857250E0-6C80-4601-88FB-2CC3799588E9}" type="pres">
      <dgm:prSet presAssocID="{8FF4F61C-5F35-4A71-9063-04FED3012D84}" presName="connTx" presStyleLbl="parChTrans1D3" presStyleIdx="3" presStyleCnt="8"/>
      <dgm:spPr/>
    </dgm:pt>
    <dgm:pt modelId="{C98A3330-C364-4BE8-A9AB-2A43B67864D0}" type="pres">
      <dgm:prSet presAssocID="{BFD1E504-EE25-4DF3-895B-4B2B649B9AF4}" presName="root2" presStyleCnt="0"/>
      <dgm:spPr/>
    </dgm:pt>
    <dgm:pt modelId="{AD21AA15-E0A4-4439-85D1-21A637503C61}" type="pres">
      <dgm:prSet presAssocID="{BFD1E504-EE25-4DF3-895B-4B2B649B9AF4}" presName="LevelTwoTextNode" presStyleLbl="node3" presStyleIdx="3" presStyleCnt="8">
        <dgm:presLayoutVars>
          <dgm:chPref val="3"/>
        </dgm:presLayoutVars>
      </dgm:prSet>
      <dgm:spPr/>
    </dgm:pt>
    <dgm:pt modelId="{1ADAF46B-3781-4735-B1F0-0330559C7874}" type="pres">
      <dgm:prSet presAssocID="{BFD1E504-EE25-4DF3-895B-4B2B649B9AF4}" presName="level3hierChild" presStyleCnt="0"/>
      <dgm:spPr/>
    </dgm:pt>
    <dgm:pt modelId="{2602F03A-C064-426B-95CB-A7E83D59CECB}" type="pres">
      <dgm:prSet presAssocID="{18AD8DFC-4FE6-40A5-84DB-7EDBE6E5832E}" presName="conn2-1" presStyleLbl="parChTrans1D3" presStyleIdx="4" presStyleCnt="8"/>
      <dgm:spPr/>
    </dgm:pt>
    <dgm:pt modelId="{6BD666CD-2BE5-48D5-A974-B5E6898AEA93}" type="pres">
      <dgm:prSet presAssocID="{18AD8DFC-4FE6-40A5-84DB-7EDBE6E5832E}" presName="connTx" presStyleLbl="parChTrans1D3" presStyleIdx="4" presStyleCnt="8"/>
      <dgm:spPr/>
    </dgm:pt>
    <dgm:pt modelId="{CC1E895C-8F5C-4D56-ADE3-C575399BC215}" type="pres">
      <dgm:prSet presAssocID="{40034436-ACBF-462D-8DF1-03158C24C8EE}" presName="root2" presStyleCnt="0"/>
      <dgm:spPr/>
    </dgm:pt>
    <dgm:pt modelId="{8064707C-1913-472A-803C-CE61E13E17BD}" type="pres">
      <dgm:prSet presAssocID="{40034436-ACBF-462D-8DF1-03158C24C8EE}" presName="LevelTwoTextNode" presStyleLbl="node3" presStyleIdx="4" presStyleCnt="8">
        <dgm:presLayoutVars>
          <dgm:chPref val="3"/>
        </dgm:presLayoutVars>
      </dgm:prSet>
      <dgm:spPr/>
    </dgm:pt>
    <dgm:pt modelId="{56D694AB-44E7-49CD-869E-B89E07C874AF}" type="pres">
      <dgm:prSet presAssocID="{40034436-ACBF-462D-8DF1-03158C24C8EE}" presName="level3hierChild" presStyleCnt="0"/>
      <dgm:spPr/>
    </dgm:pt>
    <dgm:pt modelId="{C6055282-1636-4560-ACCD-128D0E8927E5}" type="pres">
      <dgm:prSet presAssocID="{EF3292C5-39AF-4037-9A97-C00E90ED9394}" presName="conn2-1" presStyleLbl="parChTrans1D2" presStyleIdx="2" presStyleCnt="3"/>
      <dgm:spPr/>
    </dgm:pt>
    <dgm:pt modelId="{3FCBCBCD-9020-4391-8FD7-EF075FB1B20D}" type="pres">
      <dgm:prSet presAssocID="{EF3292C5-39AF-4037-9A97-C00E90ED9394}" presName="connTx" presStyleLbl="parChTrans1D2" presStyleIdx="2" presStyleCnt="3"/>
      <dgm:spPr/>
    </dgm:pt>
    <dgm:pt modelId="{DE8D0ECD-6994-4D82-BD5D-EAF830C03691}" type="pres">
      <dgm:prSet presAssocID="{0B6F4799-DC04-407D-82E5-5EE2BBB12FB8}" presName="root2" presStyleCnt="0"/>
      <dgm:spPr/>
    </dgm:pt>
    <dgm:pt modelId="{A82C17F9-2043-4B43-AF54-F12B372E6841}" type="pres">
      <dgm:prSet presAssocID="{0B6F4799-DC04-407D-82E5-5EE2BBB12FB8}" presName="LevelTwoTextNode" presStyleLbl="node2" presStyleIdx="2" presStyleCnt="3">
        <dgm:presLayoutVars>
          <dgm:chPref val="3"/>
        </dgm:presLayoutVars>
      </dgm:prSet>
      <dgm:spPr/>
    </dgm:pt>
    <dgm:pt modelId="{22228673-57CD-440D-82D3-CD7B79142A51}" type="pres">
      <dgm:prSet presAssocID="{0B6F4799-DC04-407D-82E5-5EE2BBB12FB8}" presName="level3hierChild" presStyleCnt="0"/>
      <dgm:spPr/>
    </dgm:pt>
    <dgm:pt modelId="{03A33F8D-E2D9-40FF-BC7D-61A05D36C5B1}" type="pres">
      <dgm:prSet presAssocID="{588B55D9-64D9-46B9-9795-9C270F8DA9EA}" presName="conn2-1" presStyleLbl="parChTrans1D3" presStyleIdx="5" presStyleCnt="8"/>
      <dgm:spPr/>
    </dgm:pt>
    <dgm:pt modelId="{63AD7D57-71CF-4B08-A9D9-35B640095A27}" type="pres">
      <dgm:prSet presAssocID="{588B55D9-64D9-46B9-9795-9C270F8DA9EA}" presName="connTx" presStyleLbl="parChTrans1D3" presStyleIdx="5" presStyleCnt="8"/>
      <dgm:spPr/>
    </dgm:pt>
    <dgm:pt modelId="{0F8319A3-5471-4551-94DA-BB4FF0815FBD}" type="pres">
      <dgm:prSet presAssocID="{90CFFF5A-B8C0-4501-B7E8-6397F8375421}" presName="root2" presStyleCnt="0"/>
      <dgm:spPr/>
    </dgm:pt>
    <dgm:pt modelId="{20FBBCB1-A652-45FC-BFF6-B6ACCBE1E277}" type="pres">
      <dgm:prSet presAssocID="{90CFFF5A-B8C0-4501-B7E8-6397F8375421}" presName="LevelTwoTextNode" presStyleLbl="node3" presStyleIdx="5" presStyleCnt="8">
        <dgm:presLayoutVars>
          <dgm:chPref val="3"/>
        </dgm:presLayoutVars>
      </dgm:prSet>
      <dgm:spPr/>
    </dgm:pt>
    <dgm:pt modelId="{0ADA749D-66EB-4C4B-A324-5CAE83684522}" type="pres">
      <dgm:prSet presAssocID="{90CFFF5A-B8C0-4501-B7E8-6397F8375421}" presName="level3hierChild" presStyleCnt="0"/>
      <dgm:spPr/>
    </dgm:pt>
    <dgm:pt modelId="{BD2DFAEC-48D8-4127-AFE2-5F1F5D6E3DF0}" type="pres">
      <dgm:prSet presAssocID="{2489FCDE-F2A3-472E-BC71-F96BDE620AF6}" presName="conn2-1" presStyleLbl="parChTrans1D3" presStyleIdx="6" presStyleCnt="8"/>
      <dgm:spPr/>
    </dgm:pt>
    <dgm:pt modelId="{FB07C8A3-9BA2-4389-A78E-4B8ECE557011}" type="pres">
      <dgm:prSet presAssocID="{2489FCDE-F2A3-472E-BC71-F96BDE620AF6}" presName="connTx" presStyleLbl="parChTrans1D3" presStyleIdx="6" presStyleCnt="8"/>
      <dgm:spPr/>
    </dgm:pt>
    <dgm:pt modelId="{75BFAA34-1F0E-4242-9F0F-FE9E881E9E2F}" type="pres">
      <dgm:prSet presAssocID="{A7B9428F-981F-4FA7-8931-7348D7169B56}" presName="root2" presStyleCnt="0"/>
      <dgm:spPr/>
    </dgm:pt>
    <dgm:pt modelId="{6694491A-78BB-44F5-B1F1-323C690F507E}" type="pres">
      <dgm:prSet presAssocID="{A7B9428F-981F-4FA7-8931-7348D7169B56}" presName="LevelTwoTextNode" presStyleLbl="node3" presStyleIdx="6" presStyleCnt="8">
        <dgm:presLayoutVars>
          <dgm:chPref val="3"/>
        </dgm:presLayoutVars>
      </dgm:prSet>
      <dgm:spPr/>
    </dgm:pt>
    <dgm:pt modelId="{4C779867-517C-42C5-A4CA-15ABC61CC45A}" type="pres">
      <dgm:prSet presAssocID="{A7B9428F-981F-4FA7-8931-7348D7169B56}" presName="level3hierChild" presStyleCnt="0"/>
      <dgm:spPr/>
    </dgm:pt>
    <dgm:pt modelId="{43F9C5BD-A6E9-43AC-83DD-155A0D3C3E35}" type="pres">
      <dgm:prSet presAssocID="{42500F45-05D3-4350-BB0F-DA6E6FA6A6A0}" presName="conn2-1" presStyleLbl="parChTrans1D3" presStyleIdx="7" presStyleCnt="8"/>
      <dgm:spPr/>
    </dgm:pt>
    <dgm:pt modelId="{CFBB3804-B381-49A8-88F9-88C414197F82}" type="pres">
      <dgm:prSet presAssocID="{42500F45-05D3-4350-BB0F-DA6E6FA6A6A0}" presName="connTx" presStyleLbl="parChTrans1D3" presStyleIdx="7" presStyleCnt="8"/>
      <dgm:spPr/>
    </dgm:pt>
    <dgm:pt modelId="{CFDA5BDB-0EB7-4BAC-963E-A9CF25958A63}" type="pres">
      <dgm:prSet presAssocID="{43152F86-DADE-42B7-BF98-D3CAD9C832F8}" presName="root2" presStyleCnt="0"/>
      <dgm:spPr/>
    </dgm:pt>
    <dgm:pt modelId="{A8113A08-FCEE-470F-A10D-8B6242C06D67}" type="pres">
      <dgm:prSet presAssocID="{43152F86-DADE-42B7-BF98-D3CAD9C832F8}" presName="LevelTwoTextNode" presStyleLbl="node3" presStyleIdx="7" presStyleCnt="8">
        <dgm:presLayoutVars>
          <dgm:chPref val="3"/>
        </dgm:presLayoutVars>
      </dgm:prSet>
      <dgm:spPr/>
    </dgm:pt>
    <dgm:pt modelId="{BAC7CAF7-8ACB-4E28-B87B-142A7A9B8DD6}" type="pres">
      <dgm:prSet presAssocID="{43152F86-DADE-42B7-BF98-D3CAD9C832F8}" presName="level3hierChild" presStyleCnt="0"/>
      <dgm:spPr/>
    </dgm:pt>
  </dgm:ptLst>
  <dgm:cxnLst>
    <dgm:cxn modelId="{E9E7C203-CD69-4575-9267-613F6D278C62}" srcId="{1563C221-D917-455C-A8D6-66D7CA2C0FAE}" destId="{A14F75FE-3580-4F03-8392-EDB10E6CDCFB}" srcOrd="0" destOrd="0" parTransId="{84EDD1EC-DC48-4640-ABF3-C4E20D4EC17A}" sibTransId="{E7325A47-BFF1-4E38-9AD0-F3FC1E185986}"/>
    <dgm:cxn modelId="{64874A05-4A08-462E-B1E9-947DD36FCFDF}" srcId="{0B6F4799-DC04-407D-82E5-5EE2BBB12FB8}" destId="{90CFFF5A-B8C0-4501-B7E8-6397F8375421}" srcOrd="0" destOrd="0" parTransId="{588B55D9-64D9-46B9-9795-9C270F8DA9EA}" sibTransId="{8E76D4F6-F17D-4B97-9C33-A5398B5F0D3C}"/>
    <dgm:cxn modelId="{BC73C30F-7015-436D-B5BE-D66FD9D7F098}" srcId="{676FB5BC-F862-418F-A59D-C85655D23471}" destId="{31D77109-0C33-46EF-8022-B66B869B0363}" srcOrd="0" destOrd="0" parTransId="{51C2ED99-0CCC-4394-AECB-88E5754880B7}" sibTransId="{A86CA725-2DB6-44BA-98C7-B16DCEA1550C}"/>
    <dgm:cxn modelId="{8A9BAB11-2880-4BB5-8B14-19C6421D622B}" type="presOf" srcId="{84EDD1EC-DC48-4640-ABF3-C4E20D4EC17A}" destId="{86336E6B-0289-4E90-8E99-338C45B9385E}" srcOrd="1" destOrd="0" presId="urn:microsoft.com/office/officeart/2008/layout/HorizontalMultiLevelHierarchy"/>
    <dgm:cxn modelId="{C1E72118-91AE-4781-8046-D4EE746BC46B}" type="presOf" srcId="{31D77109-0C33-46EF-8022-B66B869B0363}" destId="{7B20DB60-B99A-4E94-8A4B-3D592AD767B1}" srcOrd="0" destOrd="0" presId="urn:microsoft.com/office/officeart/2008/layout/HorizontalMultiLevelHierarchy"/>
    <dgm:cxn modelId="{26F8D019-55EB-45A5-98E0-D80758A8A413}" type="presOf" srcId="{1563C221-D917-455C-A8D6-66D7CA2C0FAE}" destId="{0F110202-C0C7-4624-BCFF-05769A133880}" srcOrd="0" destOrd="0" presId="urn:microsoft.com/office/officeart/2008/layout/HorizontalMultiLevelHierarchy"/>
    <dgm:cxn modelId="{28FBD01F-10D4-44E1-B2E1-A703AFD70251}" type="presOf" srcId="{EF3292C5-39AF-4037-9A97-C00E90ED9394}" destId="{3FCBCBCD-9020-4391-8FD7-EF075FB1B20D}" srcOrd="1" destOrd="0" presId="urn:microsoft.com/office/officeart/2008/layout/HorizontalMultiLevelHierarchy"/>
    <dgm:cxn modelId="{A1CC2025-D9A1-41A8-AC60-710EC6687150}" srcId="{0B6F4799-DC04-407D-82E5-5EE2BBB12FB8}" destId="{A7B9428F-981F-4FA7-8931-7348D7169B56}" srcOrd="1" destOrd="0" parTransId="{2489FCDE-F2A3-472E-BC71-F96BDE620AF6}" sibTransId="{BE5FE25F-42F5-43B7-A83F-2B04EC0FCD60}"/>
    <dgm:cxn modelId="{305D7225-0874-4B27-A303-9BC768323452}" type="presOf" srcId="{42500F45-05D3-4350-BB0F-DA6E6FA6A6A0}" destId="{CFBB3804-B381-49A8-88F9-88C414197F82}" srcOrd="1" destOrd="0" presId="urn:microsoft.com/office/officeart/2008/layout/HorizontalMultiLevelHierarchy"/>
    <dgm:cxn modelId="{18D21936-AEB9-49BD-ADC4-2397F5012BBD}" type="presOf" srcId="{EF3292C5-39AF-4037-9A97-C00E90ED9394}" destId="{C6055282-1636-4560-ACCD-128D0E8927E5}" srcOrd="0" destOrd="0" presId="urn:microsoft.com/office/officeart/2008/layout/HorizontalMultiLevelHierarchy"/>
    <dgm:cxn modelId="{16F8EB37-2A6A-4820-A15D-14CE503C6B7D}" type="presOf" srcId="{BFD1E504-EE25-4DF3-895B-4B2B649B9AF4}" destId="{AD21AA15-E0A4-4439-85D1-21A637503C61}" srcOrd="0" destOrd="0" presId="urn:microsoft.com/office/officeart/2008/layout/HorizontalMultiLevelHierarchy"/>
    <dgm:cxn modelId="{78BD693C-3AC1-45EF-AE0E-F739D1AD52DC}" srcId="{72655297-A2BE-43EE-A490-D8101EDD5DB3}" destId="{40034436-ACBF-462D-8DF1-03158C24C8EE}" srcOrd="2" destOrd="0" parTransId="{18AD8DFC-4FE6-40A5-84DB-7EDBE6E5832E}" sibTransId="{7A6E5DF1-A9B6-493F-B3C4-448C35BC0F17}"/>
    <dgm:cxn modelId="{E317815D-4152-446A-847D-DD8D7718272B}" type="presOf" srcId="{830A7E09-8D57-412F-B93C-96CE276D382E}" destId="{008C74E3-BBFC-4219-ABBB-23D9C99953E7}" srcOrd="0" destOrd="0" presId="urn:microsoft.com/office/officeart/2008/layout/HorizontalMultiLevelHierarchy"/>
    <dgm:cxn modelId="{86B5BF61-A14A-4EB0-8DB2-E3EA96C65EDD}" type="presOf" srcId="{4CBA32DC-3A48-4522-B6AE-5A36948699F0}" destId="{0441C789-4A49-4E85-83E1-827C94545A7E}" srcOrd="0" destOrd="0" presId="urn:microsoft.com/office/officeart/2008/layout/HorizontalMultiLevelHierarchy"/>
    <dgm:cxn modelId="{2A13A347-EFD7-48B8-86CB-B9AFC7D9316C}" type="presOf" srcId="{18AD8DFC-4FE6-40A5-84DB-7EDBE6E5832E}" destId="{6BD666CD-2BE5-48D5-A974-B5E6898AEA93}" srcOrd="1" destOrd="0" presId="urn:microsoft.com/office/officeart/2008/layout/HorizontalMultiLevelHierarchy"/>
    <dgm:cxn modelId="{B47D756F-6916-4346-8CCC-05ECB8FD3D38}" type="presOf" srcId="{830A7E09-8D57-412F-B93C-96CE276D382E}" destId="{EF083F8B-4AB0-488A-8687-3C1009117E2C}" srcOrd="1" destOrd="0" presId="urn:microsoft.com/office/officeart/2008/layout/HorizontalMultiLevelHierarchy"/>
    <dgm:cxn modelId="{F8361270-BA58-479F-B946-116306F95CAC}" type="presOf" srcId="{588B55D9-64D9-46B9-9795-9C270F8DA9EA}" destId="{63AD7D57-71CF-4B08-A9D9-35B640095A27}" srcOrd="1" destOrd="0" presId="urn:microsoft.com/office/officeart/2008/layout/HorizontalMultiLevelHierarchy"/>
    <dgm:cxn modelId="{6A82FE51-524A-47D4-A577-E4691E6C4D72}" type="presOf" srcId="{0B6F4799-DC04-407D-82E5-5EE2BBB12FB8}" destId="{A82C17F9-2043-4B43-AF54-F12B372E6841}" srcOrd="0" destOrd="0" presId="urn:microsoft.com/office/officeart/2008/layout/HorizontalMultiLevelHierarchy"/>
    <dgm:cxn modelId="{0E6DB973-482C-4400-BD33-CF1D342B734B}" type="presOf" srcId="{B483400A-15A1-4055-BCCD-F9B5B622FD89}" destId="{972FBB2B-2FA7-4843-BBD4-94EF8A49431E}" srcOrd="1" destOrd="0" presId="urn:microsoft.com/office/officeart/2008/layout/HorizontalMultiLevelHierarchy"/>
    <dgm:cxn modelId="{A408F754-A8A5-4F9E-8382-E8E2E4F1AF9F}" srcId="{31D77109-0C33-46EF-8022-B66B869B0363}" destId="{0B6F4799-DC04-407D-82E5-5EE2BBB12FB8}" srcOrd="2" destOrd="0" parTransId="{EF3292C5-39AF-4037-9A97-C00E90ED9394}" sibTransId="{42CBEA2D-1FF3-4425-876F-F9DBEBD18177}"/>
    <dgm:cxn modelId="{07899379-21D5-4FCF-8698-E8C724018634}" type="presOf" srcId="{4CBA32DC-3A48-4522-B6AE-5A36948699F0}" destId="{1BC9AC1D-C66A-43DD-8516-0444B4A18282}" srcOrd="1" destOrd="0" presId="urn:microsoft.com/office/officeart/2008/layout/HorizontalMultiLevelHierarchy"/>
    <dgm:cxn modelId="{11552E7C-0FE3-4631-9DD8-C84A595C6F69}" type="presOf" srcId="{8FF4F61C-5F35-4A71-9063-04FED3012D84}" destId="{857250E0-6C80-4601-88FB-2CC3799588E9}" srcOrd="1" destOrd="0" presId="urn:microsoft.com/office/officeart/2008/layout/HorizontalMultiLevelHierarchy"/>
    <dgm:cxn modelId="{C368E67C-24AF-46C5-B39F-964851C9ED50}" type="presOf" srcId="{E6C1E7EF-5738-4FE6-AEEE-21BC88B2976C}" destId="{A3AF4302-4775-48AB-BD36-2CCA13BC389C}" srcOrd="0" destOrd="0" presId="urn:microsoft.com/office/officeart/2008/layout/HorizontalMultiLevelHierarchy"/>
    <dgm:cxn modelId="{AEFD7894-D793-48BA-85A4-40545E7D20EC}" type="presOf" srcId="{42500F45-05D3-4350-BB0F-DA6E6FA6A6A0}" destId="{43F9C5BD-A6E9-43AC-83DD-155A0D3C3E35}" srcOrd="0" destOrd="0" presId="urn:microsoft.com/office/officeart/2008/layout/HorizontalMultiLevelHierarchy"/>
    <dgm:cxn modelId="{59609D94-549E-4191-BB7C-26C4DE298B13}" type="presOf" srcId="{2489FCDE-F2A3-472E-BC71-F96BDE620AF6}" destId="{FB07C8A3-9BA2-4389-A78E-4B8ECE557011}" srcOrd="1" destOrd="0" presId="urn:microsoft.com/office/officeart/2008/layout/HorizontalMultiLevelHierarchy"/>
    <dgm:cxn modelId="{95EACBA6-93DA-499E-B0A9-DBCE199DC898}" type="presOf" srcId="{094351FC-A6BD-416D-8CCF-40ECA854E27E}" destId="{8EC0F9DB-2B2C-43D3-8491-9A8C488802B9}" srcOrd="1" destOrd="0" presId="urn:microsoft.com/office/officeart/2008/layout/HorizontalMultiLevelHierarchy"/>
    <dgm:cxn modelId="{59E833AE-59B0-4528-ADD9-9E2F6BE05A40}" srcId="{31D77109-0C33-46EF-8022-B66B869B0363}" destId="{72655297-A2BE-43EE-A490-D8101EDD5DB3}" srcOrd="1" destOrd="0" parTransId="{830A7E09-8D57-412F-B93C-96CE276D382E}" sibTransId="{84935EF6-3D96-4E27-9855-6208ED6942EB}"/>
    <dgm:cxn modelId="{AC59FBB0-2F3B-4544-A572-39C205B92879}" type="presOf" srcId="{A14F75FE-3580-4F03-8392-EDB10E6CDCFB}" destId="{DCC98725-433A-41D9-BAA0-DDC80C5243ED}" srcOrd="0" destOrd="0" presId="urn:microsoft.com/office/officeart/2008/layout/HorizontalMultiLevelHierarchy"/>
    <dgm:cxn modelId="{95AF9DBA-6F64-4E58-B2E7-FA50E2ACF54C}" type="presOf" srcId="{8FF4F61C-5F35-4A71-9063-04FED3012D84}" destId="{703CA2BF-80A7-45FE-996B-E3CF5D338C64}" srcOrd="0" destOrd="0" presId="urn:microsoft.com/office/officeart/2008/layout/HorizontalMultiLevelHierarchy"/>
    <dgm:cxn modelId="{58EDE5BA-142A-4674-B968-5BC5528ED70A}" type="presOf" srcId="{90CFFF5A-B8C0-4501-B7E8-6397F8375421}" destId="{20FBBCB1-A652-45FC-BFF6-B6ACCBE1E277}" srcOrd="0" destOrd="0" presId="urn:microsoft.com/office/officeart/2008/layout/HorizontalMultiLevelHierarchy"/>
    <dgm:cxn modelId="{AD3FEFBA-A585-4541-85C4-EAC6746D30C0}" type="presOf" srcId="{B483400A-15A1-4055-BCCD-F9B5B622FD89}" destId="{189685C3-1E1B-4E4B-AD64-0C7F2B47735B}" srcOrd="0" destOrd="0" presId="urn:microsoft.com/office/officeart/2008/layout/HorizontalMultiLevelHierarchy"/>
    <dgm:cxn modelId="{BB3497BD-B2F1-4D07-9EDF-0F7AB1738807}" type="presOf" srcId="{18AD8DFC-4FE6-40A5-84DB-7EDBE6E5832E}" destId="{2602F03A-C064-426B-95CB-A7E83D59CECB}" srcOrd="0" destOrd="0" presId="urn:microsoft.com/office/officeart/2008/layout/HorizontalMultiLevelHierarchy"/>
    <dgm:cxn modelId="{35331AC0-B005-4907-9074-B6E582318E2B}" srcId="{72655297-A2BE-43EE-A490-D8101EDD5DB3}" destId="{BFD1E504-EE25-4DF3-895B-4B2B649B9AF4}" srcOrd="1" destOrd="0" parTransId="{8FF4F61C-5F35-4A71-9063-04FED3012D84}" sibTransId="{7B3DB12D-5D0B-489D-8AAD-DA3B26E733FE}"/>
    <dgm:cxn modelId="{2A4E2FCF-3FEC-4D22-8930-071AB42E9B1C}" srcId="{72655297-A2BE-43EE-A490-D8101EDD5DB3}" destId="{748B1309-2B14-405F-9088-DE9FD7607E3B}" srcOrd="0" destOrd="0" parTransId="{4CBA32DC-3A48-4522-B6AE-5A36948699F0}" sibTransId="{DBD6FCC2-5656-4666-AAF5-F26A150A21F8}"/>
    <dgm:cxn modelId="{F4EF44D8-A892-4E71-8209-FCFB73BB1064}" srcId="{1563C221-D917-455C-A8D6-66D7CA2C0FAE}" destId="{E6C1E7EF-5738-4FE6-AEEE-21BC88B2976C}" srcOrd="1" destOrd="0" parTransId="{B483400A-15A1-4055-BCCD-F9B5B622FD89}" sibTransId="{8E81D7BA-8C16-42FA-84D0-321A971EA041}"/>
    <dgm:cxn modelId="{C592BAD9-EDA4-42A9-851C-04238D887D0C}" type="presOf" srcId="{A7B9428F-981F-4FA7-8931-7348D7169B56}" destId="{6694491A-78BB-44F5-B1F1-323C690F507E}" srcOrd="0" destOrd="0" presId="urn:microsoft.com/office/officeart/2008/layout/HorizontalMultiLevelHierarchy"/>
    <dgm:cxn modelId="{48E511DA-CFA4-4AA0-BD2B-60DF0313C2AC}" srcId="{31D77109-0C33-46EF-8022-B66B869B0363}" destId="{1563C221-D917-455C-A8D6-66D7CA2C0FAE}" srcOrd="0" destOrd="0" parTransId="{094351FC-A6BD-416D-8CCF-40ECA854E27E}" sibTransId="{B84EEA82-66E5-48C3-A738-2A541C8F9777}"/>
    <dgm:cxn modelId="{97F889DB-CBF9-4DED-ACFA-948A7A7E9858}" type="presOf" srcId="{094351FC-A6BD-416D-8CCF-40ECA854E27E}" destId="{7EDF3301-20EA-4200-8802-AB74843E8066}" srcOrd="0" destOrd="0" presId="urn:microsoft.com/office/officeart/2008/layout/HorizontalMultiLevelHierarchy"/>
    <dgm:cxn modelId="{A599B3DF-651E-4766-AB6D-2D44DA8C15FC}" type="presOf" srcId="{40034436-ACBF-462D-8DF1-03158C24C8EE}" destId="{8064707C-1913-472A-803C-CE61E13E17BD}" srcOrd="0" destOrd="0" presId="urn:microsoft.com/office/officeart/2008/layout/HorizontalMultiLevelHierarchy"/>
    <dgm:cxn modelId="{99D6ACE3-DE1F-408A-8291-A15238F5C200}" type="presOf" srcId="{676FB5BC-F862-418F-A59D-C85655D23471}" destId="{A374E270-7063-4A92-856C-69B9BA36D5CE}" srcOrd="0" destOrd="0" presId="urn:microsoft.com/office/officeart/2008/layout/HorizontalMultiLevelHierarchy"/>
    <dgm:cxn modelId="{200E90E5-95B6-4610-872A-7DB4CA752FC1}" type="presOf" srcId="{2489FCDE-F2A3-472E-BC71-F96BDE620AF6}" destId="{BD2DFAEC-48D8-4127-AFE2-5F1F5D6E3DF0}" srcOrd="0" destOrd="0" presId="urn:microsoft.com/office/officeart/2008/layout/HorizontalMultiLevelHierarchy"/>
    <dgm:cxn modelId="{7B9BD9EA-442D-440E-95F6-8B9624AEBFC5}" type="presOf" srcId="{84EDD1EC-DC48-4640-ABF3-C4E20D4EC17A}" destId="{FF760758-C04D-4279-8297-F511161973E5}" srcOrd="0" destOrd="0" presId="urn:microsoft.com/office/officeart/2008/layout/HorizontalMultiLevelHierarchy"/>
    <dgm:cxn modelId="{01D8BBEF-E12A-4E39-BA68-07F139E2DA24}" type="presOf" srcId="{72655297-A2BE-43EE-A490-D8101EDD5DB3}" destId="{EFAB8431-CA07-49C7-8E53-85A9FCDA75AD}" srcOrd="0" destOrd="0" presId="urn:microsoft.com/office/officeart/2008/layout/HorizontalMultiLevelHierarchy"/>
    <dgm:cxn modelId="{5BA3ABF0-FEC0-4058-8E55-B80365B97311}" type="presOf" srcId="{43152F86-DADE-42B7-BF98-D3CAD9C832F8}" destId="{A8113A08-FCEE-470F-A10D-8B6242C06D67}" srcOrd="0" destOrd="0" presId="urn:microsoft.com/office/officeart/2008/layout/HorizontalMultiLevelHierarchy"/>
    <dgm:cxn modelId="{79CF31F5-C455-43F9-AD6D-5B2E1D8BBEFE}" type="presOf" srcId="{588B55D9-64D9-46B9-9795-9C270F8DA9EA}" destId="{03A33F8D-E2D9-40FF-BC7D-61A05D36C5B1}" srcOrd="0" destOrd="0" presId="urn:microsoft.com/office/officeart/2008/layout/HorizontalMultiLevelHierarchy"/>
    <dgm:cxn modelId="{BB4E82F9-B70E-4D4E-9337-6BF89BFD97A2}" type="presOf" srcId="{748B1309-2B14-405F-9088-DE9FD7607E3B}" destId="{9908162A-DEDB-4E82-9611-EDF7DCCC2203}" srcOrd="0" destOrd="0" presId="urn:microsoft.com/office/officeart/2008/layout/HorizontalMultiLevelHierarchy"/>
    <dgm:cxn modelId="{BDFF0CFC-710C-454A-A6AB-47699C86B385}" srcId="{0B6F4799-DC04-407D-82E5-5EE2BBB12FB8}" destId="{43152F86-DADE-42B7-BF98-D3CAD9C832F8}" srcOrd="2" destOrd="0" parTransId="{42500F45-05D3-4350-BB0F-DA6E6FA6A6A0}" sibTransId="{3B1A8193-D36A-4C51-B51B-C2AD1965CE6F}"/>
    <dgm:cxn modelId="{F7B98EE8-5423-49F0-8925-4F686BB91898}" type="presParOf" srcId="{A374E270-7063-4A92-856C-69B9BA36D5CE}" destId="{A17743AB-48DB-4372-9CE8-B793C96C0094}" srcOrd="0" destOrd="0" presId="urn:microsoft.com/office/officeart/2008/layout/HorizontalMultiLevelHierarchy"/>
    <dgm:cxn modelId="{6D26743D-95AB-41D7-835A-5F7BF6207F70}" type="presParOf" srcId="{A17743AB-48DB-4372-9CE8-B793C96C0094}" destId="{7B20DB60-B99A-4E94-8A4B-3D592AD767B1}" srcOrd="0" destOrd="0" presId="urn:microsoft.com/office/officeart/2008/layout/HorizontalMultiLevelHierarchy"/>
    <dgm:cxn modelId="{B70D163D-78A4-4BE6-9267-43AE6954448E}" type="presParOf" srcId="{A17743AB-48DB-4372-9CE8-B793C96C0094}" destId="{0BC404A0-3ED5-4926-A6FD-8E5BB3EF9503}" srcOrd="1" destOrd="0" presId="urn:microsoft.com/office/officeart/2008/layout/HorizontalMultiLevelHierarchy"/>
    <dgm:cxn modelId="{95150A2A-76C7-4630-8DD2-E06948C09796}" type="presParOf" srcId="{0BC404A0-3ED5-4926-A6FD-8E5BB3EF9503}" destId="{7EDF3301-20EA-4200-8802-AB74843E8066}" srcOrd="0" destOrd="0" presId="urn:microsoft.com/office/officeart/2008/layout/HorizontalMultiLevelHierarchy"/>
    <dgm:cxn modelId="{F1F7ABB5-54E0-4C88-AEEA-6BBA624EBECB}" type="presParOf" srcId="{7EDF3301-20EA-4200-8802-AB74843E8066}" destId="{8EC0F9DB-2B2C-43D3-8491-9A8C488802B9}" srcOrd="0" destOrd="0" presId="urn:microsoft.com/office/officeart/2008/layout/HorizontalMultiLevelHierarchy"/>
    <dgm:cxn modelId="{6C596611-0E9E-4546-9B90-FCB09011C407}" type="presParOf" srcId="{0BC404A0-3ED5-4926-A6FD-8E5BB3EF9503}" destId="{AB3E0444-7F4B-448E-8457-4D78BA3B7A7C}" srcOrd="1" destOrd="0" presId="urn:microsoft.com/office/officeart/2008/layout/HorizontalMultiLevelHierarchy"/>
    <dgm:cxn modelId="{2B381B25-297E-47DB-A999-D53FD070E439}" type="presParOf" srcId="{AB3E0444-7F4B-448E-8457-4D78BA3B7A7C}" destId="{0F110202-C0C7-4624-BCFF-05769A133880}" srcOrd="0" destOrd="0" presId="urn:microsoft.com/office/officeart/2008/layout/HorizontalMultiLevelHierarchy"/>
    <dgm:cxn modelId="{F4E86369-8668-42C2-B17D-5496F69F612A}" type="presParOf" srcId="{AB3E0444-7F4B-448E-8457-4D78BA3B7A7C}" destId="{FBCF2DDA-6189-4522-B806-BCBE67578613}" srcOrd="1" destOrd="0" presId="urn:microsoft.com/office/officeart/2008/layout/HorizontalMultiLevelHierarchy"/>
    <dgm:cxn modelId="{C99EA6A3-D033-4DE9-AE20-BBE25E54AE74}" type="presParOf" srcId="{FBCF2DDA-6189-4522-B806-BCBE67578613}" destId="{FF760758-C04D-4279-8297-F511161973E5}" srcOrd="0" destOrd="0" presId="urn:microsoft.com/office/officeart/2008/layout/HorizontalMultiLevelHierarchy"/>
    <dgm:cxn modelId="{33EB6CFD-9811-4C29-941E-69609331D351}" type="presParOf" srcId="{FF760758-C04D-4279-8297-F511161973E5}" destId="{86336E6B-0289-4E90-8E99-338C45B9385E}" srcOrd="0" destOrd="0" presId="urn:microsoft.com/office/officeart/2008/layout/HorizontalMultiLevelHierarchy"/>
    <dgm:cxn modelId="{3DD9905F-85DE-4D50-A103-FA58B870CF5E}" type="presParOf" srcId="{FBCF2DDA-6189-4522-B806-BCBE67578613}" destId="{1FC7735F-7523-46B8-8104-9ADA8D467756}" srcOrd="1" destOrd="0" presId="urn:microsoft.com/office/officeart/2008/layout/HorizontalMultiLevelHierarchy"/>
    <dgm:cxn modelId="{BEC4ED79-5188-4F1B-89D4-8F89930505B9}" type="presParOf" srcId="{1FC7735F-7523-46B8-8104-9ADA8D467756}" destId="{DCC98725-433A-41D9-BAA0-DDC80C5243ED}" srcOrd="0" destOrd="0" presId="urn:microsoft.com/office/officeart/2008/layout/HorizontalMultiLevelHierarchy"/>
    <dgm:cxn modelId="{CDA1C586-B37C-4976-86C7-3F4EA5455AFF}" type="presParOf" srcId="{1FC7735F-7523-46B8-8104-9ADA8D467756}" destId="{E95F459C-12B4-4C4B-BA84-C1D3A3943A7D}" srcOrd="1" destOrd="0" presId="urn:microsoft.com/office/officeart/2008/layout/HorizontalMultiLevelHierarchy"/>
    <dgm:cxn modelId="{F0C8853A-F6AD-401C-A4AA-5DAB623B4068}" type="presParOf" srcId="{FBCF2DDA-6189-4522-B806-BCBE67578613}" destId="{189685C3-1E1B-4E4B-AD64-0C7F2B47735B}" srcOrd="2" destOrd="0" presId="urn:microsoft.com/office/officeart/2008/layout/HorizontalMultiLevelHierarchy"/>
    <dgm:cxn modelId="{565DB37C-A254-4C14-A58E-50FEE3C8C2E9}" type="presParOf" srcId="{189685C3-1E1B-4E4B-AD64-0C7F2B47735B}" destId="{972FBB2B-2FA7-4843-BBD4-94EF8A49431E}" srcOrd="0" destOrd="0" presId="urn:microsoft.com/office/officeart/2008/layout/HorizontalMultiLevelHierarchy"/>
    <dgm:cxn modelId="{F0E415BB-3380-4B92-A491-D39D2375B79B}" type="presParOf" srcId="{FBCF2DDA-6189-4522-B806-BCBE67578613}" destId="{446F8791-4327-4713-AE6F-8E80A622AFC0}" srcOrd="3" destOrd="0" presId="urn:microsoft.com/office/officeart/2008/layout/HorizontalMultiLevelHierarchy"/>
    <dgm:cxn modelId="{B223F467-FF4B-4D6E-8163-21FA85B5847D}" type="presParOf" srcId="{446F8791-4327-4713-AE6F-8E80A622AFC0}" destId="{A3AF4302-4775-48AB-BD36-2CCA13BC389C}" srcOrd="0" destOrd="0" presId="urn:microsoft.com/office/officeart/2008/layout/HorizontalMultiLevelHierarchy"/>
    <dgm:cxn modelId="{AE182D42-485C-484F-946C-5DE98BBD0C1E}" type="presParOf" srcId="{446F8791-4327-4713-AE6F-8E80A622AFC0}" destId="{0E42F709-93DC-40C1-829A-1E122F71E199}" srcOrd="1" destOrd="0" presId="urn:microsoft.com/office/officeart/2008/layout/HorizontalMultiLevelHierarchy"/>
    <dgm:cxn modelId="{D00D8AE0-E400-4C54-8F2B-3A6D8232B40F}" type="presParOf" srcId="{0BC404A0-3ED5-4926-A6FD-8E5BB3EF9503}" destId="{008C74E3-BBFC-4219-ABBB-23D9C99953E7}" srcOrd="2" destOrd="0" presId="urn:microsoft.com/office/officeart/2008/layout/HorizontalMultiLevelHierarchy"/>
    <dgm:cxn modelId="{B7BD47A1-EFEC-4B3C-8E0C-3494D527304A}" type="presParOf" srcId="{008C74E3-BBFC-4219-ABBB-23D9C99953E7}" destId="{EF083F8B-4AB0-488A-8687-3C1009117E2C}" srcOrd="0" destOrd="0" presId="urn:microsoft.com/office/officeart/2008/layout/HorizontalMultiLevelHierarchy"/>
    <dgm:cxn modelId="{07B1756D-1A10-4FAE-A1F9-A217A8F8E86C}" type="presParOf" srcId="{0BC404A0-3ED5-4926-A6FD-8E5BB3EF9503}" destId="{88E4F9D7-9C36-4504-B1E1-0923A6599D4D}" srcOrd="3" destOrd="0" presId="urn:microsoft.com/office/officeart/2008/layout/HorizontalMultiLevelHierarchy"/>
    <dgm:cxn modelId="{94ED36CF-1A7C-41F1-8434-51554989BB3F}" type="presParOf" srcId="{88E4F9D7-9C36-4504-B1E1-0923A6599D4D}" destId="{EFAB8431-CA07-49C7-8E53-85A9FCDA75AD}" srcOrd="0" destOrd="0" presId="urn:microsoft.com/office/officeart/2008/layout/HorizontalMultiLevelHierarchy"/>
    <dgm:cxn modelId="{B82ADEA3-884F-42A9-8C8A-B8B9A4EAF4D0}" type="presParOf" srcId="{88E4F9D7-9C36-4504-B1E1-0923A6599D4D}" destId="{23D4C2C3-7223-47EF-A0C2-0AF0495DB2F1}" srcOrd="1" destOrd="0" presId="urn:microsoft.com/office/officeart/2008/layout/HorizontalMultiLevelHierarchy"/>
    <dgm:cxn modelId="{1C6E141B-957F-4701-87E1-C6A8E4C55D6B}" type="presParOf" srcId="{23D4C2C3-7223-47EF-A0C2-0AF0495DB2F1}" destId="{0441C789-4A49-4E85-83E1-827C94545A7E}" srcOrd="0" destOrd="0" presId="urn:microsoft.com/office/officeart/2008/layout/HorizontalMultiLevelHierarchy"/>
    <dgm:cxn modelId="{B916217A-9DE0-47CE-9388-CD8D4C7DAB53}" type="presParOf" srcId="{0441C789-4A49-4E85-83E1-827C94545A7E}" destId="{1BC9AC1D-C66A-43DD-8516-0444B4A18282}" srcOrd="0" destOrd="0" presId="urn:microsoft.com/office/officeart/2008/layout/HorizontalMultiLevelHierarchy"/>
    <dgm:cxn modelId="{F598F24B-2921-4D84-8A9F-8EEDD7AFBACA}" type="presParOf" srcId="{23D4C2C3-7223-47EF-A0C2-0AF0495DB2F1}" destId="{2DEFEDD1-AEBE-43A8-80B9-0F9A8A76AF56}" srcOrd="1" destOrd="0" presId="urn:microsoft.com/office/officeart/2008/layout/HorizontalMultiLevelHierarchy"/>
    <dgm:cxn modelId="{28922272-163B-450A-9D0F-6032AA5D5984}" type="presParOf" srcId="{2DEFEDD1-AEBE-43A8-80B9-0F9A8A76AF56}" destId="{9908162A-DEDB-4E82-9611-EDF7DCCC2203}" srcOrd="0" destOrd="0" presId="urn:microsoft.com/office/officeart/2008/layout/HorizontalMultiLevelHierarchy"/>
    <dgm:cxn modelId="{81770923-DAA5-4437-8CC2-A483D8667F3D}" type="presParOf" srcId="{2DEFEDD1-AEBE-43A8-80B9-0F9A8A76AF56}" destId="{8F271789-03E3-4EE6-A3D6-F63E5FDCACAA}" srcOrd="1" destOrd="0" presId="urn:microsoft.com/office/officeart/2008/layout/HorizontalMultiLevelHierarchy"/>
    <dgm:cxn modelId="{A9DA12D8-344C-45A7-B6D1-449B0E672461}" type="presParOf" srcId="{23D4C2C3-7223-47EF-A0C2-0AF0495DB2F1}" destId="{703CA2BF-80A7-45FE-996B-E3CF5D338C64}" srcOrd="2" destOrd="0" presId="urn:microsoft.com/office/officeart/2008/layout/HorizontalMultiLevelHierarchy"/>
    <dgm:cxn modelId="{C012A5AB-5453-4BB8-BE39-34B269477CA1}" type="presParOf" srcId="{703CA2BF-80A7-45FE-996B-E3CF5D338C64}" destId="{857250E0-6C80-4601-88FB-2CC3799588E9}" srcOrd="0" destOrd="0" presId="urn:microsoft.com/office/officeart/2008/layout/HorizontalMultiLevelHierarchy"/>
    <dgm:cxn modelId="{D5BA8843-8262-4369-BFDA-8F6E24EC302A}" type="presParOf" srcId="{23D4C2C3-7223-47EF-A0C2-0AF0495DB2F1}" destId="{C98A3330-C364-4BE8-A9AB-2A43B67864D0}" srcOrd="3" destOrd="0" presId="urn:microsoft.com/office/officeart/2008/layout/HorizontalMultiLevelHierarchy"/>
    <dgm:cxn modelId="{A0650E74-D79C-4286-9500-B2DE06AEE765}" type="presParOf" srcId="{C98A3330-C364-4BE8-A9AB-2A43B67864D0}" destId="{AD21AA15-E0A4-4439-85D1-21A637503C61}" srcOrd="0" destOrd="0" presId="urn:microsoft.com/office/officeart/2008/layout/HorizontalMultiLevelHierarchy"/>
    <dgm:cxn modelId="{D9FAC339-1B07-48CE-BBC4-8CC062504135}" type="presParOf" srcId="{C98A3330-C364-4BE8-A9AB-2A43B67864D0}" destId="{1ADAF46B-3781-4735-B1F0-0330559C7874}" srcOrd="1" destOrd="0" presId="urn:microsoft.com/office/officeart/2008/layout/HorizontalMultiLevelHierarchy"/>
    <dgm:cxn modelId="{F26EBB6E-C3FC-4B69-AEBA-DB3B64D26495}" type="presParOf" srcId="{23D4C2C3-7223-47EF-A0C2-0AF0495DB2F1}" destId="{2602F03A-C064-426B-95CB-A7E83D59CECB}" srcOrd="4" destOrd="0" presId="urn:microsoft.com/office/officeart/2008/layout/HorizontalMultiLevelHierarchy"/>
    <dgm:cxn modelId="{48DC79DF-BC1B-4A78-B327-57952607DB36}" type="presParOf" srcId="{2602F03A-C064-426B-95CB-A7E83D59CECB}" destId="{6BD666CD-2BE5-48D5-A974-B5E6898AEA93}" srcOrd="0" destOrd="0" presId="urn:microsoft.com/office/officeart/2008/layout/HorizontalMultiLevelHierarchy"/>
    <dgm:cxn modelId="{4BA04FC6-1CF3-40ED-AC92-D8402AB3201A}" type="presParOf" srcId="{23D4C2C3-7223-47EF-A0C2-0AF0495DB2F1}" destId="{CC1E895C-8F5C-4D56-ADE3-C575399BC215}" srcOrd="5" destOrd="0" presId="urn:microsoft.com/office/officeart/2008/layout/HorizontalMultiLevelHierarchy"/>
    <dgm:cxn modelId="{8CECD5A5-260E-4D94-B579-515DEB8CCC05}" type="presParOf" srcId="{CC1E895C-8F5C-4D56-ADE3-C575399BC215}" destId="{8064707C-1913-472A-803C-CE61E13E17BD}" srcOrd="0" destOrd="0" presId="urn:microsoft.com/office/officeart/2008/layout/HorizontalMultiLevelHierarchy"/>
    <dgm:cxn modelId="{F1106A20-0E54-4ED9-B96A-B8A881E08C33}" type="presParOf" srcId="{CC1E895C-8F5C-4D56-ADE3-C575399BC215}" destId="{56D694AB-44E7-49CD-869E-B89E07C874AF}" srcOrd="1" destOrd="0" presId="urn:microsoft.com/office/officeart/2008/layout/HorizontalMultiLevelHierarchy"/>
    <dgm:cxn modelId="{3F34EDF5-40C8-41F6-8987-80032CD342A1}" type="presParOf" srcId="{0BC404A0-3ED5-4926-A6FD-8E5BB3EF9503}" destId="{C6055282-1636-4560-ACCD-128D0E8927E5}" srcOrd="4" destOrd="0" presId="urn:microsoft.com/office/officeart/2008/layout/HorizontalMultiLevelHierarchy"/>
    <dgm:cxn modelId="{073F8BD7-BF35-4EA2-85FB-D6F1A493220D}" type="presParOf" srcId="{C6055282-1636-4560-ACCD-128D0E8927E5}" destId="{3FCBCBCD-9020-4391-8FD7-EF075FB1B20D}" srcOrd="0" destOrd="0" presId="urn:microsoft.com/office/officeart/2008/layout/HorizontalMultiLevelHierarchy"/>
    <dgm:cxn modelId="{6E8E6330-9165-457A-BCC6-E45512943A55}" type="presParOf" srcId="{0BC404A0-3ED5-4926-A6FD-8E5BB3EF9503}" destId="{DE8D0ECD-6994-4D82-BD5D-EAF830C03691}" srcOrd="5" destOrd="0" presId="urn:microsoft.com/office/officeart/2008/layout/HorizontalMultiLevelHierarchy"/>
    <dgm:cxn modelId="{D1E231B4-1155-4438-97E7-F8B0EABADFF7}" type="presParOf" srcId="{DE8D0ECD-6994-4D82-BD5D-EAF830C03691}" destId="{A82C17F9-2043-4B43-AF54-F12B372E6841}" srcOrd="0" destOrd="0" presId="urn:microsoft.com/office/officeart/2008/layout/HorizontalMultiLevelHierarchy"/>
    <dgm:cxn modelId="{3147195A-33A4-4E43-8F47-23F5E5A5732B}" type="presParOf" srcId="{DE8D0ECD-6994-4D82-BD5D-EAF830C03691}" destId="{22228673-57CD-440D-82D3-CD7B79142A51}" srcOrd="1" destOrd="0" presId="urn:microsoft.com/office/officeart/2008/layout/HorizontalMultiLevelHierarchy"/>
    <dgm:cxn modelId="{A2A7EA46-AD97-47A7-A805-3A3EEE963A95}" type="presParOf" srcId="{22228673-57CD-440D-82D3-CD7B79142A51}" destId="{03A33F8D-E2D9-40FF-BC7D-61A05D36C5B1}" srcOrd="0" destOrd="0" presId="urn:microsoft.com/office/officeart/2008/layout/HorizontalMultiLevelHierarchy"/>
    <dgm:cxn modelId="{A4D32577-DD76-41B2-8314-91C5973FA9F7}" type="presParOf" srcId="{03A33F8D-E2D9-40FF-BC7D-61A05D36C5B1}" destId="{63AD7D57-71CF-4B08-A9D9-35B640095A27}" srcOrd="0" destOrd="0" presId="urn:microsoft.com/office/officeart/2008/layout/HorizontalMultiLevelHierarchy"/>
    <dgm:cxn modelId="{E6C7BFFC-94E9-4DF1-B8BD-3B956293B284}" type="presParOf" srcId="{22228673-57CD-440D-82D3-CD7B79142A51}" destId="{0F8319A3-5471-4551-94DA-BB4FF0815FBD}" srcOrd="1" destOrd="0" presId="urn:microsoft.com/office/officeart/2008/layout/HorizontalMultiLevelHierarchy"/>
    <dgm:cxn modelId="{FB277DEF-4546-41CD-A5D3-4523C877424C}" type="presParOf" srcId="{0F8319A3-5471-4551-94DA-BB4FF0815FBD}" destId="{20FBBCB1-A652-45FC-BFF6-B6ACCBE1E277}" srcOrd="0" destOrd="0" presId="urn:microsoft.com/office/officeart/2008/layout/HorizontalMultiLevelHierarchy"/>
    <dgm:cxn modelId="{38D44B80-86EC-4345-844D-D04D6DB0E5F7}" type="presParOf" srcId="{0F8319A3-5471-4551-94DA-BB4FF0815FBD}" destId="{0ADA749D-66EB-4C4B-A324-5CAE83684522}" srcOrd="1" destOrd="0" presId="urn:microsoft.com/office/officeart/2008/layout/HorizontalMultiLevelHierarchy"/>
    <dgm:cxn modelId="{BF9BD0AA-DED8-4C44-A06E-8C7FA9135757}" type="presParOf" srcId="{22228673-57CD-440D-82D3-CD7B79142A51}" destId="{BD2DFAEC-48D8-4127-AFE2-5F1F5D6E3DF0}" srcOrd="2" destOrd="0" presId="urn:microsoft.com/office/officeart/2008/layout/HorizontalMultiLevelHierarchy"/>
    <dgm:cxn modelId="{37C9D7F4-1228-43B8-8B46-FE443456BD4F}" type="presParOf" srcId="{BD2DFAEC-48D8-4127-AFE2-5F1F5D6E3DF0}" destId="{FB07C8A3-9BA2-4389-A78E-4B8ECE557011}" srcOrd="0" destOrd="0" presId="urn:microsoft.com/office/officeart/2008/layout/HorizontalMultiLevelHierarchy"/>
    <dgm:cxn modelId="{295C9E41-C13D-45C3-BEE4-D825A76D3BFC}" type="presParOf" srcId="{22228673-57CD-440D-82D3-CD7B79142A51}" destId="{75BFAA34-1F0E-4242-9F0F-FE9E881E9E2F}" srcOrd="3" destOrd="0" presId="urn:microsoft.com/office/officeart/2008/layout/HorizontalMultiLevelHierarchy"/>
    <dgm:cxn modelId="{26EC499B-7E25-4044-96DF-C6C336C29E48}" type="presParOf" srcId="{75BFAA34-1F0E-4242-9F0F-FE9E881E9E2F}" destId="{6694491A-78BB-44F5-B1F1-323C690F507E}" srcOrd="0" destOrd="0" presId="urn:microsoft.com/office/officeart/2008/layout/HorizontalMultiLevelHierarchy"/>
    <dgm:cxn modelId="{8C3DBD2F-0D02-40D9-9CF7-31E09D9CBD81}" type="presParOf" srcId="{75BFAA34-1F0E-4242-9F0F-FE9E881E9E2F}" destId="{4C779867-517C-42C5-A4CA-15ABC61CC45A}" srcOrd="1" destOrd="0" presId="urn:microsoft.com/office/officeart/2008/layout/HorizontalMultiLevelHierarchy"/>
    <dgm:cxn modelId="{C94797D3-8314-4846-9F9F-0318C057C92D}" type="presParOf" srcId="{22228673-57CD-440D-82D3-CD7B79142A51}" destId="{43F9C5BD-A6E9-43AC-83DD-155A0D3C3E35}" srcOrd="4" destOrd="0" presId="urn:microsoft.com/office/officeart/2008/layout/HorizontalMultiLevelHierarchy"/>
    <dgm:cxn modelId="{228C328A-CD9F-462A-8B57-2FA97493BECC}" type="presParOf" srcId="{43F9C5BD-A6E9-43AC-83DD-155A0D3C3E35}" destId="{CFBB3804-B381-49A8-88F9-88C414197F82}" srcOrd="0" destOrd="0" presId="urn:microsoft.com/office/officeart/2008/layout/HorizontalMultiLevelHierarchy"/>
    <dgm:cxn modelId="{CCF5770B-6CB7-4D48-88B4-F31A4C97C555}" type="presParOf" srcId="{22228673-57CD-440D-82D3-CD7B79142A51}" destId="{CFDA5BDB-0EB7-4BAC-963E-A9CF25958A63}" srcOrd="5" destOrd="0" presId="urn:microsoft.com/office/officeart/2008/layout/HorizontalMultiLevelHierarchy"/>
    <dgm:cxn modelId="{6DC0ECB5-7A22-4052-B84A-E31D0804E115}" type="presParOf" srcId="{CFDA5BDB-0EB7-4BAC-963E-A9CF25958A63}" destId="{A8113A08-FCEE-470F-A10D-8B6242C06D67}" srcOrd="0" destOrd="0" presId="urn:microsoft.com/office/officeart/2008/layout/HorizontalMultiLevelHierarchy"/>
    <dgm:cxn modelId="{E193B5B9-8394-42D9-8A2F-9A99953C41F3}" type="presParOf" srcId="{CFDA5BDB-0EB7-4BAC-963E-A9CF25958A63}" destId="{BAC7CAF7-8ACB-4E28-B87B-142A7A9B8DD6}" srcOrd="1" destOrd="0" presId="urn:microsoft.com/office/officeart/2008/layout/HorizontalMultiLevelHierarchy"/>
  </dgm:cxnLst>
  <dgm:bg/>
  <dgm:whole>
    <a:ln>
      <a:solidFill>
        <a:schemeClr val="tx2">
          <a:lumMod val="40000"/>
          <a:lumOff val="6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B5227-3920-4034-B658-18CBB1997E3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a-DK"/>
        </a:p>
      </dgm:t>
    </dgm:pt>
    <dgm:pt modelId="{861EAA8D-2BDF-48A1-BCFA-37C10BD80114}">
      <dgm:prSet phldrT="[Tekst]"/>
      <dgm:spPr>
        <a:solidFill>
          <a:schemeClr val="tx2">
            <a:lumMod val="75000"/>
          </a:schemeClr>
        </a:solidFill>
      </dgm:spPr>
      <dgm:t>
        <a:bodyPr/>
        <a:lstStyle/>
        <a:p>
          <a:r>
            <a:rPr lang="da-DK" dirty="0"/>
            <a:t>Overdrive potentiale</a:t>
          </a:r>
        </a:p>
      </dgm:t>
    </dgm:pt>
    <dgm:pt modelId="{7DA9EEC7-FC07-424C-85BB-A6EED96FD1AC}" type="parTrans" cxnId="{6F41F3C8-ED9A-430E-99FF-45529AAC4ABE}">
      <dgm:prSet/>
      <dgm:spPr/>
      <dgm:t>
        <a:bodyPr/>
        <a:lstStyle/>
        <a:p>
          <a:endParaRPr lang="da-DK"/>
        </a:p>
      </dgm:t>
    </dgm:pt>
    <dgm:pt modelId="{D8F67B79-A120-4459-9DB8-C96215646285}" type="sibTrans" cxnId="{6F41F3C8-ED9A-430E-99FF-45529AAC4ABE}">
      <dgm:prSet/>
      <dgm:spPr/>
      <dgm:t>
        <a:bodyPr/>
        <a:lstStyle/>
        <a:p>
          <a:endParaRPr lang="da-DK"/>
        </a:p>
      </dgm:t>
    </dgm:pt>
    <dgm:pt modelId="{55E9FFC4-85E3-43FD-BA59-7461ACE94B3D}">
      <dgm:prSet phldrT="[Tekst]"/>
      <dgm:spPr>
        <a:solidFill>
          <a:schemeClr val="tx2">
            <a:lumMod val="75000"/>
          </a:schemeClr>
        </a:solidFill>
      </dgm:spPr>
      <dgm:t>
        <a:bodyPr/>
        <a:lstStyle/>
        <a:p>
          <a:r>
            <a:rPr lang="da-DK" dirty="0"/>
            <a:t>Overvurdere teknologi</a:t>
          </a:r>
        </a:p>
      </dgm:t>
    </dgm:pt>
    <dgm:pt modelId="{1395A93A-985E-4011-A140-856797817B8D}" type="parTrans" cxnId="{79EDECA4-EA18-4661-9808-EBC8F8EE7DFC}">
      <dgm:prSet/>
      <dgm:spPr>
        <a:solidFill>
          <a:schemeClr val="tx2">
            <a:lumMod val="75000"/>
          </a:schemeClr>
        </a:solidFill>
      </dgm:spPr>
      <dgm:t>
        <a:bodyPr/>
        <a:lstStyle/>
        <a:p>
          <a:endParaRPr lang="da-DK"/>
        </a:p>
      </dgm:t>
    </dgm:pt>
    <dgm:pt modelId="{82F0691A-B882-4427-B8A2-5D9B0F4FA4B0}" type="sibTrans" cxnId="{79EDECA4-EA18-4661-9808-EBC8F8EE7DFC}">
      <dgm:prSet/>
      <dgm:spPr/>
      <dgm:t>
        <a:bodyPr/>
        <a:lstStyle/>
        <a:p>
          <a:endParaRPr lang="da-DK"/>
        </a:p>
      </dgm:t>
    </dgm:pt>
    <dgm:pt modelId="{47A7DE08-97FF-47F1-84F5-239529C35623}">
      <dgm:prSet phldrT="[Tekst]"/>
      <dgm:spPr>
        <a:solidFill>
          <a:schemeClr val="tx2">
            <a:lumMod val="75000"/>
          </a:schemeClr>
        </a:solidFill>
      </dgm:spPr>
      <dgm:t>
        <a:bodyPr/>
        <a:lstStyle/>
        <a:p>
          <a:r>
            <a:rPr lang="da-DK" dirty="0"/>
            <a:t>Overvurdere ny arbejdstilrettelæggelse</a:t>
          </a:r>
        </a:p>
      </dgm:t>
    </dgm:pt>
    <dgm:pt modelId="{2DC03393-8EDC-4CFE-8F7A-D7C76CD583BE}" type="parTrans" cxnId="{B9647D23-88BA-4AF7-914D-06A44B4A0A54}">
      <dgm:prSet/>
      <dgm:spPr>
        <a:solidFill>
          <a:schemeClr val="tx2">
            <a:lumMod val="75000"/>
          </a:schemeClr>
        </a:solidFill>
      </dgm:spPr>
      <dgm:t>
        <a:bodyPr/>
        <a:lstStyle/>
        <a:p>
          <a:endParaRPr lang="da-DK"/>
        </a:p>
      </dgm:t>
    </dgm:pt>
    <dgm:pt modelId="{5CA3516D-976E-445F-99C8-B89C5958E5C7}" type="sibTrans" cxnId="{B9647D23-88BA-4AF7-914D-06A44B4A0A54}">
      <dgm:prSet/>
      <dgm:spPr/>
      <dgm:t>
        <a:bodyPr/>
        <a:lstStyle/>
        <a:p>
          <a:endParaRPr lang="da-DK"/>
        </a:p>
      </dgm:t>
    </dgm:pt>
    <dgm:pt modelId="{936FDBEA-BB29-4966-88FA-07D919CB9FE9}">
      <dgm:prSet phldrT="[Tekst]"/>
      <dgm:spPr>
        <a:solidFill>
          <a:schemeClr val="tx2">
            <a:lumMod val="75000"/>
          </a:schemeClr>
        </a:solidFill>
      </dgm:spPr>
      <dgm:t>
        <a:bodyPr/>
        <a:lstStyle/>
        <a:p>
          <a:r>
            <a:rPr lang="da-DK" dirty="0"/>
            <a:t>Overvurdere hjælp til selvhjælp</a:t>
          </a:r>
        </a:p>
      </dgm:t>
    </dgm:pt>
    <dgm:pt modelId="{9BA85471-3053-4239-AC83-A95873F2A7CE}" type="parTrans" cxnId="{B1DD2945-E58A-41F6-A7C4-215DD4CAA671}">
      <dgm:prSet/>
      <dgm:spPr>
        <a:solidFill>
          <a:schemeClr val="tx2">
            <a:lumMod val="75000"/>
          </a:schemeClr>
        </a:solidFill>
      </dgm:spPr>
      <dgm:t>
        <a:bodyPr/>
        <a:lstStyle/>
        <a:p>
          <a:endParaRPr lang="da-DK"/>
        </a:p>
      </dgm:t>
    </dgm:pt>
    <dgm:pt modelId="{EED7F6B3-6A6F-4ADC-8FD2-AF51309FC413}" type="sibTrans" cxnId="{B1DD2945-E58A-41F6-A7C4-215DD4CAA671}">
      <dgm:prSet/>
      <dgm:spPr/>
      <dgm:t>
        <a:bodyPr/>
        <a:lstStyle/>
        <a:p>
          <a:endParaRPr lang="da-DK"/>
        </a:p>
      </dgm:t>
    </dgm:pt>
    <dgm:pt modelId="{65FDB5F6-6C75-4DED-A519-B1E1D58FD583}">
      <dgm:prSet/>
      <dgm:spPr>
        <a:solidFill>
          <a:schemeClr val="tx2">
            <a:lumMod val="75000"/>
          </a:schemeClr>
        </a:solidFill>
      </dgm:spPr>
      <dgm:t>
        <a:bodyPr/>
        <a:lstStyle/>
        <a:p>
          <a:r>
            <a:rPr lang="da-DK" dirty="0"/>
            <a:t>Spare på forhånd</a:t>
          </a:r>
        </a:p>
      </dgm:t>
    </dgm:pt>
    <dgm:pt modelId="{D6AAB95A-E028-4906-B929-7C583166EB1F}" type="parTrans" cxnId="{3E2432E5-D73C-47DD-849C-3F6CBFFC20D2}">
      <dgm:prSet/>
      <dgm:spPr>
        <a:solidFill>
          <a:schemeClr val="tx2">
            <a:lumMod val="75000"/>
          </a:schemeClr>
        </a:solidFill>
      </dgm:spPr>
      <dgm:t>
        <a:bodyPr/>
        <a:lstStyle/>
        <a:p>
          <a:endParaRPr lang="da-DK"/>
        </a:p>
      </dgm:t>
    </dgm:pt>
    <dgm:pt modelId="{15C17BFE-876F-4B58-B83B-61DC034CC3B5}" type="sibTrans" cxnId="{3E2432E5-D73C-47DD-849C-3F6CBFFC20D2}">
      <dgm:prSet/>
      <dgm:spPr/>
      <dgm:t>
        <a:bodyPr/>
        <a:lstStyle/>
        <a:p>
          <a:endParaRPr lang="da-DK"/>
        </a:p>
      </dgm:t>
    </dgm:pt>
    <dgm:pt modelId="{E6393746-20E0-43F8-AA34-3672A2D5DF04}">
      <dgm:prSet/>
      <dgm:spPr>
        <a:solidFill>
          <a:schemeClr val="tx2">
            <a:lumMod val="75000"/>
          </a:schemeClr>
        </a:solidFill>
      </dgm:spPr>
      <dgm:t>
        <a:bodyPr/>
        <a:lstStyle/>
        <a:p>
          <a:r>
            <a:rPr lang="da-DK" dirty="0"/>
            <a:t>Overvurdere muligheder</a:t>
          </a:r>
        </a:p>
      </dgm:t>
    </dgm:pt>
    <dgm:pt modelId="{7205A8FA-4099-48CD-B228-A49891979DC6}" type="parTrans" cxnId="{B5EC170E-C2EE-4E00-A7A2-FA26621192C0}">
      <dgm:prSet/>
      <dgm:spPr>
        <a:solidFill>
          <a:schemeClr val="tx2">
            <a:lumMod val="75000"/>
          </a:schemeClr>
        </a:solidFill>
      </dgm:spPr>
      <dgm:t>
        <a:bodyPr/>
        <a:lstStyle/>
        <a:p>
          <a:endParaRPr lang="da-DK"/>
        </a:p>
      </dgm:t>
    </dgm:pt>
    <dgm:pt modelId="{3177F615-8BB2-4EED-ACDE-39E071300AE7}" type="sibTrans" cxnId="{B5EC170E-C2EE-4E00-A7A2-FA26621192C0}">
      <dgm:prSet/>
      <dgm:spPr/>
      <dgm:t>
        <a:bodyPr/>
        <a:lstStyle/>
        <a:p>
          <a:endParaRPr lang="da-DK"/>
        </a:p>
      </dgm:t>
    </dgm:pt>
    <dgm:pt modelId="{F44815DF-D46C-4983-AE03-1042FCD7F6EC}">
      <dgm:prSet/>
      <dgm:spPr>
        <a:solidFill>
          <a:schemeClr val="tx2">
            <a:lumMod val="75000"/>
          </a:schemeClr>
        </a:solidFill>
      </dgm:spPr>
      <dgm:t>
        <a:bodyPr/>
        <a:lstStyle/>
        <a:p>
          <a:r>
            <a:rPr lang="da-DK" dirty="0"/>
            <a:t>Undervurdere kompleksitet</a:t>
          </a:r>
        </a:p>
      </dgm:t>
    </dgm:pt>
    <dgm:pt modelId="{85F6BA6A-BFE0-4D00-92CA-7ADCD0F1B7B2}" type="parTrans" cxnId="{C14AD3F1-9A5C-4DA8-AD01-9DE7B1B9CB7D}">
      <dgm:prSet/>
      <dgm:spPr>
        <a:solidFill>
          <a:schemeClr val="tx2">
            <a:lumMod val="75000"/>
          </a:schemeClr>
        </a:solidFill>
      </dgm:spPr>
      <dgm:t>
        <a:bodyPr/>
        <a:lstStyle/>
        <a:p>
          <a:endParaRPr lang="da-DK"/>
        </a:p>
      </dgm:t>
    </dgm:pt>
    <dgm:pt modelId="{5FEF3DB9-9485-48EB-A533-3CED31655E09}" type="sibTrans" cxnId="{C14AD3F1-9A5C-4DA8-AD01-9DE7B1B9CB7D}">
      <dgm:prSet/>
      <dgm:spPr/>
      <dgm:t>
        <a:bodyPr/>
        <a:lstStyle/>
        <a:p>
          <a:endParaRPr lang="da-DK"/>
        </a:p>
      </dgm:t>
    </dgm:pt>
    <dgm:pt modelId="{9C5C2F25-B8D5-43F6-B460-726861125B3A}">
      <dgm:prSet/>
      <dgm:spPr>
        <a:solidFill>
          <a:schemeClr val="tx2">
            <a:lumMod val="75000"/>
          </a:schemeClr>
        </a:solidFill>
      </dgm:spPr>
      <dgm:t>
        <a:bodyPr/>
        <a:lstStyle/>
        <a:p>
          <a:r>
            <a:rPr lang="da-DK" dirty="0"/>
            <a:t>‘Øget ledelsesrum’</a:t>
          </a:r>
        </a:p>
      </dgm:t>
    </dgm:pt>
    <dgm:pt modelId="{CFAB79ED-F00B-446C-A677-D593073830BD}" type="parTrans" cxnId="{F1811971-5B95-4B33-ACDB-F76FFE18D84D}">
      <dgm:prSet/>
      <dgm:spPr>
        <a:solidFill>
          <a:schemeClr val="tx2">
            <a:lumMod val="75000"/>
          </a:schemeClr>
        </a:solidFill>
      </dgm:spPr>
      <dgm:t>
        <a:bodyPr/>
        <a:lstStyle/>
        <a:p>
          <a:endParaRPr lang="da-DK"/>
        </a:p>
      </dgm:t>
    </dgm:pt>
    <dgm:pt modelId="{D42E504B-7A5C-4A5F-9B3E-1D89CC672A58}" type="sibTrans" cxnId="{F1811971-5B95-4B33-ACDB-F76FFE18D84D}">
      <dgm:prSet/>
      <dgm:spPr/>
      <dgm:t>
        <a:bodyPr/>
        <a:lstStyle/>
        <a:p>
          <a:endParaRPr lang="da-DK"/>
        </a:p>
      </dgm:t>
    </dgm:pt>
    <dgm:pt modelId="{5F29E3A6-7ACE-4DA7-AF6A-0B0ABDC9F578}">
      <dgm:prSet/>
      <dgm:spPr>
        <a:solidFill>
          <a:schemeClr val="tx2">
            <a:lumMod val="75000"/>
          </a:schemeClr>
        </a:solidFill>
      </dgm:spPr>
      <dgm:t>
        <a:bodyPr/>
        <a:lstStyle/>
        <a:p>
          <a:r>
            <a:rPr lang="da-DK" dirty="0"/>
            <a:t>Strammere normeringer</a:t>
          </a:r>
        </a:p>
      </dgm:t>
    </dgm:pt>
    <dgm:pt modelId="{6BED195F-D2ED-4641-94DF-7B8B75546182}" type="parTrans" cxnId="{26A832CC-9A24-44F2-B420-BDCEAFE12DB5}">
      <dgm:prSet/>
      <dgm:spPr>
        <a:solidFill>
          <a:schemeClr val="tx2">
            <a:lumMod val="75000"/>
          </a:schemeClr>
        </a:solidFill>
      </dgm:spPr>
      <dgm:t>
        <a:bodyPr/>
        <a:lstStyle/>
        <a:p>
          <a:endParaRPr lang="da-DK"/>
        </a:p>
      </dgm:t>
    </dgm:pt>
    <dgm:pt modelId="{47B2BCCC-EEC9-4AA7-8A15-E24724F02D6D}" type="sibTrans" cxnId="{26A832CC-9A24-44F2-B420-BDCEAFE12DB5}">
      <dgm:prSet/>
      <dgm:spPr/>
      <dgm:t>
        <a:bodyPr/>
        <a:lstStyle/>
        <a:p>
          <a:endParaRPr lang="da-DK"/>
        </a:p>
      </dgm:t>
    </dgm:pt>
    <dgm:pt modelId="{972446FC-7A1D-431B-820B-11B93AB4B214}">
      <dgm:prSet/>
      <dgm:spPr>
        <a:solidFill>
          <a:schemeClr val="tx2">
            <a:lumMod val="75000"/>
          </a:schemeClr>
        </a:solidFill>
      </dgm:spPr>
      <dgm:t>
        <a:bodyPr/>
        <a:lstStyle/>
        <a:p>
          <a:r>
            <a:rPr lang="da-DK" dirty="0"/>
            <a:t>‘Selvstyring'</a:t>
          </a:r>
        </a:p>
      </dgm:t>
    </dgm:pt>
    <dgm:pt modelId="{C739C66D-AEA3-4D95-9E67-6E04BE4A9CD9}" type="parTrans" cxnId="{E494FAE6-36BF-47DF-B8FA-F8F4910A1ED6}">
      <dgm:prSet/>
      <dgm:spPr>
        <a:solidFill>
          <a:schemeClr val="tx2">
            <a:lumMod val="75000"/>
          </a:schemeClr>
        </a:solidFill>
      </dgm:spPr>
      <dgm:t>
        <a:bodyPr/>
        <a:lstStyle/>
        <a:p>
          <a:endParaRPr lang="da-DK"/>
        </a:p>
      </dgm:t>
    </dgm:pt>
    <dgm:pt modelId="{737955D0-3624-467E-B42F-14061C381845}" type="sibTrans" cxnId="{E494FAE6-36BF-47DF-B8FA-F8F4910A1ED6}">
      <dgm:prSet/>
      <dgm:spPr/>
      <dgm:t>
        <a:bodyPr/>
        <a:lstStyle/>
        <a:p>
          <a:endParaRPr lang="da-DK"/>
        </a:p>
      </dgm:t>
    </dgm:pt>
    <dgm:pt modelId="{2EF0A15E-A76B-4D12-B598-ADF9940349B5}">
      <dgm:prSet/>
      <dgm:spPr>
        <a:solidFill>
          <a:schemeClr val="tx2">
            <a:lumMod val="75000"/>
          </a:schemeClr>
        </a:solidFill>
      </dgm:spPr>
      <dgm:t>
        <a:bodyPr/>
        <a:lstStyle/>
        <a:p>
          <a:r>
            <a:rPr lang="da-DK" dirty="0"/>
            <a:t>Opgaveglidning</a:t>
          </a:r>
        </a:p>
      </dgm:t>
    </dgm:pt>
    <dgm:pt modelId="{78E1034C-AED3-4B5C-A42F-2AF363FDDE05}" type="parTrans" cxnId="{41DB563C-9840-4D2D-B7FD-F53A5B606850}">
      <dgm:prSet/>
      <dgm:spPr>
        <a:solidFill>
          <a:schemeClr val="tx2">
            <a:lumMod val="75000"/>
          </a:schemeClr>
        </a:solidFill>
      </dgm:spPr>
      <dgm:t>
        <a:bodyPr/>
        <a:lstStyle/>
        <a:p>
          <a:endParaRPr lang="da-DK"/>
        </a:p>
      </dgm:t>
    </dgm:pt>
    <dgm:pt modelId="{CCBA27F7-6C3D-4206-8031-90430A0E289C}" type="sibTrans" cxnId="{41DB563C-9840-4D2D-B7FD-F53A5B606850}">
      <dgm:prSet/>
      <dgm:spPr/>
      <dgm:t>
        <a:bodyPr/>
        <a:lstStyle/>
        <a:p>
          <a:endParaRPr lang="da-DK"/>
        </a:p>
      </dgm:t>
    </dgm:pt>
    <dgm:pt modelId="{EDE22619-18FF-47CF-967C-B49FC19283CA}">
      <dgm:prSet/>
      <dgm:spPr>
        <a:solidFill>
          <a:schemeClr val="tx2">
            <a:lumMod val="75000"/>
          </a:schemeClr>
        </a:solidFill>
      </dgm:spPr>
      <dgm:t>
        <a:bodyPr/>
        <a:lstStyle/>
        <a:p>
          <a:r>
            <a:rPr lang="da-DK" dirty="0"/>
            <a:t>Ambulant behandling</a:t>
          </a:r>
        </a:p>
      </dgm:t>
    </dgm:pt>
    <dgm:pt modelId="{DE3B6ED8-5762-485F-929B-B97B9304F774}" type="parTrans" cxnId="{8481284E-1076-4831-B96D-4B4C9B12BE72}">
      <dgm:prSet/>
      <dgm:spPr>
        <a:solidFill>
          <a:schemeClr val="tx2">
            <a:lumMod val="75000"/>
          </a:schemeClr>
        </a:solidFill>
      </dgm:spPr>
      <dgm:t>
        <a:bodyPr/>
        <a:lstStyle/>
        <a:p>
          <a:endParaRPr lang="da-DK"/>
        </a:p>
      </dgm:t>
    </dgm:pt>
    <dgm:pt modelId="{E295E250-06F5-4A68-B3B8-F54E05B5CB68}" type="sibTrans" cxnId="{8481284E-1076-4831-B96D-4B4C9B12BE72}">
      <dgm:prSet/>
      <dgm:spPr/>
      <dgm:t>
        <a:bodyPr/>
        <a:lstStyle/>
        <a:p>
          <a:endParaRPr lang="da-DK"/>
        </a:p>
      </dgm:t>
    </dgm:pt>
    <dgm:pt modelId="{12AC1611-5DAC-4BF3-84E9-3CF720854DCC}">
      <dgm:prSet/>
      <dgm:spPr>
        <a:solidFill>
          <a:schemeClr val="tx2">
            <a:lumMod val="75000"/>
          </a:schemeClr>
        </a:solidFill>
      </dgm:spPr>
      <dgm:t>
        <a:bodyPr/>
        <a:lstStyle/>
        <a:p>
          <a:r>
            <a:rPr lang="da-DK" dirty="0"/>
            <a:t>Rehabilitering</a:t>
          </a:r>
        </a:p>
      </dgm:t>
    </dgm:pt>
    <dgm:pt modelId="{CF4113D6-EBC5-4562-A3C2-288F652C123D}" type="parTrans" cxnId="{0F63A389-61D9-475E-A15F-4506AE805DE3}">
      <dgm:prSet/>
      <dgm:spPr>
        <a:solidFill>
          <a:schemeClr val="tx2">
            <a:lumMod val="75000"/>
          </a:schemeClr>
        </a:solidFill>
      </dgm:spPr>
      <dgm:t>
        <a:bodyPr/>
        <a:lstStyle/>
        <a:p>
          <a:endParaRPr lang="da-DK"/>
        </a:p>
      </dgm:t>
    </dgm:pt>
    <dgm:pt modelId="{CFF1B529-658C-473A-B22A-3305D1F55B24}" type="sibTrans" cxnId="{0F63A389-61D9-475E-A15F-4506AE805DE3}">
      <dgm:prSet/>
      <dgm:spPr/>
      <dgm:t>
        <a:bodyPr/>
        <a:lstStyle/>
        <a:p>
          <a:endParaRPr lang="da-DK"/>
        </a:p>
      </dgm:t>
    </dgm:pt>
    <dgm:pt modelId="{BFDF0176-4DC9-4FF2-B3CF-CB6343F7701F}" type="pres">
      <dgm:prSet presAssocID="{B47B5227-3920-4034-B658-18CBB1997E3E}" presName="Name0" presStyleCnt="0">
        <dgm:presLayoutVars>
          <dgm:chPref val="1"/>
          <dgm:dir/>
          <dgm:animOne val="branch"/>
          <dgm:animLvl val="lvl"/>
          <dgm:resizeHandles val="exact"/>
        </dgm:presLayoutVars>
      </dgm:prSet>
      <dgm:spPr/>
    </dgm:pt>
    <dgm:pt modelId="{D48296FE-17F7-4209-A175-87EE46506EF2}" type="pres">
      <dgm:prSet presAssocID="{861EAA8D-2BDF-48A1-BCFA-37C10BD80114}" presName="root1" presStyleCnt="0"/>
      <dgm:spPr/>
    </dgm:pt>
    <dgm:pt modelId="{32E82384-7E12-4808-BB55-9E256F2E8152}" type="pres">
      <dgm:prSet presAssocID="{861EAA8D-2BDF-48A1-BCFA-37C10BD80114}" presName="LevelOneTextNode" presStyleLbl="node0" presStyleIdx="0" presStyleCnt="1">
        <dgm:presLayoutVars>
          <dgm:chPref val="3"/>
        </dgm:presLayoutVars>
      </dgm:prSet>
      <dgm:spPr/>
    </dgm:pt>
    <dgm:pt modelId="{9150D8C2-2A20-41FF-84A7-8BFA54ACC60B}" type="pres">
      <dgm:prSet presAssocID="{861EAA8D-2BDF-48A1-BCFA-37C10BD80114}" presName="level2hierChild" presStyleCnt="0"/>
      <dgm:spPr/>
    </dgm:pt>
    <dgm:pt modelId="{FCAE7AB1-A992-4CBD-8F49-7B120B808A86}" type="pres">
      <dgm:prSet presAssocID="{1395A93A-985E-4011-A140-856797817B8D}" presName="conn2-1" presStyleLbl="parChTrans1D2" presStyleIdx="0" presStyleCnt="3"/>
      <dgm:spPr/>
    </dgm:pt>
    <dgm:pt modelId="{548966E2-78FB-41D4-863B-DA2E73888C5E}" type="pres">
      <dgm:prSet presAssocID="{1395A93A-985E-4011-A140-856797817B8D}" presName="connTx" presStyleLbl="parChTrans1D2" presStyleIdx="0" presStyleCnt="3"/>
      <dgm:spPr/>
    </dgm:pt>
    <dgm:pt modelId="{B5E77F7F-514E-4E73-8E5F-ED055D04EDA3}" type="pres">
      <dgm:prSet presAssocID="{55E9FFC4-85E3-43FD-BA59-7461ACE94B3D}" presName="root2" presStyleCnt="0"/>
      <dgm:spPr/>
    </dgm:pt>
    <dgm:pt modelId="{F67F22C0-A73C-4A6C-94BF-8D87D99128DC}" type="pres">
      <dgm:prSet presAssocID="{55E9FFC4-85E3-43FD-BA59-7461ACE94B3D}" presName="LevelTwoTextNode" presStyleLbl="node2" presStyleIdx="0" presStyleCnt="3">
        <dgm:presLayoutVars>
          <dgm:chPref val="3"/>
        </dgm:presLayoutVars>
      </dgm:prSet>
      <dgm:spPr/>
    </dgm:pt>
    <dgm:pt modelId="{F9ABCCA6-EE97-4EA7-809A-2CAD4D232EE4}" type="pres">
      <dgm:prSet presAssocID="{55E9FFC4-85E3-43FD-BA59-7461ACE94B3D}" presName="level3hierChild" presStyleCnt="0"/>
      <dgm:spPr/>
    </dgm:pt>
    <dgm:pt modelId="{1ECDA8B3-CD3C-4712-AD8C-6BC0E8F5F14A}" type="pres">
      <dgm:prSet presAssocID="{D6AAB95A-E028-4906-B929-7C583166EB1F}" presName="conn2-1" presStyleLbl="parChTrans1D3" presStyleIdx="0" presStyleCnt="9"/>
      <dgm:spPr/>
    </dgm:pt>
    <dgm:pt modelId="{6523A3BE-24D1-43BD-90BE-49E14F980EFA}" type="pres">
      <dgm:prSet presAssocID="{D6AAB95A-E028-4906-B929-7C583166EB1F}" presName="connTx" presStyleLbl="parChTrans1D3" presStyleIdx="0" presStyleCnt="9"/>
      <dgm:spPr/>
    </dgm:pt>
    <dgm:pt modelId="{6B898331-3DAE-4748-A7C0-72D489EAB573}" type="pres">
      <dgm:prSet presAssocID="{65FDB5F6-6C75-4DED-A519-B1E1D58FD583}" presName="root2" presStyleCnt="0"/>
      <dgm:spPr/>
    </dgm:pt>
    <dgm:pt modelId="{544E05FB-E516-4883-81BC-C6D95309E9FD}" type="pres">
      <dgm:prSet presAssocID="{65FDB5F6-6C75-4DED-A519-B1E1D58FD583}" presName="LevelTwoTextNode" presStyleLbl="node3" presStyleIdx="0" presStyleCnt="9">
        <dgm:presLayoutVars>
          <dgm:chPref val="3"/>
        </dgm:presLayoutVars>
      </dgm:prSet>
      <dgm:spPr/>
    </dgm:pt>
    <dgm:pt modelId="{7D5F145A-0687-4922-BD7C-E2B02932F08F}" type="pres">
      <dgm:prSet presAssocID="{65FDB5F6-6C75-4DED-A519-B1E1D58FD583}" presName="level3hierChild" presStyleCnt="0"/>
      <dgm:spPr/>
    </dgm:pt>
    <dgm:pt modelId="{3947E9FF-FCF3-4E93-A8F7-BB22E53A08B7}" type="pres">
      <dgm:prSet presAssocID="{7205A8FA-4099-48CD-B228-A49891979DC6}" presName="conn2-1" presStyleLbl="parChTrans1D3" presStyleIdx="1" presStyleCnt="9"/>
      <dgm:spPr/>
    </dgm:pt>
    <dgm:pt modelId="{93E725B4-F953-4F9E-87BD-E276F4889ADE}" type="pres">
      <dgm:prSet presAssocID="{7205A8FA-4099-48CD-B228-A49891979DC6}" presName="connTx" presStyleLbl="parChTrans1D3" presStyleIdx="1" presStyleCnt="9"/>
      <dgm:spPr/>
    </dgm:pt>
    <dgm:pt modelId="{F1CF6B9B-6AD4-4F70-A3C8-A21009A0542F}" type="pres">
      <dgm:prSet presAssocID="{E6393746-20E0-43F8-AA34-3672A2D5DF04}" presName="root2" presStyleCnt="0"/>
      <dgm:spPr/>
    </dgm:pt>
    <dgm:pt modelId="{8F97BB90-C075-4FC8-AFD1-61D4671A965E}" type="pres">
      <dgm:prSet presAssocID="{E6393746-20E0-43F8-AA34-3672A2D5DF04}" presName="LevelTwoTextNode" presStyleLbl="node3" presStyleIdx="1" presStyleCnt="9">
        <dgm:presLayoutVars>
          <dgm:chPref val="3"/>
        </dgm:presLayoutVars>
      </dgm:prSet>
      <dgm:spPr/>
    </dgm:pt>
    <dgm:pt modelId="{28784024-9E30-426B-926A-7F1B8B65B855}" type="pres">
      <dgm:prSet presAssocID="{E6393746-20E0-43F8-AA34-3672A2D5DF04}" presName="level3hierChild" presStyleCnt="0"/>
      <dgm:spPr/>
    </dgm:pt>
    <dgm:pt modelId="{4F880A3B-6556-4A6E-962B-15DA70540456}" type="pres">
      <dgm:prSet presAssocID="{85F6BA6A-BFE0-4D00-92CA-7ADCD0F1B7B2}" presName="conn2-1" presStyleLbl="parChTrans1D3" presStyleIdx="2" presStyleCnt="9"/>
      <dgm:spPr/>
    </dgm:pt>
    <dgm:pt modelId="{51A07710-F80E-4F18-82D3-7387BFD7E8FD}" type="pres">
      <dgm:prSet presAssocID="{85F6BA6A-BFE0-4D00-92CA-7ADCD0F1B7B2}" presName="connTx" presStyleLbl="parChTrans1D3" presStyleIdx="2" presStyleCnt="9"/>
      <dgm:spPr/>
    </dgm:pt>
    <dgm:pt modelId="{03146A6F-32AB-4C77-80E4-04991D14AA8A}" type="pres">
      <dgm:prSet presAssocID="{F44815DF-D46C-4983-AE03-1042FCD7F6EC}" presName="root2" presStyleCnt="0"/>
      <dgm:spPr/>
    </dgm:pt>
    <dgm:pt modelId="{DB850D7D-B8D1-4803-852D-2A6999809F2B}" type="pres">
      <dgm:prSet presAssocID="{F44815DF-D46C-4983-AE03-1042FCD7F6EC}" presName="LevelTwoTextNode" presStyleLbl="node3" presStyleIdx="2" presStyleCnt="9">
        <dgm:presLayoutVars>
          <dgm:chPref val="3"/>
        </dgm:presLayoutVars>
      </dgm:prSet>
      <dgm:spPr/>
    </dgm:pt>
    <dgm:pt modelId="{05E91F34-6365-41FF-BB18-DD0186BB2727}" type="pres">
      <dgm:prSet presAssocID="{F44815DF-D46C-4983-AE03-1042FCD7F6EC}" presName="level3hierChild" presStyleCnt="0"/>
      <dgm:spPr/>
    </dgm:pt>
    <dgm:pt modelId="{EA9C2D95-F993-4F3A-9CD2-90D5E7B5E31A}" type="pres">
      <dgm:prSet presAssocID="{2DC03393-8EDC-4CFE-8F7A-D7C76CD583BE}" presName="conn2-1" presStyleLbl="parChTrans1D2" presStyleIdx="1" presStyleCnt="3"/>
      <dgm:spPr/>
    </dgm:pt>
    <dgm:pt modelId="{1C1421ED-7C0A-4A86-86D4-B9409E250C1B}" type="pres">
      <dgm:prSet presAssocID="{2DC03393-8EDC-4CFE-8F7A-D7C76CD583BE}" presName="connTx" presStyleLbl="parChTrans1D2" presStyleIdx="1" presStyleCnt="3"/>
      <dgm:spPr/>
    </dgm:pt>
    <dgm:pt modelId="{64C110FA-A8A5-45AE-B345-FB2EDE6AA9F5}" type="pres">
      <dgm:prSet presAssocID="{47A7DE08-97FF-47F1-84F5-239529C35623}" presName="root2" presStyleCnt="0"/>
      <dgm:spPr/>
    </dgm:pt>
    <dgm:pt modelId="{711E05A7-6F83-4D36-AD1D-D1A6C6DAE938}" type="pres">
      <dgm:prSet presAssocID="{47A7DE08-97FF-47F1-84F5-239529C35623}" presName="LevelTwoTextNode" presStyleLbl="node2" presStyleIdx="1" presStyleCnt="3">
        <dgm:presLayoutVars>
          <dgm:chPref val="3"/>
        </dgm:presLayoutVars>
      </dgm:prSet>
      <dgm:spPr/>
    </dgm:pt>
    <dgm:pt modelId="{9E8CA11D-4D0A-4863-905D-CB8ACA233E7D}" type="pres">
      <dgm:prSet presAssocID="{47A7DE08-97FF-47F1-84F5-239529C35623}" presName="level3hierChild" presStyleCnt="0"/>
      <dgm:spPr/>
    </dgm:pt>
    <dgm:pt modelId="{4E94E782-22B1-4FB7-936B-80877CC202EF}" type="pres">
      <dgm:prSet presAssocID="{CFAB79ED-F00B-446C-A677-D593073830BD}" presName="conn2-1" presStyleLbl="parChTrans1D3" presStyleIdx="3" presStyleCnt="9"/>
      <dgm:spPr/>
    </dgm:pt>
    <dgm:pt modelId="{F02087BF-D99B-4C62-9CCF-808D4C49280D}" type="pres">
      <dgm:prSet presAssocID="{CFAB79ED-F00B-446C-A677-D593073830BD}" presName="connTx" presStyleLbl="parChTrans1D3" presStyleIdx="3" presStyleCnt="9"/>
      <dgm:spPr/>
    </dgm:pt>
    <dgm:pt modelId="{6BF1312D-07B7-46AF-A8A9-0E10058667B0}" type="pres">
      <dgm:prSet presAssocID="{9C5C2F25-B8D5-43F6-B460-726861125B3A}" presName="root2" presStyleCnt="0"/>
      <dgm:spPr/>
    </dgm:pt>
    <dgm:pt modelId="{93C29522-ED32-44C6-AF14-1868AB909EBC}" type="pres">
      <dgm:prSet presAssocID="{9C5C2F25-B8D5-43F6-B460-726861125B3A}" presName="LevelTwoTextNode" presStyleLbl="node3" presStyleIdx="3" presStyleCnt="9">
        <dgm:presLayoutVars>
          <dgm:chPref val="3"/>
        </dgm:presLayoutVars>
      </dgm:prSet>
      <dgm:spPr/>
    </dgm:pt>
    <dgm:pt modelId="{4AD287EC-013B-4073-B641-7F6740C98679}" type="pres">
      <dgm:prSet presAssocID="{9C5C2F25-B8D5-43F6-B460-726861125B3A}" presName="level3hierChild" presStyleCnt="0"/>
      <dgm:spPr/>
    </dgm:pt>
    <dgm:pt modelId="{8094FFE6-D6A9-4F17-9699-C7AEEA7856A1}" type="pres">
      <dgm:prSet presAssocID="{78E1034C-AED3-4B5C-A42F-2AF363FDDE05}" presName="conn2-1" presStyleLbl="parChTrans1D3" presStyleIdx="4" presStyleCnt="9"/>
      <dgm:spPr/>
    </dgm:pt>
    <dgm:pt modelId="{3AF5F8E8-A82E-4457-A2F1-C008D6192A56}" type="pres">
      <dgm:prSet presAssocID="{78E1034C-AED3-4B5C-A42F-2AF363FDDE05}" presName="connTx" presStyleLbl="parChTrans1D3" presStyleIdx="4" presStyleCnt="9"/>
      <dgm:spPr/>
    </dgm:pt>
    <dgm:pt modelId="{5E48B765-564B-4A62-B589-E71BAC74FDA5}" type="pres">
      <dgm:prSet presAssocID="{2EF0A15E-A76B-4D12-B598-ADF9940349B5}" presName="root2" presStyleCnt="0"/>
      <dgm:spPr/>
    </dgm:pt>
    <dgm:pt modelId="{D3227612-BCF0-49C0-A452-602CD02D3A59}" type="pres">
      <dgm:prSet presAssocID="{2EF0A15E-A76B-4D12-B598-ADF9940349B5}" presName="LevelTwoTextNode" presStyleLbl="node3" presStyleIdx="4" presStyleCnt="9">
        <dgm:presLayoutVars>
          <dgm:chPref val="3"/>
        </dgm:presLayoutVars>
      </dgm:prSet>
      <dgm:spPr/>
    </dgm:pt>
    <dgm:pt modelId="{A3050537-4137-4107-A0AC-5137AE76BED3}" type="pres">
      <dgm:prSet presAssocID="{2EF0A15E-A76B-4D12-B598-ADF9940349B5}" presName="level3hierChild" presStyleCnt="0"/>
      <dgm:spPr/>
    </dgm:pt>
    <dgm:pt modelId="{23CB71BD-687B-413F-BB7C-CE1F312992ED}" type="pres">
      <dgm:prSet presAssocID="{6BED195F-D2ED-4641-94DF-7B8B75546182}" presName="conn2-1" presStyleLbl="parChTrans1D3" presStyleIdx="5" presStyleCnt="9"/>
      <dgm:spPr/>
    </dgm:pt>
    <dgm:pt modelId="{DE3F42A2-5090-47BB-9E7E-8329A8EE8C2D}" type="pres">
      <dgm:prSet presAssocID="{6BED195F-D2ED-4641-94DF-7B8B75546182}" presName="connTx" presStyleLbl="parChTrans1D3" presStyleIdx="5" presStyleCnt="9"/>
      <dgm:spPr/>
    </dgm:pt>
    <dgm:pt modelId="{437C6DE2-8C3D-4F72-92C4-CCAD4A73E3C9}" type="pres">
      <dgm:prSet presAssocID="{5F29E3A6-7ACE-4DA7-AF6A-0B0ABDC9F578}" presName="root2" presStyleCnt="0"/>
      <dgm:spPr/>
    </dgm:pt>
    <dgm:pt modelId="{1357D6CC-20CA-4DFB-9B5E-9D8166AC3DAF}" type="pres">
      <dgm:prSet presAssocID="{5F29E3A6-7ACE-4DA7-AF6A-0B0ABDC9F578}" presName="LevelTwoTextNode" presStyleLbl="node3" presStyleIdx="5" presStyleCnt="9">
        <dgm:presLayoutVars>
          <dgm:chPref val="3"/>
        </dgm:presLayoutVars>
      </dgm:prSet>
      <dgm:spPr/>
    </dgm:pt>
    <dgm:pt modelId="{82CEBC37-4290-436B-8845-2A5602F1572F}" type="pres">
      <dgm:prSet presAssocID="{5F29E3A6-7ACE-4DA7-AF6A-0B0ABDC9F578}" presName="level3hierChild" presStyleCnt="0"/>
      <dgm:spPr/>
    </dgm:pt>
    <dgm:pt modelId="{9A15D9BF-D915-4CD6-8D4C-6D936491FFCF}" type="pres">
      <dgm:prSet presAssocID="{C739C66D-AEA3-4D95-9E67-6E04BE4A9CD9}" presName="conn2-1" presStyleLbl="parChTrans1D3" presStyleIdx="6" presStyleCnt="9"/>
      <dgm:spPr/>
    </dgm:pt>
    <dgm:pt modelId="{7C9B7732-9C1E-425C-B924-463B4FEE9155}" type="pres">
      <dgm:prSet presAssocID="{C739C66D-AEA3-4D95-9E67-6E04BE4A9CD9}" presName="connTx" presStyleLbl="parChTrans1D3" presStyleIdx="6" presStyleCnt="9"/>
      <dgm:spPr/>
    </dgm:pt>
    <dgm:pt modelId="{C476D5E2-3B51-41DF-9793-AFB9FBA4A420}" type="pres">
      <dgm:prSet presAssocID="{972446FC-7A1D-431B-820B-11B93AB4B214}" presName="root2" presStyleCnt="0"/>
      <dgm:spPr/>
    </dgm:pt>
    <dgm:pt modelId="{622F4049-7D87-4F8A-8646-8B21E0E02343}" type="pres">
      <dgm:prSet presAssocID="{972446FC-7A1D-431B-820B-11B93AB4B214}" presName="LevelTwoTextNode" presStyleLbl="node3" presStyleIdx="6" presStyleCnt="9">
        <dgm:presLayoutVars>
          <dgm:chPref val="3"/>
        </dgm:presLayoutVars>
      </dgm:prSet>
      <dgm:spPr/>
    </dgm:pt>
    <dgm:pt modelId="{569B0F89-51AA-4D2E-90C4-727E8B7B4494}" type="pres">
      <dgm:prSet presAssocID="{972446FC-7A1D-431B-820B-11B93AB4B214}" presName="level3hierChild" presStyleCnt="0"/>
      <dgm:spPr/>
    </dgm:pt>
    <dgm:pt modelId="{1681CE42-8A2A-4ABE-A52D-68981EDC7540}" type="pres">
      <dgm:prSet presAssocID="{9BA85471-3053-4239-AC83-A95873F2A7CE}" presName="conn2-1" presStyleLbl="parChTrans1D2" presStyleIdx="2" presStyleCnt="3"/>
      <dgm:spPr/>
    </dgm:pt>
    <dgm:pt modelId="{B67D6A5C-2A8A-4639-9D4D-642A2A76EB31}" type="pres">
      <dgm:prSet presAssocID="{9BA85471-3053-4239-AC83-A95873F2A7CE}" presName="connTx" presStyleLbl="parChTrans1D2" presStyleIdx="2" presStyleCnt="3"/>
      <dgm:spPr/>
    </dgm:pt>
    <dgm:pt modelId="{FE48301F-C9AC-4DE4-954C-96F5F2AAC4B9}" type="pres">
      <dgm:prSet presAssocID="{936FDBEA-BB29-4966-88FA-07D919CB9FE9}" presName="root2" presStyleCnt="0"/>
      <dgm:spPr/>
    </dgm:pt>
    <dgm:pt modelId="{C561A521-1E90-432A-A6E7-3622093A662B}" type="pres">
      <dgm:prSet presAssocID="{936FDBEA-BB29-4966-88FA-07D919CB9FE9}" presName="LevelTwoTextNode" presStyleLbl="node2" presStyleIdx="2" presStyleCnt="3">
        <dgm:presLayoutVars>
          <dgm:chPref val="3"/>
        </dgm:presLayoutVars>
      </dgm:prSet>
      <dgm:spPr/>
    </dgm:pt>
    <dgm:pt modelId="{D4481879-0E9D-4594-89F0-C30ADA0B869D}" type="pres">
      <dgm:prSet presAssocID="{936FDBEA-BB29-4966-88FA-07D919CB9FE9}" presName="level3hierChild" presStyleCnt="0"/>
      <dgm:spPr/>
    </dgm:pt>
    <dgm:pt modelId="{F29E114C-BBDC-49ED-94DC-C386241555A4}" type="pres">
      <dgm:prSet presAssocID="{DE3B6ED8-5762-485F-929B-B97B9304F774}" presName="conn2-1" presStyleLbl="parChTrans1D3" presStyleIdx="7" presStyleCnt="9"/>
      <dgm:spPr/>
    </dgm:pt>
    <dgm:pt modelId="{380DA5E1-5B46-4D0D-88FA-93E313E7D49F}" type="pres">
      <dgm:prSet presAssocID="{DE3B6ED8-5762-485F-929B-B97B9304F774}" presName="connTx" presStyleLbl="parChTrans1D3" presStyleIdx="7" presStyleCnt="9"/>
      <dgm:spPr/>
    </dgm:pt>
    <dgm:pt modelId="{CB4C757F-C22B-4445-815E-CA2E78DA530D}" type="pres">
      <dgm:prSet presAssocID="{EDE22619-18FF-47CF-967C-B49FC19283CA}" presName="root2" presStyleCnt="0"/>
      <dgm:spPr/>
    </dgm:pt>
    <dgm:pt modelId="{02A4F37C-3D94-4254-AFF3-07015C103E76}" type="pres">
      <dgm:prSet presAssocID="{EDE22619-18FF-47CF-967C-B49FC19283CA}" presName="LevelTwoTextNode" presStyleLbl="node3" presStyleIdx="7" presStyleCnt="9">
        <dgm:presLayoutVars>
          <dgm:chPref val="3"/>
        </dgm:presLayoutVars>
      </dgm:prSet>
      <dgm:spPr/>
    </dgm:pt>
    <dgm:pt modelId="{168DC9E4-38C5-40D6-85AC-2176B6C6B69A}" type="pres">
      <dgm:prSet presAssocID="{EDE22619-18FF-47CF-967C-B49FC19283CA}" presName="level3hierChild" presStyleCnt="0"/>
      <dgm:spPr/>
    </dgm:pt>
    <dgm:pt modelId="{28ABC674-AEB1-4BFF-BC3B-A54C6A33E882}" type="pres">
      <dgm:prSet presAssocID="{CF4113D6-EBC5-4562-A3C2-288F652C123D}" presName="conn2-1" presStyleLbl="parChTrans1D3" presStyleIdx="8" presStyleCnt="9"/>
      <dgm:spPr/>
    </dgm:pt>
    <dgm:pt modelId="{EAAB4D56-23FA-4177-833D-D5130EDA348B}" type="pres">
      <dgm:prSet presAssocID="{CF4113D6-EBC5-4562-A3C2-288F652C123D}" presName="connTx" presStyleLbl="parChTrans1D3" presStyleIdx="8" presStyleCnt="9"/>
      <dgm:spPr/>
    </dgm:pt>
    <dgm:pt modelId="{0C81B042-DE41-4D65-8760-1A0392FD36BC}" type="pres">
      <dgm:prSet presAssocID="{12AC1611-5DAC-4BF3-84E9-3CF720854DCC}" presName="root2" presStyleCnt="0"/>
      <dgm:spPr/>
    </dgm:pt>
    <dgm:pt modelId="{4E98B4CE-6CAF-4E56-A1B8-9B789E47E325}" type="pres">
      <dgm:prSet presAssocID="{12AC1611-5DAC-4BF3-84E9-3CF720854DCC}" presName="LevelTwoTextNode" presStyleLbl="node3" presStyleIdx="8" presStyleCnt="9">
        <dgm:presLayoutVars>
          <dgm:chPref val="3"/>
        </dgm:presLayoutVars>
      </dgm:prSet>
      <dgm:spPr/>
    </dgm:pt>
    <dgm:pt modelId="{62123980-E337-4858-BC36-CE4850113A19}" type="pres">
      <dgm:prSet presAssocID="{12AC1611-5DAC-4BF3-84E9-3CF720854DCC}" presName="level3hierChild" presStyleCnt="0"/>
      <dgm:spPr/>
    </dgm:pt>
  </dgm:ptLst>
  <dgm:cxnLst>
    <dgm:cxn modelId="{B5EC170E-C2EE-4E00-A7A2-FA26621192C0}" srcId="{55E9FFC4-85E3-43FD-BA59-7461ACE94B3D}" destId="{E6393746-20E0-43F8-AA34-3672A2D5DF04}" srcOrd="1" destOrd="0" parTransId="{7205A8FA-4099-48CD-B228-A49891979DC6}" sibTransId="{3177F615-8BB2-4EED-ACDE-39E071300AE7}"/>
    <dgm:cxn modelId="{44E83910-FBB9-4DF9-8FB3-345B9DDC4A6D}" type="presOf" srcId="{6BED195F-D2ED-4641-94DF-7B8B75546182}" destId="{23CB71BD-687B-413F-BB7C-CE1F312992ED}" srcOrd="0" destOrd="0" presId="urn:microsoft.com/office/officeart/2008/layout/HorizontalMultiLevelHierarchy"/>
    <dgm:cxn modelId="{1A294B13-36F9-40FF-98E5-972CE97A6F20}" type="presOf" srcId="{2DC03393-8EDC-4CFE-8F7A-D7C76CD583BE}" destId="{1C1421ED-7C0A-4A86-86D4-B9409E250C1B}" srcOrd="1" destOrd="0" presId="urn:microsoft.com/office/officeart/2008/layout/HorizontalMultiLevelHierarchy"/>
    <dgm:cxn modelId="{D685EF13-6EAB-422B-A943-15CB925881BD}" type="presOf" srcId="{F44815DF-D46C-4983-AE03-1042FCD7F6EC}" destId="{DB850D7D-B8D1-4803-852D-2A6999809F2B}" srcOrd="0" destOrd="0" presId="urn:microsoft.com/office/officeart/2008/layout/HorizontalMultiLevelHierarchy"/>
    <dgm:cxn modelId="{149B5B19-3CD9-45FB-910F-D848335271B8}" type="presOf" srcId="{DE3B6ED8-5762-485F-929B-B97B9304F774}" destId="{380DA5E1-5B46-4D0D-88FA-93E313E7D49F}" srcOrd="1" destOrd="0" presId="urn:microsoft.com/office/officeart/2008/layout/HorizontalMultiLevelHierarchy"/>
    <dgm:cxn modelId="{05FE6920-27C9-4DE4-88DA-83F4BF1F32A8}" type="presOf" srcId="{861EAA8D-2BDF-48A1-BCFA-37C10BD80114}" destId="{32E82384-7E12-4808-BB55-9E256F2E8152}" srcOrd="0" destOrd="0" presId="urn:microsoft.com/office/officeart/2008/layout/HorizontalMultiLevelHierarchy"/>
    <dgm:cxn modelId="{E24C1B21-8EA8-4D23-890C-45FBF167EC80}" type="presOf" srcId="{9BA85471-3053-4239-AC83-A95873F2A7CE}" destId="{1681CE42-8A2A-4ABE-A52D-68981EDC7540}" srcOrd="0" destOrd="0" presId="urn:microsoft.com/office/officeart/2008/layout/HorizontalMultiLevelHierarchy"/>
    <dgm:cxn modelId="{B9647D23-88BA-4AF7-914D-06A44B4A0A54}" srcId="{861EAA8D-2BDF-48A1-BCFA-37C10BD80114}" destId="{47A7DE08-97FF-47F1-84F5-239529C35623}" srcOrd="1" destOrd="0" parTransId="{2DC03393-8EDC-4CFE-8F7A-D7C76CD583BE}" sibTransId="{5CA3516D-976E-445F-99C8-B89C5958E5C7}"/>
    <dgm:cxn modelId="{491DF624-7EE1-4497-B898-81199C6D67D0}" type="presOf" srcId="{972446FC-7A1D-431B-820B-11B93AB4B214}" destId="{622F4049-7D87-4F8A-8646-8B21E0E02343}" srcOrd="0" destOrd="0" presId="urn:microsoft.com/office/officeart/2008/layout/HorizontalMultiLevelHierarchy"/>
    <dgm:cxn modelId="{B0F93727-E889-4E27-9B5C-C392712B5DD4}" type="presOf" srcId="{7205A8FA-4099-48CD-B228-A49891979DC6}" destId="{93E725B4-F953-4F9E-87BD-E276F4889ADE}" srcOrd="1" destOrd="0" presId="urn:microsoft.com/office/officeart/2008/layout/HorizontalMultiLevelHierarchy"/>
    <dgm:cxn modelId="{27B5532D-AFCE-48F7-8D54-4F987077126D}" type="presOf" srcId="{CF4113D6-EBC5-4562-A3C2-288F652C123D}" destId="{28ABC674-AEB1-4BFF-BC3B-A54C6A33E882}" srcOrd="0" destOrd="0" presId="urn:microsoft.com/office/officeart/2008/layout/HorizontalMultiLevelHierarchy"/>
    <dgm:cxn modelId="{D0AE732F-AB91-4570-93D1-C1BBE3B0C1A1}" type="presOf" srcId="{B47B5227-3920-4034-B658-18CBB1997E3E}" destId="{BFDF0176-4DC9-4FF2-B3CF-CB6343F7701F}" srcOrd="0" destOrd="0" presId="urn:microsoft.com/office/officeart/2008/layout/HorizontalMultiLevelHierarchy"/>
    <dgm:cxn modelId="{85378738-2B56-4255-83A6-0071952B8B41}" type="presOf" srcId="{1395A93A-985E-4011-A140-856797817B8D}" destId="{548966E2-78FB-41D4-863B-DA2E73888C5E}" srcOrd="1" destOrd="0" presId="urn:microsoft.com/office/officeart/2008/layout/HorizontalMultiLevelHierarchy"/>
    <dgm:cxn modelId="{41DB563C-9840-4D2D-B7FD-F53A5B606850}" srcId="{47A7DE08-97FF-47F1-84F5-239529C35623}" destId="{2EF0A15E-A76B-4D12-B598-ADF9940349B5}" srcOrd="1" destOrd="0" parTransId="{78E1034C-AED3-4B5C-A42F-2AF363FDDE05}" sibTransId="{CCBA27F7-6C3D-4206-8031-90430A0E289C}"/>
    <dgm:cxn modelId="{80237F5F-E1B3-4229-907B-0A44E8A524C2}" type="presOf" srcId="{78E1034C-AED3-4B5C-A42F-2AF363FDDE05}" destId="{8094FFE6-D6A9-4F17-9699-C7AEEA7856A1}" srcOrd="0" destOrd="0" presId="urn:microsoft.com/office/officeart/2008/layout/HorizontalMultiLevelHierarchy"/>
    <dgm:cxn modelId="{51081E63-B13B-4E38-AA42-D2AA051A4BEF}" type="presOf" srcId="{9C5C2F25-B8D5-43F6-B460-726861125B3A}" destId="{93C29522-ED32-44C6-AF14-1868AB909EBC}" srcOrd="0" destOrd="0" presId="urn:microsoft.com/office/officeart/2008/layout/HorizontalMultiLevelHierarchy"/>
    <dgm:cxn modelId="{B1DD2945-E58A-41F6-A7C4-215DD4CAA671}" srcId="{861EAA8D-2BDF-48A1-BCFA-37C10BD80114}" destId="{936FDBEA-BB29-4966-88FA-07D919CB9FE9}" srcOrd="2" destOrd="0" parTransId="{9BA85471-3053-4239-AC83-A95873F2A7CE}" sibTransId="{EED7F6B3-6A6F-4ADC-8FD2-AF51309FC413}"/>
    <dgm:cxn modelId="{8481284E-1076-4831-B96D-4B4C9B12BE72}" srcId="{936FDBEA-BB29-4966-88FA-07D919CB9FE9}" destId="{EDE22619-18FF-47CF-967C-B49FC19283CA}" srcOrd="0" destOrd="0" parTransId="{DE3B6ED8-5762-485F-929B-B97B9304F774}" sibTransId="{E295E250-06F5-4A68-B3B8-F54E05B5CB68}"/>
    <dgm:cxn modelId="{F307896E-3A39-4364-8592-751CCEAE3B7B}" type="presOf" srcId="{2DC03393-8EDC-4CFE-8F7A-D7C76CD583BE}" destId="{EA9C2D95-F993-4F3A-9CD2-90D5E7B5E31A}" srcOrd="0" destOrd="0" presId="urn:microsoft.com/office/officeart/2008/layout/HorizontalMultiLevelHierarchy"/>
    <dgm:cxn modelId="{F1811971-5B95-4B33-ACDB-F76FFE18D84D}" srcId="{47A7DE08-97FF-47F1-84F5-239529C35623}" destId="{9C5C2F25-B8D5-43F6-B460-726861125B3A}" srcOrd="0" destOrd="0" parTransId="{CFAB79ED-F00B-446C-A677-D593073830BD}" sibTransId="{D42E504B-7A5C-4A5F-9B3E-1D89CC672A58}"/>
    <dgm:cxn modelId="{10571C52-A013-4ABE-8446-08A7725E56CA}" type="presOf" srcId="{D6AAB95A-E028-4906-B929-7C583166EB1F}" destId="{1ECDA8B3-CD3C-4712-AD8C-6BC0E8F5F14A}" srcOrd="0" destOrd="0" presId="urn:microsoft.com/office/officeart/2008/layout/HorizontalMultiLevelHierarchy"/>
    <dgm:cxn modelId="{E87A6B72-79C6-4B8C-8E23-4AAE6873A93A}" type="presOf" srcId="{CFAB79ED-F00B-446C-A677-D593073830BD}" destId="{4E94E782-22B1-4FB7-936B-80877CC202EF}" srcOrd="0" destOrd="0" presId="urn:microsoft.com/office/officeart/2008/layout/HorizontalMultiLevelHierarchy"/>
    <dgm:cxn modelId="{B691A972-098E-4B74-9201-62BB94F97955}" type="presOf" srcId="{D6AAB95A-E028-4906-B929-7C583166EB1F}" destId="{6523A3BE-24D1-43BD-90BE-49E14F980EFA}" srcOrd="1" destOrd="0" presId="urn:microsoft.com/office/officeart/2008/layout/HorizontalMultiLevelHierarchy"/>
    <dgm:cxn modelId="{A1D26376-E6DC-48B5-B4D0-A1E596FC1D91}" type="presOf" srcId="{85F6BA6A-BFE0-4D00-92CA-7ADCD0F1B7B2}" destId="{51A07710-F80E-4F18-82D3-7387BFD7E8FD}" srcOrd="1" destOrd="0" presId="urn:microsoft.com/office/officeart/2008/layout/HorizontalMultiLevelHierarchy"/>
    <dgm:cxn modelId="{FE9B2A57-8279-4820-83BF-DEEFB3F23B72}" type="presOf" srcId="{47A7DE08-97FF-47F1-84F5-239529C35623}" destId="{711E05A7-6F83-4D36-AD1D-D1A6C6DAE938}" srcOrd="0" destOrd="0" presId="urn:microsoft.com/office/officeart/2008/layout/HorizontalMultiLevelHierarchy"/>
    <dgm:cxn modelId="{EB662D5A-A694-4E97-A0E7-273184479482}" type="presOf" srcId="{9BA85471-3053-4239-AC83-A95873F2A7CE}" destId="{B67D6A5C-2A8A-4639-9D4D-642A2A76EB31}" srcOrd="1" destOrd="0" presId="urn:microsoft.com/office/officeart/2008/layout/HorizontalMultiLevelHierarchy"/>
    <dgm:cxn modelId="{36BB8A7B-DE9F-4855-8BD8-1F8457BAEA17}" type="presOf" srcId="{936FDBEA-BB29-4966-88FA-07D919CB9FE9}" destId="{C561A521-1E90-432A-A6E7-3622093A662B}" srcOrd="0" destOrd="0" presId="urn:microsoft.com/office/officeart/2008/layout/HorizontalMultiLevelHierarchy"/>
    <dgm:cxn modelId="{F6AE3683-5D30-4BC0-A66A-A609D108EC4E}" type="presOf" srcId="{2EF0A15E-A76B-4D12-B598-ADF9940349B5}" destId="{D3227612-BCF0-49C0-A452-602CD02D3A59}" srcOrd="0" destOrd="0" presId="urn:microsoft.com/office/officeart/2008/layout/HorizontalMultiLevelHierarchy"/>
    <dgm:cxn modelId="{0F63A389-61D9-475E-A15F-4506AE805DE3}" srcId="{936FDBEA-BB29-4966-88FA-07D919CB9FE9}" destId="{12AC1611-5DAC-4BF3-84E9-3CF720854DCC}" srcOrd="1" destOrd="0" parTransId="{CF4113D6-EBC5-4562-A3C2-288F652C123D}" sibTransId="{CFF1B529-658C-473A-B22A-3305D1F55B24}"/>
    <dgm:cxn modelId="{BBB4C289-FF29-4A86-9980-DB6D92B022A8}" type="presOf" srcId="{CF4113D6-EBC5-4562-A3C2-288F652C123D}" destId="{EAAB4D56-23FA-4177-833D-D5130EDA348B}" srcOrd="1" destOrd="0" presId="urn:microsoft.com/office/officeart/2008/layout/HorizontalMultiLevelHierarchy"/>
    <dgm:cxn modelId="{1179028E-9B32-45A1-A639-10DAD0E146AB}" type="presOf" srcId="{78E1034C-AED3-4B5C-A42F-2AF363FDDE05}" destId="{3AF5F8E8-A82E-4457-A2F1-C008D6192A56}" srcOrd="1" destOrd="0" presId="urn:microsoft.com/office/officeart/2008/layout/HorizontalMultiLevelHierarchy"/>
    <dgm:cxn modelId="{5EB80293-E48C-42D4-92F2-A06FBFE48CBE}" type="presOf" srcId="{65FDB5F6-6C75-4DED-A519-B1E1D58FD583}" destId="{544E05FB-E516-4883-81BC-C6D95309E9FD}" srcOrd="0" destOrd="0" presId="urn:microsoft.com/office/officeart/2008/layout/HorizontalMultiLevelHierarchy"/>
    <dgm:cxn modelId="{0883639B-DD6D-4D7F-A3BC-89D5E57E3AC6}" type="presOf" srcId="{CFAB79ED-F00B-446C-A677-D593073830BD}" destId="{F02087BF-D99B-4C62-9CCF-808D4C49280D}" srcOrd="1" destOrd="0" presId="urn:microsoft.com/office/officeart/2008/layout/HorizontalMultiLevelHierarchy"/>
    <dgm:cxn modelId="{D0F5E39E-CE06-4F68-B6B0-066915BBE99C}" type="presOf" srcId="{85F6BA6A-BFE0-4D00-92CA-7ADCD0F1B7B2}" destId="{4F880A3B-6556-4A6E-962B-15DA70540456}" srcOrd="0" destOrd="0" presId="urn:microsoft.com/office/officeart/2008/layout/HorizontalMultiLevelHierarchy"/>
    <dgm:cxn modelId="{79EDECA4-EA18-4661-9808-EBC8F8EE7DFC}" srcId="{861EAA8D-2BDF-48A1-BCFA-37C10BD80114}" destId="{55E9FFC4-85E3-43FD-BA59-7461ACE94B3D}" srcOrd="0" destOrd="0" parTransId="{1395A93A-985E-4011-A140-856797817B8D}" sibTransId="{82F0691A-B882-4427-B8A2-5D9B0F4FA4B0}"/>
    <dgm:cxn modelId="{CEFE30A7-A175-4BCE-849C-1B14D86B756C}" type="presOf" srcId="{C739C66D-AEA3-4D95-9E67-6E04BE4A9CD9}" destId="{7C9B7732-9C1E-425C-B924-463B4FEE9155}" srcOrd="1" destOrd="0" presId="urn:microsoft.com/office/officeart/2008/layout/HorizontalMultiLevelHierarchy"/>
    <dgm:cxn modelId="{3C16A9C2-71BC-43B9-9C56-24E15038BEF7}" type="presOf" srcId="{DE3B6ED8-5762-485F-929B-B97B9304F774}" destId="{F29E114C-BBDC-49ED-94DC-C386241555A4}" srcOrd="0" destOrd="0" presId="urn:microsoft.com/office/officeart/2008/layout/HorizontalMultiLevelHierarchy"/>
    <dgm:cxn modelId="{AF0B87C8-203C-4A0A-B44F-1FE2A9458B0A}" type="presOf" srcId="{1395A93A-985E-4011-A140-856797817B8D}" destId="{FCAE7AB1-A992-4CBD-8F49-7B120B808A86}" srcOrd="0" destOrd="0" presId="urn:microsoft.com/office/officeart/2008/layout/HorizontalMultiLevelHierarchy"/>
    <dgm:cxn modelId="{6F41F3C8-ED9A-430E-99FF-45529AAC4ABE}" srcId="{B47B5227-3920-4034-B658-18CBB1997E3E}" destId="{861EAA8D-2BDF-48A1-BCFA-37C10BD80114}" srcOrd="0" destOrd="0" parTransId="{7DA9EEC7-FC07-424C-85BB-A6EED96FD1AC}" sibTransId="{D8F67B79-A120-4459-9DB8-C96215646285}"/>
    <dgm:cxn modelId="{26A832CC-9A24-44F2-B420-BDCEAFE12DB5}" srcId="{47A7DE08-97FF-47F1-84F5-239529C35623}" destId="{5F29E3A6-7ACE-4DA7-AF6A-0B0ABDC9F578}" srcOrd="2" destOrd="0" parTransId="{6BED195F-D2ED-4641-94DF-7B8B75546182}" sibTransId="{47B2BCCC-EEC9-4AA7-8A15-E24724F02D6D}"/>
    <dgm:cxn modelId="{20BAF6D6-083F-49B9-BABE-EDD59935E543}" type="presOf" srcId="{E6393746-20E0-43F8-AA34-3672A2D5DF04}" destId="{8F97BB90-C075-4FC8-AFD1-61D4671A965E}" srcOrd="0" destOrd="0" presId="urn:microsoft.com/office/officeart/2008/layout/HorizontalMultiLevelHierarchy"/>
    <dgm:cxn modelId="{8539ABD8-66F4-422B-B690-B04FEE788B0B}" type="presOf" srcId="{12AC1611-5DAC-4BF3-84E9-3CF720854DCC}" destId="{4E98B4CE-6CAF-4E56-A1B8-9B789E47E325}" srcOrd="0" destOrd="0" presId="urn:microsoft.com/office/officeart/2008/layout/HorizontalMultiLevelHierarchy"/>
    <dgm:cxn modelId="{D022B0D9-D91F-4BA0-9362-131E750CEF90}" type="presOf" srcId="{55E9FFC4-85E3-43FD-BA59-7461ACE94B3D}" destId="{F67F22C0-A73C-4A6C-94BF-8D87D99128DC}" srcOrd="0" destOrd="0" presId="urn:microsoft.com/office/officeart/2008/layout/HorizontalMultiLevelHierarchy"/>
    <dgm:cxn modelId="{3E2432E5-D73C-47DD-849C-3F6CBFFC20D2}" srcId="{55E9FFC4-85E3-43FD-BA59-7461ACE94B3D}" destId="{65FDB5F6-6C75-4DED-A519-B1E1D58FD583}" srcOrd="0" destOrd="0" parTransId="{D6AAB95A-E028-4906-B929-7C583166EB1F}" sibTransId="{15C17BFE-876F-4B58-B83B-61DC034CC3B5}"/>
    <dgm:cxn modelId="{2E3A1AE6-5E44-4CD3-9940-62402150E888}" type="presOf" srcId="{EDE22619-18FF-47CF-967C-B49FC19283CA}" destId="{02A4F37C-3D94-4254-AFF3-07015C103E76}" srcOrd="0" destOrd="0" presId="urn:microsoft.com/office/officeart/2008/layout/HorizontalMultiLevelHierarchy"/>
    <dgm:cxn modelId="{E494FAE6-36BF-47DF-B8FA-F8F4910A1ED6}" srcId="{47A7DE08-97FF-47F1-84F5-239529C35623}" destId="{972446FC-7A1D-431B-820B-11B93AB4B214}" srcOrd="3" destOrd="0" parTransId="{C739C66D-AEA3-4D95-9E67-6E04BE4A9CD9}" sibTransId="{737955D0-3624-467E-B42F-14061C381845}"/>
    <dgm:cxn modelId="{E13787EA-0D2D-4FA8-BDED-40B72A05CC43}" type="presOf" srcId="{C739C66D-AEA3-4D95-9E67-6E04BE4A9CD9}" destId="{9A15D9BF-D915-4CD6-8D4C-6D936491FFCF}" srcOrd="0" destOrd="0" presId="urn:microsoft.com/office/officeart/2008/layout/HorizontalMultiLevelHierarchy"/>
    <dgm:cxn modelId="{CECE53EE-3569-404D-8DBC-4AEC5F12E3F6}" type="presOf" srcId="{7205A8FA-4099-48CD-B228-A49891979DC6}" destId="{3947E9FF-FCF3-4E93-A8F7-BB22E53A08B7}" srcOrd="0" destOrd="0" presId="urn:microsoft.com/office/officeart/2008/layout/HorizontalMultiLevelHierarchy"/>
    <dgm:cxn modelId="{C14AD3F1-9A5C-4DA8-AD01-9DE7B1B9CB7D}" srcId="{55E9FFC4-85E3-43FD-BA59-7461ACE94B3D}" destId="{F44815DF-D46C-4983-AE03-1042FCD7F6EC}" srcOrd="2" destOrd="0" parTransId="{85F6BA6A-BFE0-4D00-92CA-7ADCD0F1B7B2}" sibTransId="{5FEF3DB9-9485-48EB-A533-3CED31655E09}"/>
    <dgm:cxn modelId="{53C913F5-CB02-4A11-82CC-171D6AE1844B}" type="presOf" srcId="{6BED195F-D2ED-4641-94DF-7B8B75546182}" destId="{DE3F42A2-5090-47BB-9E7E-8329A8EE8C2D}" srcOrd="1" destOrd="0" presId="urn:microsoft.com/office/officeart/2008/layout/HorizontalMultiLevelHierarchy"/>
    <dgm:cxn modelId="{567825F7-ECCC-43B8-B6C5-AEF96A527D90}" type="presOf" srcId="{5F29E3A6-7ACE-4DA7-AF6A-0B0ABDC9F578}" destId="{1357D6CC-20CA-4DFB-9B5E-9D8166AC3DAF}" srcOrd="0" destOrd="0" presId="urn:microsoft.com/office/officeart/2008/layout/HorizontalMultiLevelHierarchy"/>
    <dgm:cxn modelId="{F273DBFA-460F-42C4-AE07-3F35E630CBBE}" type="presParOf" srcId="{BFDF0176-4DC9-4FF2-B3CF-CB6343F7701F}" destId="{D48296FE-17F7-4209-A175-87EE46506EF2}" srcOrd="0" destOrd="0" presId="urn:microsoft.com/office/officeart/2008/layout/HorizontalMultiLevelHierarchy"/>
    <dgm:cxn modelId="{5CB6442B-374E-4D5E-A513-3DDF35FEE4CF}" type="presParOf" srcId="{D48296FE-17F7-4209-A175-87EE46506EF2}" destId="{32E82384-7E12-4808-BB55-9E256F2E8152}" srcOrd="0" destOrd="0" presId="urn:microsoft.com/office/officeart/2008/layout/HorizontalMultiLevelHierarchy"/>
    <dgm:cxn modelId="{F0A07419-6926-4764-9CDA-5854EE4DCA09}" type="presParOf" srcId="{D48296FE-17F7-4209-A175-87EE46506EF2}" destId="{9150D8C2-2A20-41FF-84A7-8BFA54ACC60B}" srcOrd="1" destOrd="0" presId="urn:microsoft.com/office/officeart/2008/layout/HorizontalMultiLevelHierarchy"/>
    <dgm:cxn modelId="{3AF75BE6-6AA8-47FC-9D30-65AA32A1E1F1}" type="presParOf" srcId="{9150D8C2-2A20-41FF-84A7-8BFA54ACC60B}" destId="{FCAE7AB1-A992-4CBD-8F49-7B120B808A86}" srcOrd="0" destOrd="0" presId="urn:microsoft.com/office/officeart/2008/layout/HorizontalMultiLevelHierarchy"/>
    <dgm:cxn modelId="{3D925173-2099-475A-AFBA-95AD00E138C6}" type="presParOf" srcId="{FCAE7AB1-A992-4CBD-8F49-7B120B808A86}" destId="{548966E2-78FB-41D4-863B-DA2E73888C5E}" srcOrd="0" destOrd="0" presId="urn:microsoft.com/office/officeart/2008/layout/HorizontalMultiLevelHierarchy"/>
    <dgm:cxn modelId="{E795234B-9968-4507-B63E-49B23A2BDC11}" type="presParOf" srcId="{9150D8C2-2A20-41FF-84A7-8BFA54ACC60B}" destId="{B5E77F7F-514E-4E73-8E5F-ED055D04EDA3}" srcOrd="1" destOrd="0" presId="urn:microsoft.com/office/officeart/2008/layout/HorizontalMultiLevelHierarchy"/>
    <dgm:cxn modelId="{6DC450FF-A914-43E0-BCC1-3F02D796C0AD}" type="presParOf" srcId="{B5E77F7F-514E-4E73-8E5F-ED055D04EDA3}" destId="{F67F22C0-A73C-4A6C-94BF-8D87D99128DC}" srcOrd="0" destOrd="0" presId="urn:microsoft.com/office/officeart/2008/layout/HorizontalMultiLevelHierarchy"/>
    <dgm:cxn modelId="{27FAF414-2116-4A79-8ED3-B1FECF5FC5B6}" type="presParOf" srcId="{B5E77F7F-514E-4E73-8E5F-ED055D04EDA3}" destId="{F9ABCCA6-EE97-4EA7-809A-2CAD4D232EE4}" srcOrd="1" destOrd="0" presId="urn:microsoft.com/office/officeart/2008/layout/HorizontalMultiLevelHierarchy"/>
    <dgm:cxn modelId="{F4906EFF-F0B9-426F-8BC4-30D1CD095240}" type="presParOf" srcId="{F9ABCCA6-EE97-4EA7-809A-2CAD4D232EE4}" destId="{1ECDA8B3-CD3C-4712-AD8C-6BC0E8F5F14A}" srcOrd="0" destOrd="0" presId="urn:microsoft.com/office/officeart/2008/layout/HorizontalMultiLevelHierarchy"/>
    <dgm:cxn modelId="{5CC2F701-4B0B-4DED-9CA1-AF6D441C8F56}" type="presParOf" srcId="{1ECDA8B3-CD3C-4712-AD8C-6BC0E8F5F14A}" destId="{6523A3BE-24D1-43BD-90BE-49E14F980EFA}" srcOrd="0" destOrd="0" presId="urn:microsoft.com/office/officeart/2008/layout/HorizontalMultiLevelHierarchy"/>
    <dgm:cxn modelId="{B8300B39-F9CA-411A-B63C-B58F019BA0F6}" type="presParOf" srcId="{F9ABCCA6-EE97-4EA7-809A-2CAD4D232EE4}" destId="{6B898331-3DAE-4748-A7C0-72D489EAB573}" srcOrd="1" destOrd="0" presId="urn:microsoft.com/office/officeart/2008/layout/HorizontalMultiLevelHierarchy"/>
    <dgm:cxn modelId="{860B44C3-CFDE-4A67-A0D5-0C99A9C5FECB}" type="presParOf" srcId="{6B898331-3DAE-4748-A7C0-72D489EAB573}" destId="{544E05FB-E516-4883-81BC-C6D95309E9FD}" srcOrd="0" destOrd="0" presId="urn:microsoft.com/office/officeart/2008/layout/HorizontalMultiLevelHierarchy"/>
    <dgm:cxn modelId="{BB964EE1-EF82-4472-9A8B-8C1FC6D6DFEC}" type="presParOf" srcId="{6B898331-3DAE-4748-A7C0-72D489EAB573}" destId="{7D5F145A-0687-4922-BD7C-E2B02932F08F}" srcOrd="1" destOrd="0" presId="urn:microsoft.com/office/officeart/2008/layout/HorizontalMultiLevelHierarchy"/>
    <dgm:cxn modelId="{E5EFC959-FAD4-4A18-841C-9B7597186C96}" type="presParOf" srcId="{F9ABCCA6-EE97-4EA7-809A-2CAD4D232EE4}" destId="{3947E9FF-FCF3-4E93-A8F7-BB22E53A08B7}" srcOrd="2" destOrd="0" presId="urn:microsoft.com/office/officeart/2008/layout/HorizontalMultiLevelHierarchy"/>
    <dgm:cxn modelId="{927D1617-B291-4B18-B362-F1D7CF1BA8F2}" type="presParOf" srcId="{3947E9FF-FCF3-4E93-A8F7-BB22E53A08B7}" destId="{93E725B4-F953-4F9E-87BD-E276F4889ADE}" srcOrd="0" destOrd="0" presId="urn:microsoft.com/office/officeart/2008/layout/HorizontalMultiLevelHierarchy"/>
    <dgm:cxn modelId="{AC640F76-BA93-44F4-B3A9-F9EEC7AE0470}" type="presParOf" srcId="{F9ABCCA6-EE97-4EA7-809A-2CAD4D232EE4}" destId="{F1CF6B9B-6AD4-4F70-A3C8-A21009A0542F}" srcOrd="3" destOrd="0" presId="urn:microsoft.com/office/officeart/2008/layout/HorizontalMultiLevelHierarchy"/>
    <dgm:cxn modelId="{723E8223-4AAB-4E66-B38D-CFA4D9E268A0}" type="presParOf" srcId="{F1CF6B9B-6AD4-4F70-A3C8-A21009A0542F}" destId="{8F97BB90-C075-4FC8-AFD1-61D4671A965E}" srcOrd="0" destOrd="0" presId="urn:microsoft.com/office/officeart/2008/layout/HorizontalMultiLevelHierarchy"/>
    <dgm:cxn modelId="{CE938171-2BD0-4E35-8448-9EF02C05613C}" type="presParOf" srcId="{F1CF6B9B-6AD4-4F70-A3C8-A21009A0542F}" destId="{28784024-9E30-426B-926A-7F1B8B65B855}" srcOrd="1" destOrd="0" presId="urn:microsoft.com/office/officeart/2008/layout/HorizontalMultiLevelHierarchy"/>
    <dgm:cxn modelId="{BE4AF82D-4ADC-4E52-B3B4-423190A1E6F1}" type="presParOf" srcId="{F9ABCCA6-EE97-4EA7-809A-2CAD4D232EE4}" destId="{4F880A3B-6556-4A6E-962B-15DA70540456}" srcOrd="4" destOrd="0" presId="urn:microsoft.com/office/officeart/2008/layout/HorizontalMultiLevelHierarchy"/>
    <dgm:cxn modelId="{FC840D5C-F527-46FE-ADD0-51B62A5DF839}" type="presParOf" srcId="{4F880A3B-6556-4A6E-962B-15DA70540456}" destId="{51A07710-F80E-4F18-82D3-7387BFD7E8FD}" srcOrd="0" destOrd="0" presId="urn:microsoft.com/office/officeart/2008/layout/HorizontalMultiLevelHierarchy"/>
    <dgm:cxn modelId="{43DF26D9-B975-4E78-A7C7-D57FDFEDF811}" type="presParOf" srcId="{F9ABCCA6-EE97-4EA7-809A-2CAD4D232EE4}" destId="{03146A6F-32AB-4C77-80E4-04991D14AA8A}" srcOrd="5" destOrd="0" presId="urn:microsoft.com/office/officeart/2008/layout/HorizontalMultiLevelHierarchy"/>
    <dgm:cxn modelId="{64B1CD08-728B-4C27-9F8C-5B35DB9A3177}" type="presParOf" srcId="{03146A6F-32AB-4C77-80E4-04991D14AA8A}" destId="{DB850D7D-B8D1-4803-852D-2A6999809F2B}" srcOrd="0" destOrd="0" presId="urn:microsoft.com/office/officeart/2008/layout/HorizontalMultiLevelHierarchy"/>
    <dgm:cxn modelId="{A61E8237-BDBA-40B6-90EA-5221DCC14A71}" type="presParOf" srcId="{03146A6F-32AB-4C77-80E4-04991D14AA8A}" destId="{05E91F34-6365-41FF-BB18-DD0186BB2727}" srcOrd="1" destOrd="0" presId="urn:microsoft.com/office/officeart/2008/layout/HorizontalMultiLevelHierarchy"/>
    <dgm:cxn modelId="{22FC239C-34B1-4BCE-BE32-4550FCA290A6}" type="presParOf" srcId="{9150D8C2-2A20-41FF-84A7-8BFA54ACC60B}" destId="{EA9C2D95-F993-4F3A-9CD2-90D5E7B5E31A}" srcOrd="2" destOrd="0" presId="urn:microsoft.com/office/officeart/2008/layout/HorizontalMultiLevelHierarchy"/>
    <dgm:cxn modelId="{6CA90160-39A2-45FD-A138-7EA59FB45188}" type="presParOf" srcId="{EA9C2D95-F993-4F3A-9CD2-90D5E7B5E31A}" destId="{1C1421ED-7C0A-4A86-86D4-B9409E250C1B}" srcOrd="0" destOrd="0" presId="urn:microsoft.com/office/officeart/2008/layout/HorizontalMultiLevelHierarchy"/>
    <dgm:cxn modelId="{E6D1EC79-F028-45BF-B7A1-50B2D179167D}" type="presParOf" srcId="{9150D8C2-2A20-41FF-84A7-8BFA54ACC60B}" destId="{64C110FA-A8A5-45AE-B345-FB2EDE6AA9F5}" srcOrd="3" destOrd="0" presId="urn:microsoft.com/office/officeart/2008/layout/HorizontalMultiLevelHierarchy"/>
    <dgm:cxn modelId="{B6CAED65-77DF-41A7-8F38-524EF7547ECA}" type="presParOf" srcId="{64C110FA-A8A5-45AE-B345-FB2EDE6AA9F5}" destId="{711E05A7-6F83-4D36-AD1D-D1A6C6DAE938}" srcOrd="0" destOrd="0" presId="urn:microsoft.com/office/officeart/2008/layout/HorizontalMultiLevelHierarchy"/>
    <dgm:cxn modelId="{D6E60AB7-C1F0-4E0B-9C59-AB5A6D6017C2}" type="presParOf" srcId="{64C110FA-A8A5-45AE-B345-FB2EDE6AA9F5}" destId="{9E8CA11D-4D0A-4863-905D-CB8ACA233E7D}" srcOrd="1" destOrd="0" presId="urn:microsoft.com/office/officeart/2008/layout/HorizontalMultiLevelHierarchy"/>
    <dgm:cxn modelId="{A9A761B2-8AF7-4570-92C5-742E4CB8124C}" type="presParOf" srcId="{9E8CA11D-4D0A-4863-905D-CB8ACA233E7D}" destId="{4E94E782-22B1-4FB7-936B-80877CC202EF}" srcOrd="0" destOrd="0" presId="urn:microsoft.com/office/officeart/2008/layout/HorizontalMultiLevelHierarchy"/>
    <dgm:cxn modelId="{CF84B7D2-9542-4F5E-9C66-888A51308AB5}" type="presParOf" srcId="{4E94E782-22B1-4FB7-936B-80877CC202EF}" destId="{F02087BF-D99B-4C62-9CCF-808D4C49280D}" srcOrd="0" destOrd="0" presId="urn:microsoft.com/office/officeart/2008/layout/HorizontalMultiLevelHierarchy"/>
    <dgm:cxn modelId="{C0A78FE2-A49A-4B40-8FB4-BA5F988214F9}" type="presParOf" srcId="{9E8CA11D-4D0A-4863-905D-CB8ACA233E7D}" destId="{6BF1312D-07B7-46AF-A8A9-0E10058667B0}" srcOrd="1" destOrd="0" presId="urn:microsoft.com/office/officeart/2008/layout/HorizontalMultiLevelHierarchy"/>
    <dgm:cxn modelId="{028BB8AC-8F16-4B0C-87CA-C07A06184F75}" type="presParOf" srcId="{6BF1312D-07B7-46AF-A8A9-0E10058667B0}" destId="{93C29522-ED32-44C6-AF14-1868AB909EBC}" srcOrd="0" destOrd="0" presId="urn:microsoft.com/office/officeart/2008/layout/HorizontalMultiLevelHierarchy"/>
    <dgm:cxn modelId="{38CDC1E4-1B44-4401-AC91-9542891C7B5D}" type="presParOf" srcId="{6BF1312D-07B7-46AF-A8A9-0E10058667B0}" destId="{4AD287EC-013B-4073-B641-7F6740C98679}" srcOrd="1" destOrd="0" presId="urn:microsoft.com/office/officeart/2008/layout/HorizontalMultiLevelHierarchy"/>
    <dgm:cxn modelId="{372230BF-7C9A-4007-830F-E96C5C8A0FBD}" type="presParOf" srcId="{9E8CA11D-4D0A-4863-905D-CB8ACA233E7D}" destId="{8094FFE6-D6A9-4F17-9699-C7AEEA7856A1}" srcOrd="2" destOrd="0" presId="urn:microsoft.com/office/officeart/2008/layout/HorizontalMultiLevelHierarchy"/>
    <dgm:cxn modelId="{F033B908-EF77-4431-8D58-7C597ADF1418}" type="presParOf" srcId="{8094FFE6-D6A9-4F17-9699-C7AEEA7856A1}" destId="{3AF5F8E8-A82E-4457-A2F1-C008D6192A56}" srcOrd="0" destOrd="0" presId="urn:microsoft.com/office/officeart/2008/layout/HorizontalMultiLevelHierarchy"/>
    <dgm:cxn modelId="{CC50E4B4-9673-41EE-8C01-05545A816260}" type="presParOf" srcId="{9E8CA11D-4D0A-4863-905D-CB8ACA233E7D}" destId="{5E48B765-564B-4A62-B589-E71BAC74FDA5}" srcOrd="3" destOrd="0" presId="urn:microsoft.com/office/officeart/2008/layout/HorizontalMultiLevelHierarchy"/>
    <dgm:cxn modelId="{B53E692F-737B-4E65-A0E6-DEEDD5AF46DD}" type="presParOf" srcId="{5E48B765-564B-4A62-B589-E71BAC74FDA5}" destId="{D3227612-BCF0-49C0-A452-602CD02D3A59}" srcOrd="0" destOrd="0" presId="urn:microsoft.com/office/officeart/2008/layout/HorizontalMultiLevelHierarchy"/>
    <dgm:cxn modelId="{861FDBDA-3442-4A4E-BF82-AE2C82573FC8}" type="presParOf" srcId="{5E48B765-564B-4A62-B589-E71BAC74FDA5}" destId="{A3050537-4137-4107-A0AC-5137AE76BED3}" srcOrd="1" destOrd="0" presId="urn:microsoft.com/office/officeart/2008/layout/HorizontalMultiLevelHierarchy"/>
    <dgm:cxn modelId="{D5DDF3FA-B951-4CCF-951B-A5C3D0930526}" type="presParOf" srcId="{9E8CA11D-4D0A-4863-905D-CB8ACA233E7D}" destId="{23CB71BD-687B-413F-BB7C-CE1F312992ED}" srcOrd="4" destOrd="0" presId="urn:microsoft.com/office/officeart/2008/layout/HorizontalMultiLevelHierarchy"/>
    <dgm:cxn modelId="{CD7756B1-0D96-4155-86A1-0996D30170A6}" type="presParOf" srcId="{23CB71BD-687B-413F-BB7C-CE1F312992ED}" destId="{DE3F42A2-5090-47BB-9E7E-8329A8EE8C2D}" srcOrd="0" destOrd="0" presId="urn:microsoft.com/office/officeart/2008/layout/HorizontalMultiLevelHierarchy"/>
    <dgm:cxn modelId="{3C08CECF-F489-49BB-9C64-75AA5B636ACA}" type="presParOf" srcId="{9E8CA11D-4D0A-4863-905D-CB8ACA233E7D}" destId="{437C6DE2-8C3D-4F72-92C4-CCAD4A73E3C9}" srcOrd="5" destOrd="0" presId="urn:microsoft.com/office/officeart/2008/layout/HorizontalMultiLevelHierarchy"/>
    <dgm:cxn modelId="{B5F1314C-AC70-4D1D-9CDE-CE8298CF7C49}" type="presParOf" srcId="{437C6DE2-8C3D-4F72-92C4-CCAD4A73E3C9}" destId="{1357D6CC-20CA-4DFB-9B5E-9D8166AC3DAF}" srcOrd="0" destOrd="0" presId="urn:microsoft.com/office/officeart/2008/layout/HorizontalMultiLevelHierarchy"/>
    <dgm:cxn modelId="{A46613FD-4CC3-4D68-91E6-FFB2BAD19DB9}" type="presParOf" srcId="{437C6DE2-8C3D-4F72-92C4-CCAD4A73E3C9}" destId="{82CEBC37-4290-436B-8845-2A5602F1572F}" srcOrd="1" destOrd="0" presId="urn:microsoft.com/office/officeart/2008/layout/HorizontalMultiLevelHierarchy"/>
    <dgm:cxn modelId="{CAED662C-2BE4-44B5-B2D5-B32B775F59FE}" type="presParOf" srcId="{9E8CA11D-4D0A-4863-905D-CB8ACA233E7D}" destId="{9A15D9BF-D915-4CD6-8D4C-6D936491FFCF}" srcOrd="6" destOrd="0" presId="urn:microsoft.com/office/officeart/2008/layout/HorizontalMultiLevelHierarchy"/>
    <dgm:cxn modelId="{447F092D-59AC-4800-88A3-3D52363A7071}" type="presParOf" srcId="{9A15D9BF-D915-4CD6-8D4C-6D936491FFCF}" destId="{7C9B7732-9C1E-425C-B924-463B4FEE9155}" srcOrd="0" destOrd="0" presId="urn:microsoft.com/office/officeart/2008/layout/HorizontalMultiLevelHierarchy"/>
    <dgm:cxn modelId="{ADF38D2E-8F91-4C96-8AFC-F7C111234B96}" type="presParOf" srcId="{9E8CA11D-4D0A-4863-905D-CB8ACA233E7D}" destId="{C476D5E2-3B51-41DF-9793-AFB9FBA4A420}" srcOrd="7" destOrd="0" presId="urn:microsoft.com/office/officeart/2008/layout/HorizontalMultiLevelHierarchy"/>
    <dgm:cxn modelId="{877889FA-ACC5-4072-9B9F-E1D2C44611D4}" type="presParOf" srcId="{C476D5E2-3B51-41DF-9793-AFB9FBA4A420}" destId="{622F4049-7D87-4F8A-8646-8B21E0E02343}" srcOrd="0" destOrd="0" presId="urn:microsoft.com/office/officeart/2008/layout/HorizontalMultiLevelHierarchy"/>
    <dgm:cxn modelId="{41C6FD6A-39E2-4F7A-A624-A249335EE5FC}" type="presParOf" srcId="{C476D5E2-3B51-41DF-9793-AFB9FBA4A420}" destId="{569B0F89-51AA-4D2E-90C4-727E8B7B4494}" srcOrd="1" destOrd="0" presId="urn:microsoft.com/office/officeart/2008/layout/HorizontalMultiLevelHierarchy"/>
    <dgm:cxn modelId="{10EF7175-7468-4615-BF04-509C10CC5C78}" type="presParOf" srcId="{9150D8C2-2A20-41FF-84A7-8BFA54ACC60B}" destId="{1681CE42-8A2A-4ABE-A52D-68981EDC7540}" srcOrd="4" destOrd="0" presId="urn:microsoft.com/office/officeart/2008/layout/HorizontalMultiLevelHierarchy"/>
    <dgm:cxn modelId="{FDD951F9-A54E-4F46-8BCE-F389B415DAFC}" type="presParOf" srcId="{1681CE42-8A2A-4ABE-A52D-68981EDC7540}" destId="{B67D6A5C-2A8A-4639-9D4D-642A2A76EB31}" srcOrd="0" destOrd="0" presId="urn:microsoft.com/office/officeart/2008/layout/HorizontalMultiLevelHierarchy"/>
    <dgm:cxn modelId="{F57335D5-9215-4BB0-9409-C92582FACDBF}" type="presParOf" srcId="{9150D8C2-2A20-41FF-84A7-8BFA54ACC60B}" destId="{FE48301F-C9AC-4DE4-954C-96F5F2AAC4B9}" srcOrd="5" destOrd="0" presId="urn:microsoft.com/office/officeart/2008/layout/HorizontalMultiLevelHierarchy"/>
    <dgm:cxn modelId="{5EF5F38F-6AF3-4216-802C-AFDE9C1F90C9}" type="presParOf" srcId="{FE48301F-C9AC-4DE4-954C-96F5F2AAC4B9}" destId="{C561A521-1E90-432A-A6E7-3622093A662B}" srcOrd="0" destOrd="0" presId="urn:microsoft.com/office/officeart/2008/layout/HorizontalMultiLevelHierarchy"/>
    <dgm:cxn modelId="{36F1CBA7-7353-4E24-A560-C270E4CE6E3A}" type="presParOf" srcId="{FE48301F-C9AC-4DE4-954C-96F5F2AAC4B9}" destId="{D4481879-0E9D-4594-89F0-C30ADA0B869D}" srcOrd="1" destOrd="0" presId="urn:microsoft.com/office/officeart/2008/layout/HorizontalMultiLevelHierarchy"/>
    <dgm:cxn modelId="{895D5442-5EAD-43A3-9190-56AC85E48B13}" type="presParOf" srcId="{D4481879-0E9D-4594-89F0-C30ADA0B869D}" destId="{F29E114C-BBDC-49ED-94DC-C386241555A4}" srcOrd="0" destOrd="0" presId="urn:microsoft.com/office/officeart/2008/layout/HorizontalMultiLevelHierarchy"/>
    <dgm:cxn modelId="{889762AC-141F-43C0-9BBC-5262CE2D2188}" type="presParOf" srcId="{F29E114C-BBDC-49ED-94DC-C386241555A4}" destId="{380DA5E1-5B46-4D0D-88FA-93E313E7D49F}" srcOrd="0" destOrd="0" presId="urn:microsoft.com/office/officeart/2008/layout/HorizontalMultiLevelHierarchy"/>
    <dgm:cxn modelId="{520A90AE-2312-4334-992E-FF97513550DA}" type="presParOf" srcId="{D4481879-0E9D-4594-89F0-C30ADA0B869D}" destId="{CB4C757F-C22B-4445-815E-CA2E78DA530D}" srcOrd="1" destOrd="0" presId="urn:microsoft.com/office/officeart/2008/layout/HorizontalMultiLevelHierarchy"/>
    <dgm:cxn modelId="{4E0EAC61-135E-4E44-9F9B-3BD85974C12F}" type="presParOf" srcId="{CB4C757F-C22B-4445-815E-CA2E78DA530D}" destId="{02A4F37C-3D94-4254-AFF3-07015C103E76}" srcOrd="0" destOrd="0" presId="urn:microsoft.com/office/officeart/2008/layout/HorizontalMultiLevelHierarchy"/>
    <dgm:cxn modelId="{513B2108-0C31-4502-BFE6-EC438CEB62CA}" type="presParOf" srcId="{CB4C757F-C22B-4445-815E-CA2E78DA530D}" destId="{168DC9E4-38C5-40D6-85AC-2176B6C6B69A}" srcOrd="1" destOrd="0" presId="urn:microsoft.com/office/officeart/2008/layout/HorizontalMultiLevelHierarchy"/>
    <dgm:cxn modelId="{6E556ACE-68DE-44E8-8A8A-A730697BD4EE}" type="presParOf" srcId="{D4481879-0E9D-4594-89F0-C30ADA0B869D}" destId="{28ABC674-AEB1-4BFF-BC3B-A54C6A33E882}" srcOrd="2" destOrd="0" presId="urn:microsoft.com/office/officeart/2008/layout/HorizontalMultiLevelHierarchy"/>
    <dgm:cxn modelId="{9454E085-35B5-49D1-8803-2992B32FA1C6}" type="presParOf" srcId="{28ABC674-AEB1-4BFF-BC3B-A54C6A33E882}" destId="{EAAB4D56-23FA-4177-833D-D5130EDA348B}" srcOrd="0" destOrd="0" presId="urn:microsoft.com/office/officeart/2008/layout/HorizontalMultiLevelHierarchy"/>
    <dgm:cxn modelId="{EEFC1C5E-574C-4A45-930D-3A0D5C58D870}" type="presParOf" srcId="{D4481879-0E9D-4594-89F0-C30ADA0B869D}" destId="{0C81B042-DE41-4D65-8760-1A0392FD36BC}" srcOrd="3" destOrd="0" presId="urn:microsoft.com/office/officeart/2008/layout/HorizontalMultiLevelHierarchy"/>
    <dgm:cxn modelId="{5F780B13-3888-4605-8554-678789E9F658}" type="presParOf" srcId="{0C81B042-DE41-4D65-8760-1A0392FD36BC}" destId="{4E98B4CE-6CAF-4E56-A1B8-9B789E47E325}" srcOrd="0" destOrd="0" presId="urn:microsoft.com/office/officeart/2008/layout/HorizontalMultiLevelHierarchy"/>
    <dgm:cxn modelId="{F89B377A-0027-47FA-A0A6-D60C547748AE}" type="presParOf" srcId="{0C81B042-DE41-4D65-8760-1A0392FD36BC}" destId="{62123980-E337-4858-BC36-CE4850113A19}"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0BA76F-3926-4DE0-8C8A-6FD5E1C6202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6E9AB3F-E9E2-4A3C-9E76-C070C149C073}">
      <dgm:prSet/>
      <dgm:spPr/>
      <dgm:t>
        <a:bodyPr/>
        <a:lstStyle/>
        <a:p>
          <a:r>
            <a:rPr lang="da-DK" b="1" dirty="0"/>
            <a:t>Dobbeltbinding: </a:t>
          </a:r>
          <a:r>
            <a:rPr lang="da-DK" b="1" dirty="0" err="1"/>
            <a:t>Damned</a:t>
          </a:r>
          <a:r>
            <a:rPr lang="da-DK" b="1" dirty="0"/>
            <a:t> </a:t>
          </a:r>
          <a:r>
            <a:rPr lang="da-DK" b="1" dirty="0" err="1"/>
            <a:t>if</a:t>
          </a:r>
          <a:r>
            <a:rPr lang="da-DK" b="1" dirty="0"/>
            <a:t> </a:t>
          </a:r>
          <a:r>
            <a:rPr lang="da-DK" b="1" dirty="0" err="1"/>
            <a:t>you</a:t>
          </a:r>
          <a:r>
            <a:rPr lang="da-DK" b="1" dirty="0"/>
            <a:t> do, </a:t>
          </a:r>
          <a:r>
            <a:rPr lang="da-DK" b="1" dirty="0" err="1"/>
            <a:t>damned</a:t>
          </a:r>
          <a:r>
            <a:rPr lang="da-DK" b="1" dirty="0"/>
            <a:t> </a:t>
          </a:r>
          <a:r>
            <a:rPr lang="da-DK" b="1" dirty="0" err="1"/>
            <a:t>if</a:t>
          </a:r>
          <a:r>
            <a:rPr lang="da-DK" b="1" dirty="0"/>
            <a:t> </a:t>
          </a:r>
          <a:r>
            <a:rPr lang="da-DK" b="1" dirty="0" err="1"/>
            <a:t>you</a:t>
          </a:r>
          <a:r>
            <a:rPr lang="da-DK" b="1" dirty="0"/>
            <a:t> </a:t>
          </a:r>
          <a:r>
            <a:rPr lang="da-DK" b="1" dirty="0" err="1"/>
            <a:t>don’t</a:t>
          </a:r>
          <a:endParaRPr lang="en-US" dirty="0"/>
        </a:p>
      </dgm:t>
    </dgm:pt>
    <dgm:pt modelId="{8FE24346-6349-4113-94AF-D516B5D29AD1}" type="parTrans" cxnId="{1864F694-5AD3-4278-96A7-377CF944B882}">
      <dgm:prSet/>
      <dgm:spPr/>
      <dgm:t>
        <a:bodyPr/>
        <a:lstStyle/>
        <a:p>
          <a:endParaRPr lang="en-US"/>
        </a:p>
      </dgm:t>
    </dgm:pt>
    <dgm:pt modelId="{4D9BA69F-DAA6-4ED5-A85D-FAA780F42501}" type="sibTrans" cxnId="{1864F694-5AD3-4278-96A7-377CF944B882}">
      <dgm:prSet/>
      <dgm:spPr/>
      <dgm:t>
        <a:bodyPr/>
        <a:lstStyle/>
        <a:p>
          <a:endParaRPr lang="en-US"/>
        </a:p>
      </dgm:t>
    </dgm:pt>
    <dgm:pt modelId="{C9D1DD44-B679-4380-8708-8F3B574914F0}">
      <dgm:prSet/>
      <dgm:spPr/>
      <dgm:t>
        <a:bodyPr/>
        <a:lstStyle/>
        <a:p>
          <a:r>
            <a:rPr lang="da-DK" dirty="0"/>
            <a:t>Lær at prioritere, men lad dig samtidig måle, evaluere, kontrollere, straffe og belønne ud fra en forventning om, at du når det hele og mere til:</a:t>
          </a:r>
          <a:endParaRPr lang="en-US" dirty="0"/>
        </a:p>
      </dgm:t>
    </dgm:pt>
    <dgm:pt modelId="{BBE20A10-F5DF-4A2A-B738-EE505BA00391}" type="parTrans" cxnId="{725EE488-2381-4212-9F96-FD1FA96BA06F}">
      <dgm:prSet/>
      <dgm:spPr/>
      <dgm:t>
        <a:bodyPr/>
        <a:lstStyle/>
        <a:p>
          <a:endParaRPr lang="en-US"/>
        </a:p>
      </dgm:t>
    </dgm:pt>
    <dgm:pt modelId="{E927141C-FD34-4FD7-BF3F-6C378534880D}" type="sibTrans" cxnId="{725EE488-2381-4212-9F96-FD1FA96BA06F}">
      <dgm:prSet/>
      <dgm:spPr/>
      <dgm:t>
        <a:bodyPr/>
        <a:lstStyle/>
        <a:p>
          <a:endParaRPr lang="en-US"/>
        </a:p>
      </dgm:t>
    </dgm:pt>
    <dgm:pt modelId="{AD47CEE8-F743-42A7-AD79-64D5024DA5E3}">
      <dgm:prSet/>
      <dgm:spPr/>
      <dgm:t>
        <a:bodyPr/>
        <a:lstStyle/>
        <a:p>
          <a:r>
            <a:rPr lang="da-DK" b="1" dirty="0"/>
            <a:t>Newspeak: ‘Slaveri er frihed’</a:t>
          </a:r>
          <a:endParaRPr lang="en-US" dirty="0"/>
        </a:p>
      </dgm:t>
    </dgm:pt>
    <dgm:pt modelId="{60BC52FC-29D9-46D7-A1F8-F3ED0E4BA64F}" type="parTrans" cxnId="{E9E1E719-1321-40C4-9B27-0D2FD2138561}">
      <dgm:prSet/>
      <dgm:spPr/>
      <dgm:t>
        <a:bodyPr/>
        <a:lstStyle/>
        <a:p>
          <a:endParaRPr lang="en-US"/>
        </a:p>
      </dgm:t>
    </dgm:pt>
    <dgm:pt modelId="{9AB7E8C1-ADC5-49A4-9963-C2CB491AB5F3}" type="sibTrans" cxnId="{E9E1E719-1321-40C4-9B27-0D2FD2138561}">
      <dgm:prSet/>
      <dgm:spPr/>
      <dgm:t>
        <a:bodyPr/>
        <a:lstStyle/>
        <a:p>
          <a:endParaRPr lang="en-US"/>
        </a:p>
      </dgm:t>
    </dgm:pt>
    <dgm:pt modelId="{8A7D655D-F455-43B9-9415-C4A56BDEE301}">
      <dgm:prSet/>
      <dgm:spPr/>
      <dgm:t>
        <a:bodyPr/>
        <a:lstStyle/>
        <a:p>
          <a:r>
            <a:rPr lang="da-DK" sz="1600" dirty="0"/>
            <a:t>Sproget mister sin henvisningskraft og vrides til altid at støtte, at knappe ressourcer magisk kan gøres rigelige.</a:t>
          </a:r>
          <a:endParaRPr lang="en-US" sz="1600" dirty="0"/>
        </a:p>
      </dgm:t>
    </dgm:pt>
    <dgm:pt modelId="{CBD20DA2-AF52-4812-BD90-CEC3120B0D0C}" type="parTrans" cxnId="{4CB43A5D-3D25-46BD-80B8-E945830904AC}">
      <dgm:prSet/>
      <dgm:spPr/>
      <dgm:t>
        <a:bodyPr/>
        <a:lstStyle/>
        <a:p>
          <a:endParaRPr lang="en-US"/>
        </a:p>
      </dgm:t>
    </dgm:pt>
    <dgm:pt modelId="{58C4894B-2304-46D3-A74B-14BEE47BB33B}" type="sibTrans" cxnId="{4CB43A5D-3D25-46BD-80B8-E945830904AC}">
      <dgm:prSet/>
      <dgm:spPr/>
      <dgm:t>
        <a:bodyPr/>
        <a:lstStyle/>
        <a:p>
          <a:endParaRPr lang="en-US"/>
        </a:p>
      </dgm:t>
    </dgm:pt>
    <dgm:pt modelId="{52F3C891-1F8B-4382-8D7C-38CD158F309D}">
      <dgm:prSet/>
      <dgm:spPr/>
      <dgm:t>
        <a:bodyPr/>
        <a:lstStyle/>
        <a:p>
          <a:r>
            <a:rPr lang="da-DK" sz="1600" dirty="0"/>
            <a:t>”Stram topstyring er uddelegering”</a:t>
          </a:r>
          <a:endParaRPr lang="en-US" sz="1600" dirty="0"/>
        </a:p>
      </dgm:t>
    </dgm:pt>
    <dgm:pt modelId="{6C2E0065-94CB-433D-92A8-3F12A0253AF2}" type="parTrans" cxnId="{0104E81D-87C4-41D0-A5AF-53EBD99D73A5}">
      <dgm:prSet/>
      <dgm:spPr/>
      <dgm:t>
        <a:bodyPr/>
        <a:lstStyle/>
        <a:p>
          <a:endParaRPr lang="en-US"/>
        </a:p>
      </dgm:t>
    </dgm:pt>
    <dgm:pt modelId="{133A37AC-621E-4E2B-98E2-4643A4F4C0D1}" type="sibTrans" cxnId="{0104E81D-87C4-41D0-A5AF-53EBD99D73A5}">
      <dgm:prSet/>
      <dgm:spPr/>
      <dgm:t>
        <a:bodyPr/>
        <a:lstStyle/>
        <a:p>
          <a:endParaRPr lang="en-US"/>
        </a:p>
      </dgm:t>
    </dgm:pt>
    <dgm:pt modelId="{019639CD-40AB-49A6-B70B-F9BA4B081A90}">
      <dgm:prSet/>
      <dgm:spPr/>
      <dgm:t>
        <a:bodyPr/>
        <a:lstStyle/>
        <a:p>
          <a:r>
            <a:rPr lang="da-DK" i="1" dirty="0"/>
            <a:t>Jeg har siddet til udvalgsmøde i kommunen, hvor udvalgsformanden har sagt: ”Kan I ikke bare lade være med at kigge på alt det her?! Når I får en patient hjem fra sygehuset, kan I så ikke bare tage imod? </a:t>
          </a:r>
          <a:r>
            <a:rPr lang="da-DK" i="1" u="sng" dirty="0"/>
            <a:t>Lad være med at se alt det andet, som genererer flere opgaver</a:t>
          </a:r>
          <a:r>
            <a:rPr lang="da-DK" i="1" dirty="0"/>
            <a:t>”. Og det er jo skidesvært at sige til sygeplejersker, fordi vi er uddannet til at se de her sundhedsstyrelsesområder. Vi skal sikre, at der ikke er respirationsbesvær. Vi skal sikre alt muligt omkring alt det ernæringsmæssige. </a:t>
          </a:r>
          <a:r>
            <a:rPr lang="da-DK" i="1" u="sng" dirty="0"/>
            <a:t>Det er vi forpligtet til. </a:t>
          </a:r>
          <a:r>
            <a:rPr lang="da-DK" i="1" dirty="0"/>
            <a:t>Vi kan ikke bare gå ind og kigge på stomien. Vi kigger også på, hvordan de spiser osv. Vi laver det, vi kalder en sygeplejerskehelhedsvurdering af borgeren.</a:t>
          </a:r>
          <a:endParaRPr lang="en-US" dirty="0"/>
        </a:p>
      </dgm:t>
    </dgm:pt>
    <dgm:pt modelId="{CA34E561-1156-428E-9251-7257049BAB7E}" type="parTrans" cxnId="{2DEFA336-C664-44D7-B84E-F82B32551BFF}">
      <dgm:prSet/>
      <dgm:spPr/>
      <dgm:t>
        <a:bodyPr/>
        <a:lstStyle/>
        <a:p>
          <a:endParaRPr lang="da-DK"/>
        </a:p>
      </dgm:t>
    </dgm:pt>
    <dgm:pt modelId="{A06AE847-A236-4B25-8693-60AF96FD9EA5}" type="sibTrans" cxnId="{2DEFA336-C664-44D7-B84E-F82B32551BFF}">
      <dgm:prSet/>
      <dgm:spPr/>
      <dgm:t>
        <a:bodyPr/>
        <a:lstStyle/>
        <a:p>
          <a:endParaRPr lang="da-DK"/>
        </a:p>
      </dgm:t>
    </dgm:pt>
    <dgm:pt modelId="{FA3838E6-4491-48F3-94F1-67634BF8D550}">
      <dgm:prSet/>
      <dgm:spPr/>
      <dgm:t>
        <a:bodyPr/>
        <a:lstStyle/>
        <a:p>
          <a:endParaRPr lang="en-US" dirty="0"/>
        </a:p>
      </dgm:t>
    </dgm:pt>
    <dgm:pt modelId="{369124F1-7DB1-4EA0-A1AB-E12425607B22}" type="parTrans" cxnId="{A196FB84-837C-4711-B459-154C0957CFDF}">
      <dgm:prSet/>
      <dgm:spPr/>
      <dgm:t>
        <a:bodyPr/>
        <a:lstStyle/>
        <a:p>
          <a:endParaRPr lang="da-DK"/>
        </a:p>
      </dgm:t>
    </dgm:pt>
    <dgm:pt modelId="{FBF6C21D-4335-40C5-BEE8-9B8395A52D11}" type="sibTrans" cxnId="{A196FB84-837C-4711-B459-154C0957CFDF}">
      <dgm:prSet/>
      <dgm:spPr/>
      <dgm:t>
        <a:bodyPr/>
        <a:lstStyle/>
        <a:p>
          <a:endParaRPr lang="da-DK"/>
        </a:p>
      </dgm:t>
    </dgm:pt>
    <dgm:pt modelId="{56E5BCDC-2887-40D7-8E7C-9B78953CB8CF}">
      <dgm:prSet/>
      <dgm:spPr/>
      <dgm:t>
        <a:bodyPr/>
        <a:lstStyle/>
        <a:p>
          <a:endParaRPr lang="en-US" sz="1600" dirty="0"/>
        </a:p>
      </dgm:t>
    </dgm:pt>
    <dgm:pt modelId="{09523B15-F0E3-4AC2-8317-895E6AA3DC8A}" type="parTrans" cxnId="{123EE192-CC5D-401C-9E07-2180D13380EF}">
      <dgm:prSet/>
      <dgm:spPr/>
      <dgm:t>
        <a:bodyPr/>
        <a:lstStyle/>
        <a:p>
          <a:endParaRPr lang="da-DK"/>
        </a:p>
      </dgm:t>
    </dgm:pt>
    <dgm:pt modelId="{2797D427-C146-40C2-B388-3CED8123CD2E}" type="sibTrans" cxnId="{123EE192-CC5D-401C-9E07-2180D13380EF}">
      <dgm:prSet/>
      <dgm:spPr/>
      <dgm:t>
        <a:bodyPr/>
        <a:lstStyle/>
        <a:p>
          <a:endParaRPr lang="da-DK"/>
        </a:p>
      </dgm:t>
    </dgm:pt>
    <dgm:pt modelId="{97234316-1B1E-40D8-9B75-4C213CCE3C7C}">
      <dgm:prSet custT="1"/>
      <dgm:spPr/>
      <dgm:t>
        <a:bodyPr/>
        <a:lstStyle/>
        <a:p>
          <a:r>
            <a:rPr lang="da-DK" sz="1400" i="0" dirty="0"/>
            <a:t>Mere/mindre faglighed gør knappe ressourcer rigelige</a:t>
          </a:r>
          <a:endParaRPr lang="en-US" sz="1400" i="0" dirty="0"/>
        </a:p>
      </dgm:t>
    </dgm:pt>
    <dgm:pt modelId="{E25CC4AA-83D4-435E-99CA-35CAD80BB93E}" type="parTrans" cxnId="{A190F0F9-4E15-48EF-86CD-CFA5CC1DED13}">
      <dgm:prSet/>
      <dgm:spPr/>
      <dgm:t>
        <a:bodyPr/>
        <a:lstStyle/>
        <a:p>
          <a:endParaRPr lang="da-DK"/>
        </a:p>
      </dgm:t>
    </dgm:pt>
    <dgm:pt modelId="{D0807F2C-700D-42DC-AC29-892576B03FA2}" type="sibTrans" cxnId="{A190F0F9-4E15-48EF-86CD-CFA5CC1DED13}">
      <dgm:prSet/>
      <dgm:spPr/>
      <dgm:t>
        <a:bodyPr/>
        <a:lstStyle/>
        <a:p>
          <a:endParaRPr lang="da-DK"/>
        </a:p>
      </dgm:t>
    </dgm:pt>
    <dgm:pt modelId="{C4F586F6-5400-4796-8069-89772293F204}">
      <dgm:prSet/>
      <dgm:spPr/>
      <dgm:t>
        <a:bodyPr/>
        <a:lstStyle/>
        <a:p>
          <a:r>
            <a:rPr lang="da-DK" sz="1600" dirty="0"/>
            <a:t>”Ekstrabelastning er aflastning”</a:t>
          </a:r>
          <a:endParaRPr lang="en-US" sz="1600" dirty="0"/>
        </a:p>
      </dgm:t>
    </dgm:pt>
    <dgm:pt modelId="{261A3A94-3B6E-4203-8238-BA00AF410B3A}" type="parTrans" cxnId="{3400DC80-4BCD-4176-A3F2-CFE309B78761}">
      <dgm:prSet/>
      <dgm:spPr/>
      <dgm:t>
        <a:bodyPr/>
        <a:lstStyle/>
        <a:p>
          <a:endParaRPr lang="da-DK"/>
        </a:p>
      </dgm:t>
    </dgm:pt>
    <dgm:pt modelId="{A47E87E8-7861-480E-9193-4FE519F1B924}" type="sibTrans" cxnId="{3400DC80-4BCD-4176-A3F2-CFE309B78761}">
      <dgm:prSet/>
      <dgm:spPr/>
      <dgm:t>
        <a:bodyPr/>
        <a:lstStyle/>
        <a:p>
          <a:endParaRPr lang="da-DK"/>
        </a:p>
      </dgm:t>
    </dgm:pt>
    <dgm:pt modelId="{6794471F-C022-47F9-8BB0-6680DE64E6E2}">
      <dgm:prSet/>
      <dgm:spPr/>
      <dgm:t>
        <a:bodyPr/>
        <a:lstStyle/>
        <a:p>
          <a:r>
            <a:rPr lang="da-DK" sz="1600" dirty="0"/>
            <a:t>”Forringelser er forbedringer”</a:t>
          </a:r>
          <a:endParaRPr lang="en-US" sz="1600" dirty="0"/>
        </a:p>
      </dgm:t>
    </dgm:pt>
    <dgm:pt modelId="{E9603800-1790-4B46-AB3A-0CE90EB08B32}" type="parTrans" cxnId="{DFEE2ED0-88E6-45D8-B39D-4E53B02BD088}">
      <dgm:prSet/>
      <dgm:spPr/>
      <dgm:t>
        <a:bodyPr/>
        <a:lstStyle/>
        <a:p>
          <a:endParaRPr lang="da-DK"/>
        </a:p>
      </dgm:t>
    </dgm:pt>
    <dgm:pt modelId="{60915F2B-4814-47B5-A868-F659287B7620}" type="sibTrans" cxnId="{DFEE2ED0-88E6-45D8-B39D-4E53B02BD088}">
      <dgm:prSet/>
      <dgm:spPr/>
      <dgm:t>
        <a:bodyPr/>
        <a:lstStyle/>
        <a:p>
          <a:endParaRPr lang="da-DK"/>
        </a:p>
      </dgm:t>
    </dgm:pt>
    <dgm:pt modelId="{19AA5CBB-2074-440C-A367-2402AFECD3CF}">
      <dgm:prSet custT="1"/>
      <dgm:spPr/>
      <dgm:t>
        <a:bodyPr/>
        <a:lstStyle/>
        <a:p>
          <a:r>
            <a:rPr lang="da-DK" sz="1400" i="0" noProof="0" dirty="0"/>
            <a:t>Mere/mindre følelsesmæssig involvering gør knappe ressourcer rigelige</a:t>
          </a:r>
        </a:p>
      </dgm:t>
    </dgm:pt>
    <dgm:pt modelId="{88E9AB11-210F-4C97-8FC1-2E8F43D2EB5D}" type="sibTrans" cxnId="{C93F3CA9-91A4-4828-B1FF-B055FDE1AC73}">
      <dgm:prSet/>
      <dgm:spPr/>
      <dgm:t>
        <a:bodyPr/>
        <a:lstStyle/>
        <a:p>
          <a:endParaRPr lang="da-DK"/>
        </a:p>
      </dgm:t>
    </dgm:pt>
    <dgm:pt modelId="{C3E502AA-B9D0-4459-85D6-391482AA54ED}" type="parTrans" cxnId="{C93F3CA9-91A4-4828-B1FF-B055FDE1AC73}">
      <dgm:prSet/>
      <dgm:spPr/>
      <dgm:t>
        <a:bodyPr/>
        <a:lstStyle/>
        <a:p>
          <a:endParaRPr lang="da-DK"/>
        </a:p>
      </dgm:t>
    </dgm:pt>
    <dgm:pt modelId="{BA999EF9-F1C6-4673-B632-F17293914E28}">
      <dgm:prSet/>
      <dgm:spPr/>
      <dgm:t>
        <a:bodyPr/>
        <a:lstStyle/>
        <a:p>
          <a:endParaRPr lang="en-US" sz="1600" dirty="0"/>
        </a:p>
      </dgm:t>
    </dgm:pt>
    <dgm:pt modelId="{566A9DD2-A276-4E3F-8943-89C46D055CE3}" type="sibTrans" cxnId="{AE9DE39E-B58E-40E6-AC8E-4A8627FBDEAE}">
      <dgm:prSet/>
      <dgm:spPr/>
      <dgm:t>
        <a:bodyPr/>
        <a:lstStyle/>
        <a:p>
          <a:endParaRPr lang="da-DK"/>
        </a:p>
      </dgm:t>
    </dgm:pt>
    <dgm:pt modelId="{4EC41278-A3C6-4F44-8F09-026FB51ECA3C}" type="parTrans" cxnId="{AE9DE39E-B58E-40E6-AC8E-4A8627FBDEAE}">
      <dgm:prSet/>
      <dgm:spPr/>
      <dgm:t>
        <a:bodyPr/>
        <a:lstStyle/>
        <a:p>
          <a:endParaRPr lang="da-DK"/>
        </a:p>
      </dgm:t>
    </dgm:pt>
    <dgm:pt modelId="{2EAAAD84-89A8-4689-8CC3-3BFB6F16C9B2}">
      <dgm:prSet/>
      <dgm:spPr/>
      <dgm:t>
        <a:bodyPr/>
        <a:lstStyle/>
        <a:p>
          <a:r>
            <a:rPr lang="da-DK" sz="1600" b="1" i="1" dirty="0"/>
            <a:t>Brug jeres sundhedsfaglige </a:t>
          </a:r>
          <a:r>
            <a:rPr lang="da-DK" sz="1600" i="1" dirty="0"/>
            <a:t>vurdering til at beslutte, hvem der ikke skal have hjemmepleje i dag</a:t>
          </a:r>
          <a:r>
            <a:rPr lang="da-DK" sz="1600" dirty="0"/>
            <a:t>, MEN:        </a:t>
          </a:r>
          <a:r>
            <a:rPr lang="da-DK" sz="1600" i="1" dirty="0"/>
            <a:t>I må lære at </a:t>
          </a:r>
          <a:r>
            <a:rPr lang="da-DK" sz="1600" b="1" i="1" dirty="0"/>
            <a:t>sætte borgeren før fagligheden</a:t>
          </a:r>
          <a:endParaRPr lang="en-US" sz="1600" b="1" i="0" dirty="0"/>
        </a:p>
      </dgm:t>
    </dgm:pt>
    <dgm:pt modelId="{FF457A4E-38D6-4078-83A3-8B409270514D}" type="sibTrans" cxnId="{D03FF1A4-2905-4CE9-BCD8-74A41460A68F}">
      <dgm:prSet/>
      <dgm:spPr/>
      <dgm:t>
        <a:bodyPr/>
        <a:lstStyle/>
        <a:p>
          <a:endParaRPr lang="en-US"/>
        </a:p>
      </dgm:t>
    </dgm:pt>
    <dgm:pt modelId="{A782BED7-D313-49BF-AB28-52AC6ED9E5F4}" type="parTrans" cxnId="{D03FF1A4-2905-4CE9-BCD8-74A41460A68F}">
      <dgm:prSet/>
      <dgm:spPr/>
      <dgm:t>
        <a:bodyPr/>
        <a:lstStyle/>
        <a:p>
          <a:endParaRPr lang="en-US"/>
        </a:p>
      </dgm:t>
    </dgm:pt>
    <dgm:pt modelId="{5750FA82-74F1-437C-AA40-84A170CB136E}" type="pres">
      <dgm:prSet presAssocID="{AB0BA76F-3926-4DE0-8C8A-6FD5E1C62025}" presName="Name0" presStyleCnt="0">
        <dgm:presLayoutVars>
          <dgm:dir/>
          <dgm:animLvl val="lvl"/>
          <dgm:resizeHandles val="exact"/>
        </dgm:presLayoutVars>
      </dgm:prSet>
      <dgm:spPr/>
    </dgm:pt>
    <dgm:pt modelId="{3ED98EA3-7517-4F02-B9FD-F2E8899248DE}" type="pres">
      <dgm:prSet presAssocID="{C6E9AB3F-E9E2-4A3C-9E76-C070C149C073}" presName="composite" presStyleCnt="0"/>
      <dgm:spPr/>
    </dgm:pt>
    <dgm:pt modelId="{27965910-825B-479D-B2D6-F14673900E68}" type="pres">
      <dgm:prSet presAssocID="{C6E9AB3F-E9E2-4A3C-9E76-C070C149C073}" presName="parTx" presStyleLbl="alignNode1" presStyleIdx="0" presStyleCnt="2">
        <dgm:presLayoutVars>
          <dgm:chMax val="0"/>
          <dgm:chPref val="0"/>
          <dgm:bulletEnabled val="1"/>
        </dgm:presLayoutVars>
      </dgm:prSet>
      <dgm:spPr/>
    </dgm:pt>
    <dgm:pt modelId="{BB043E5D-56AF-4D93-A6D9-C5C2DACE5805}" type="pres">
      <dgm:prSet presAssocID="{C6E9AB3F-E9E2-4A3C-9E76-C070C149C073}" presName="desTx" presStyleLbl="alignAccFollowNode1" presStyleIdx="0" presStyleCnt="2">
        <dgm:presLayoutVars>
          <dgm:bulletEnabled val="1"/>
        </dgm:presLayoutVars>
      </dgm:prSet>
      <dgm:spPr/>
    </dgm:pt>
    <dgm:pt modelId="{7A7D33DC-CA16-47FA-8F11-12F29CF84FFC}" type="pres">
      <dgm:prSet presAssocID="{4D9BA69F-DAA6-4ED5-A85D-FAA780F42501}" presName="space" presStyleCnt="0"/>
      <dgm:spPr/>
    </dgm:pt>
    <dgm:pt modelId="{BD5BC7A7-ECAB-45CC-A444-138A496C46A3}" type="pres">
      <dgm:prSet presAssocID="{AD47CEE8-F743-42A7-AD79-64D5024DA5E3}" presName="composite" presStyleCnt="0"/>
      <dgm:spPr/>
    </dgm:pt>
    <dgm:pt modelId="{3132861E-76C8-4922-A59B-1BB076ADF12C}" type="pres">
      <dgm:prSet presAssocID="{AD47CEE8-F743-42A7-AD79-64D5024DA5E3}" presName="parTx" presStyleLbl="alignNode1" presStyleIdx="1" presStyleCnt="2">
        <dgm:presLayoutVars>
          <dgm:chMax val="0"/>
          <dgm:chPref val="0"/>
          <dgm:bulletEnabled val="1"/>
        </dgm:presLayoutVars>
      </dgm:prSet>
      <dgm:spPr/>
    </dgm:pt>
    <dgm:pt modelId="{E4C2195F-1141-4AA3-BA81-B448065B31FF}" type="pres">
      <dgm:prSet presAssocID="{AD47CEE8-F743-42A7-AD79-64D5024DA5E3}" presName="desTx" presStyleLbl="alignAccFollowNode1" presStyleIdx="1" presStyleCnt="2">
        <dgm:presLayoutVars>
          <dgm:bulletEnabled val="1"/>
        </dgm:presLayoutVars>
      </dgm:prSet>
      <dgm:spPr/>
    </dgm:pt>
  </dgm:ptLst>
  <dgm:cxnLst>
    <dgm:cxn modelId="{1CF52D0E-4E81-4183-8518-8E1DF4F0D199}" type="presOf" srcId="{56E5BCDC-2887-40D7-8E7C-9B78953CB8CF}" destId="{E4C2195F-1141-4AA3-BA81-B448065B31FF}" srcOrd="0" destOrd="5" presId="urn:microsoft.com/office/officeart/2005/8/layout/hList1"/>
    <dgm:cxn modelId="{38418B16-732A-497B-A61E-A7ECA6833ADA}" type="presOf" srcId="{8A7D655D-F455-43B9-9415-C4A56BDEE301}" destId="{E4C2195F-1141-4AA3-BA81-B448065B31FF}" srcOrd="0" destOrd="0" presId="urn:microsoft.com/office/officeart/2005/8/layout/hList1"/>
    <dgm:cxn modelId="{E9E1E719-1321-40C4-9B27-0D2FD2138561}" srcId="{AB0BA76F-3926-4DE0-8C8A-6FD5E1C62025}" destId="{AD47CEE8-F743-42A7-AD79-64D5024DA5E3}" srcOrd="1" destOrd="0" parTransId="{60BC52FC-29D9-46D7-A1F8-F3ED0E4BA64F}" sibTransId="{9AB7E8C1-ADC5-49A4-9963-C2CB491AB5F3}"/>
    <dgm:cxn modelId="{0104E81D-87C4-41D0-A5AF-53EBD99D73A5}" srcId="{BA999EF9-F1C6-4673-B632-F17293914E28}" destId="{52F3C891-1F8B-4382-8D7C-38CD158F309D}" srcOrd="2" destOrd="0" parTransId="{6C2E0065-94CB-433D-92A8-3F12A0253AF2}" sibTransId="{133A37AC-621E-4E2B-98E2-4643A4F4C0D1}"/>
    <dgm:cxn modelId="{E49CE92B-C828-48C0-97E1-98FE8E75E359}" type="presOf" srcId="{AB0BA76F-3926-4DE0-8C8A-6FD5E1C62025}" destId="{5750FA82-74F1-437C-AA40-84A170CB136E}" srcOrd="0" destOrd="0" presId="urn:microsoft.com/office/officeart/2005/8/layout/hList1"/>
    <dgm:cxn modelId="{2DEFA336-C664-44D7-B84E-F82B32551BFF}" srcId="{C6E9AB3F-E9E2-4A3C-9E76-C070C149C073}" destId="{019639CD-40AB-49A6-B70B-F9BA4B081A90}" srcOrd="2" destOrd="0" parTransId="{CA34E561-1156-428E-9251-7257049BAB7E}" sibTransId="{A06AE847-A236-4B25-8693-60AF96FD9EA5}"/>
    <dgm:cxn modelId="{C2DA4237-65CE-4295-B8DE-676D96ADFF73}" type="presOf" srcId="{C6E9AB3F-E9E2-4A3C-9E76-C070C149C073}" destId="{27965910-825B-479D-B2D6-F14673900E68}" srcOrd="0" destOrd="0" presId="urn:microsoft.com/office/officeart/2005/8/layout/hList1"/>
    <dgm:cxn modelId="{4CB43A5D-3D25-46BD-80B8-E945830904AC}" srcId="{AD47CEE8-F743-42A7-AD79-64D5024DA5E3}" destId="{8A7D655D-F455-43B9-9415-C4A56BDEE301}" srcOrd="0" destOrd="0" parTransId="{CBD20DA2-AF52-4812-BD90-CEC3120B0D0C}" sibTransId="{58C4894B-2304-46D3-A74B-14BEE47BB33B}"/>
    <dgm:cxn modelId="{1889875D-5B47-4237-8A0F-2349A458A696}" type="presOf" srcId="{6794471F-C022-47F9-8BB0-6680DE64E6E2}" destId="{E4C2195F-1141-4AA3-BA81-B448065B31FF}" srcOrd="0" destOrd="8" presId="urn:microsoft.com/office/officeart/2005/8/layout/hList1"/>
    <dgm:cxn modelId="{18C7BF41-60D2-43EE-BDC3-A05FFD945298}" type="presOf" srcId="{2EAAAD84-89A8-4689-8CC3-3BFB6F16C9B2}" destId="{E4C2195F-1141-4AA3-BA81-B448065B31FF}" srcOrd="0" destOrd="2" presId="urn:microsoft.com/office/officeart/2005/8/layout/hList1"/>
    <dgm:cxn modelId="{3C410653-3B18-4FC2-9A48-801D0B5466F5}" type="presOf" srcId="{019639CD-40AB-49A6-B70B-F9BA4B081A90}" destId="{BB043E5D-56AF-4D93-A6D9-C5C2DACE5805}" srcOrd="0" destOrd="2" presId="urn:microsoft.com/office/officeart/2005/8/layout/hList1"/>
    <dgm:cxn modelId="{6C57A15A-0567-45C9-8B31-D24A411287DE}" type="presOf" srcId="{52F3C891-1F8B-4382-8D7C-38CD158F309D}" destId="{E4C2195F-1141-4AA3-BA81-B448065B31FF}" srcOrd="0" destOrd="6" presId="urn:microsoft.com/office/officeart/2005/8/layout/hList1"/>
    <dgm:cxn modelId="{3400DC80-4BCD-4176-A3F2-CFE309B78761}" srcId="{BA999EF9-F1C6-4673-B632-F17293914E28}" destId="{C4F586F6-5400-4796-8069-89772293F204}" srcOrd="3" destOrd="0" parTransId="{261A3A94-3B6E-4203-8238-BA00AF410B3A}" sibTransId="{A47E87E8-7861-480E-9193-4FE519F1B924}"/>
    <dgm:cxn modelId="{A196FB84-837C-4711-B459-154C0957CFDF}" srcId="{C6E9AB3F-E9E2-4A3C-9E76-C070C149C073}" destId="{FA3838E6-4491-48F3-94F1-67634BF8D550}" srcOrd="1" destOrd="0" parTransId="{369124F1-7DB1-4EA0-A1AB-E12425607B22}" sibTransId="{FBF6C21D-4335-40C5-BEE8-9B8395A52D11}"/>
    <dgm:cxn modelId="{332C3287-7504-4FD6-8EF2-BA911E80484C}" type="presOf" srcId="{BA999EF9-F1C6-4673-B632-F17293914E28}" destId="{E4C2195F-1141-4AA3-BA81-B448065B31FF}" srcOrd="0" destOrd="1" presId="urn:microsoft.com/office/officeart/2005/8/layout/hList1"/>
    <dgm:cxn modelId="{725EE488-2381-4212-9F96-FD1FA96BA06F}" srcId="{C6E9AB3F-E9E2-4A3C-9E76-C070C149C073}" destId="{C9D1DD44-B679-4380-8708-8F3B574914F0}" srcOrd="0" destOrd="0" parTransId="{BBE20A10-F5DF-4A2A-B738-EE505BA00391}" sibTransId="{E927141C-FD34-4FD7-BF3F-6C378534880D}"/>
    <dgm:cxn modelId="{33C8A48D-5EFD-4721-9CC7-CCE21558A225}" type="presOf" srcId="{AD47CEE8-F743-42A7-AD79-64D5024DA5E3}" destId="{3132861E-76C8-4922-A59B-1BB076ADF12C}" srcOrd="0" destOrd="0" presId="urn:microsoft.com/office/officeart/2005/8/layout/hList1"/>
    <dgm:cxn modelId="{123EE192-CC5D-401C-9E07-2180D13380EF}" srcId="{BA999EF9-F1C6-4673-B632-F17293914E28}" destId="{56E5BCDC-2887-40D7-8E7C-9B78953CB8CF}" srcOrd="1" destOrd="0" parTransId="{09523B15-F0E3-4AC2-8317-895E6AA3DC8A}" sibTransId="{2797D427-C146-40C2-B388-3CED8123CD2E}"/>
    <dgm:cxn modelId="{1864F694-5AD3-4278-96A7-377CF944B882}" srcId="{AB0BA76F-3926-4DE0-8C8A-6FD5E1C62025}" destId="{C6E9AB3F-E9E2-4A3C-9E76-C070C149C073}" srcOrd="0" destOrd="0" parTransId="{8FE24346-6349-4113-94AF-D516B5D29AD1}" sibTransId="{4D9BA69F-DAA6-4ED5-A85D-FAA780F42501}"/>
    <dgm:cxn modelId="{8CEEF29A-0FF4-410B-A4F8-CD6DF828BC91}" type="presOf" srcId="{C4F586F6-5400-4796-8069-89772293F204}" destId="{E4C2195F-1141-4AA3-BA81-B448065B31FF}" srcOrd="0" destOrd="7" presId="urn:microsoft.com/office/officeart/2005/8/layout/hList1"/>
    <dgm:cxn modelId="{AE9DE39E-B58E-40E6-AC8E-4A8627FBDEAE}" srcId="{AD47CEE8-F743-42A7-AD79-64D5024DA5E3}" destId="{BA999EF9-F1C6-4673-B632-F17293914E28}" srcOrd="1" destOrd="0" parTransId="{4EC41278-A3C6-4F44-8F09-026FB51ECA3C}" sibTransId="{566A9DD2-A276-4E3F-8943-89C46D055CE3}"/>
    <dgm:cxn modelId="{D03FF1A4-2905-4CE9-BCD8-74A41460A68F}" srcId="{BA999EF9-F1C6-4673-B632-F17293914E28}" destId="{2EAAAD84-89A8-4689-8CC3-3BFB6F16C9B2}" srcOrd="0" destOrd="0" parTransId="{A782BED7-D313-49BF-AB28-52AC6ED9E5F4}" sibTransId="{FF457A4E-38D6-4078-83A3-8B409270514D}"/>
    <dgm:cxn modelId="{C93F3CA9-91A4-4828-B1FF-B055FDE1AC73}" srcId="{2EAAAD84-89A8-4689-8CC3-3BFB6F16C9B2}" destId="{19AA5CBB-2074-440C-A367-2402AFECD3CF}" srcOrd="1" destOrd="0" parTransId="{C3E502AA-B9D0-4459-85D6-391482AA54ED}" sibTransId="{88E9AB11-210F-4C97-8FC1-2E8F43D2EB5D}"/>
    <dgm:cxn modelId="{83DC0EC0-D230-48F8-A09E-9CCF1F220E56}" type="presOf" srcId="{97234316-1B1E-40D8-9B75-4C213CCE3C7C}" destId="{E4C2195F-1141-4AA3-BA81-B448065B31FF}" srcOrd="0" destOrd="3" presId="urn:microsoft.com/office/officeart/2005/8/layout/hList1"/>
    <dgm:cxn modelId="{BCE748C6-E6E1-4650-9F4C-BB52547B5116}" type="presOf" srcId="{C9D1DD44-B679-4380-8708-8F3B574914F0}" destId="{BB043E5D-56AF-4D93-A6D9-C5C2DACE5805}" srcOrd="0" destOrd="0" presId="urn:microsoft.com/office/officeart/2005/8/layout/hList1"/>
    <dgm:cxn modelId="{BCE074CA-4A2D-43FD-B646-28993093AF53}" type="presOf" srcId="{FA3838E6-4491-48F3-94F1-67634BF8D550}" destId="{BB043E5D-56AF-4D93-A6D9-C5C2DACE5805}" srcOrd="0" destOrd="1" presId="urn:microsoft.com/office/officeart/2005/8/layout/hList1"/>
    <dgm:cxn modelId="{454C3ACB-67EF-44CE-B058-E774D454A274}" type="presOf" srcId="{19AA5CBB-2074-440C-A367-2402AFECD3CF}" destId="{E4C2195F-1141-4AA3-BA81-B448065B31FF}" srcOrd="0" destOrd="4" presId="urn:microsoft.com/office/officeart/2005/8/layout/hList1"/>
    <dgm:cxn modelId="{DFEE2ED0-88E6-45D8-B39D-4E53B02BD088}" srcId="{BA999EF9-F1C6-4673-B632-F17293914E28}" destId="{6794471F-C022-47F9-8BB0-6680DE64E6E2}" srcOrd="4" destOrd="0" parTransId="{E9603800-1790-4B46-AB3A-0CE90EB08B32}" sibTransId="{60915F2B-4814-47B5-A868-F659287B7620}"/>
    <dgm:cxn modelId="{A190F0F9-4E15-48EF-86CD-CFA5CC1DED13}" srcId="{2EAAAD84-89A8-4689-8CC3-3BFB6F16C9B2}" destId="{97234316-1B1E-40D8-9B75-4C213CCE3C7C}" srcOrd="0" destOrd="0" parTransId="{E25CC4AA-83D4-435E-99CA-35CAD80BB93E}" sibTransId="{D0807F2C-700D-42DC-AC29-892576B03FA2}"/>
    <dgm:cxn modelId="{8801CB92-296A-401D-8546-5F19053311F1}" type="presParOf" srcId="{5750FA82-74F1-437C-AA40-84A170CB136E}" destId="{3ED98EA3-7517-4F02-B9FD-F2E8899248DE}" srcOrd="0" destOrd="0" presId="urn:microsoft.com/office/officeart/2005/8/layout/hList1"/>
    <dgm:cxn modelId="{D19CB64D-A5C1-4023-BD38-5C8CBEA67608}" type="presParOf" srcId="{3ED98EA3-7517-4F02-B9FD-F2E8899248DE}" destId="{27965910-825B-479D-B2D6-F14673900E68}" srcOrd="0" destOrd="0" presId="urn:microsoft.com/office/officeart/2005/8/layout/hList1"/>
    <dgm:cxn modelId="{492CAF8A-F12F-483A-82E7-A81DC8E7213D}" type="presParOf" srcId="{3ED98EA3-7517-4F02-B9FD-F2E8899248DE}" destId="{BB043E5D-56AF-4D93-A6D9-C5C2DACE5805}" srcOrd="1" destOrd="0" presId="urn:microsoft.com/office/officeart/2005/8/layout/hList1"/>
    <dgm:cxn modelId="{828651A8-BFF1-47AA-8D3D-53E487FB3562}" type="presParOf" srcId="{5750FA82-74F1-437C-AA40-84A170CB136E}" destId="{7A7D33DC-CA16-47FA-8F11-12F29CF84FFC}" srcOrd="1" destOrd="0" presId="urn:microsoft.com/office/officeart/2005/8/layout/hList1"/>
    <dgm:cxn modelId="{3587FDFC-8865-4DE2-9A00-F99408B48C9B}" type="presParOf" srcId="{5750FA82-74F1-437C-AA40-84A170CB136E}" destId="{BD5BC7A7-ECAB-45CC-A444-138A496C46A3}" srcOrd="2" destOrd="0" presId="urn:microsoft.com/office/officeart/2005/8/layout/hList1"/>
    <dgm:cxn modelId="{1BEBE0C1-9FDC-41EF-B44F-1A9D7B687FC8}" type="presParOf" srcId="{BD5BC7A7-ECAB-45CC-A444-138A496C46A3}" destId="{3132861E-76C8-4922-A59B-1BB076ADF12C}" srcOrd="0" destOrd="0" presId="urn:microsoft.com/office/officeart/2005/8/layout/hList1"/>
    <dgm:cxn modelId="{F7711156-A4CF-4CD6-A717-250DEC9AF0E6}" type="presParOf" srcId="{BD5BC7A7-ECAB-45CC-A444-138A496C46A3}" destId="{E4C2195F-1141-4AA3-BA81-B448065B31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424149-3FE9-4BD7-A979-2AEA12D2556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278FC7B-9215-4EC4-BB3D-BD2B6621BFC6}">
      <dgm:prSet/>
      <dgm:spPr/>
      <dgm:t>
        <a:bodyPr/>
        <a:lstStyle/>
        <a:p>
          <a:r>
            <a:rPr lang="da-DK"/>
            <a:t>Alle skal erkende privilegie- og illusionstab</a:t>
          </a:r>
          <a:endParaRPr lang="en-US"/>
        </a:p>
      </dgm:t>
    </dgm:pt>
    <dgm:pt modelId="{4AC118C2-14F4-48B4-A9D0-F45862CF2937}" type="parTrans" cxnId="{90479D72-0135-43AA-B083-556F8C3F7AF1}">
      <dgm:prSet/>
      <dgm:spPr/>
      <dgm:t>
        <a:bodyPr/>
        <a:lstStyle/>
        <a:p>
          <a:endParaRPr lang="en-US"/>
        </a:p>
      </dgm:t>
    </dgm:pt>
    <dgm:pt modelId="{33031DD7-DED4-4A61-98F9-6BEA4096F184}" type="sibTrans" cxnId="{90479D72-0135-43AA-B083-556F8C3F7AF1}">
      <dgm:prSet/>
      <dgm:spPr/>
      <dgm:t>
        <a:bodyPr/>
        <a:lstStyle/>
        <a:p>
          <a:endParaRPr lang="en-US"/>
        </a:p>
      </dgm:t>
    </dgm:pt>
    <dgm:pt modelId="{4079131F-826E-4B2D-9F4F-BFE5129FC647}">
      <dgm:prSet/>
      <dgm:spPr/>
      <dgm:t>
        <a:bodyPr/>
        <a:lstStyle/>
        <a:p>
          <a:r>
            <a:rPr lang="da-DK"/>
            <a:t>Alle skal nedjustere forventninger og nulstille gamle regnskaber</a:t>
          </a:r>
          <a:endParaRPr lang="en-US"/>
        </a:p>
      </dgm:t>
    </dgm:pt>
    <dgm:pt modelId="{5108DAFF-705E-4874-800F-12EF92386455}" type="parTrans" cxnId="{8C1226EA-3C06-4554-A340-F980D9A75A0D}">
      <dgm:prSet/>
      <dgm:spPr/>
      <dgm:t>
        <a:bodyPr/>
        <a:lstStyle/>
        <a:p>
          <a:endParaRPr lang="en-US"/>
        </a:p>
      </dgm:t>
    </dgm:pt>
    <dgm:pt modelId="{96CA6021-2D11-4592-BED0-D069F8CA0F4A}" type="sibTrans" cxnId="{8C1226EA-3C06-4554-A340-F980D9A75A0D}">
      <dgm:prSet/>
      <dgm:spPr/>
      <dgm:t>
        <a:bodyPr/>
        <a:lstStyle/>
        <a:p>
          <a:endParaRPr lang="en-US"/>
        </a:p>
      </dgm:t>
    </dgm:pt>
    <dgm:pt modelId="{F67250B0-7571-46EF-8726-23ECCB456CDB}">
      <dgm:prSet/>
      <dgm:spPr/>
      <dgm:t>
        <a:bodyPr/>
        <a:lstStyle/>
        <a:p>
          <a:r>
            <a:rPr lang="da-DK"/>
            <a:t>Principper for afbetaling af ophobet gæld skal besluttes i fællesskab</a:t>
          </a:r>
          <a:endParaRPr lang="en-US"/>
        </a:p>
      </dgm:t>
    </dgm:pt>
    <dgm:pt modelId="{BCA104B0-4C2F-4A1F-AF5B-5F2320D3727B}" type="parTrans" cxnId="{6E4E9DFC-0550-427B-B69F-A6667E726F46}">
      <dgm:prSet/>
      <dgm:spPr/>
      <dgm:t>
        <a:bodyPr/>
        <a:lstStyle/>
        <a:p>
          <a:endParaRPr lang="en-US"/>
        </a:p>
      </dgm:t>
    </dgm:pt>
    <dgm:pt modelId="{0E10908E-DEEB-4600-BF46-75D51CD19FAA}" type="sibTrans" cxnId="{6E4E9DFC-0550-427B-B69F-A6667E726F46}">
      <dgm:prSet/>
      <dgm:spPr/>
      <dgm:t>
        <a:bodyPr/>
        <a:lstStyle/>
        <a:p>
          <a:endParaRPr lang="en-US"/>
        </a:p>
      </dgm:t>
    </dgm:pt>
    <dgm:pt modelId="{6C920F2D-5A1C-4CE7-B179-18E956E069CF}">
      <dgm:prSet/>
      <dgm:spPr/>
      <dgm:t>
        <a:bodyPr/>
        <a:lstStyle/>
        <a:p>
          <a:r>
            <a:rPr lang="da-DK" dirty="0"/>
            <a:t>De privilegerede skal afgive meget for at udligne og forebygge pyramidespillets ulighed</a:t>
          </a:r>
          <a:endParaRPr lang="en-US" dirty="0"/>
        </a:p>
      </dgm:t>
    </dgm:pt>
    <dgm:pt modelId="{22102199-76E2-42B1-9B38-18F08FE16C4B}" type="parTrans" cxnId="{5E2C54C6-F853-4B27-AE22-9682CEA9D5CE}">
      <dgm:prSet/>
      <dgm:spPr/>
      <dgm:t>
        <a:bodyPr/>
        <a:lstStyle/>
        <a:p>
          <a:endParaRPr lang="en-US"/>
        </a:p>
      </dgm:t>
    </dgm:pt>
    <dgm:pt modelId="{3CBEFDC8-0957-43E7-8FBF-FFCF79F13C5E}" type="sibTrans" cxnId="{5E2C54C6-F853-4B27-AE22-9682CEA9D5CE}">
      <dgm:prSet/>
      <dgm:spPr/>
      <dgm:t>
        <a:bodyPr/>
        <a:lstStyle/>
        <a:p>
          <a:endParaRPr lang="en-US"/>
        </a:p>
      </dgm:t>
    </dgm:pt>
    <dgm:pt modelId="{E55363AF-3EB4-42A9-A4FA-5FD0DD339CB4}">
      <dgm:prSet/>
      <dgm:spPr/>
      <dgm:t>
        <a:bodyPr/>
        <a:lstStyle/>
        <a:p>
          <a:r>
            <a:rPr lang="da-DK"/>
            <a:t>Synkronisere overgang fra del-og-hersk til solidaritet mellem delsystemerne ud fra et fælles tredje (fx: overlevelsen af dansk velfærdsstat)</a:t>
          </a:r>
          <a:endParaRPr lang="en-US"/>
        </a:p>
      </dgm:t>
    </dgm:pt>
    <dgm:pt modelId="{939497EB-9721-43A1-949B-FE0CB9BDD409}" type="parTrans" cxnId="{D18B2F3E-3E31-4A16-B83B-AC3006C21AE5}">
      <dgm:prSet/>
      <dgm:spPr/>
      <dgm:t>
        <a:bodyPr/>
        <a:lstStyle/>
        <a:p>
          <a:endParaRPr lang="en-US"/>
        </a:p>
      </dgm:t>
    </dgm:pt>
    <dgm:pt modelId="{AF669ACD-AFC3-42E8-AD36-49EF5D37FB95}" type="sibTrans" cxnId="{D18B2F3E-3E31-4A16-B83B-AC3006C21AE5}">
      <dgm:prSet/>
      <dgm:spPr/>
      <dgm:t>
        <a:bodyPr/>
        <a:lstStyle/>
        <a:p>
          <a:endParaRPr lang="en-US"/>
        </a:p>
      </dgm:t>
    </dgm:pt>
    <dgm:pt modelId="{1798D4BF-06A2-419D-8BFF-1A386422E32B}">
      <dgm:prSet/>
      <dgm:spPr/>
      <dgm:t>
        <a:bodyPr/>
        <a:lstStyle/>
        <a:p>
          <a:r>
            <a:rPr lang="da-DK"/>
            <a:t>Perspektivdeling mellem frontmedarbejdere og strategisk niveau</a:t>
          </a:r>
          <a:endParaRPr lang="en-US"/>
        </a:p>
      </dgm:t>
    </dgm:pt>
    <dgm:pt modelId="{28829AA3-754B-4413-973F-29D441850752}" type="parTrans" cxnId="{E6A749C0-98F6-47E3-BA66-217788D79DEE}">
      <dgm:prSet/>
      <dgm:spPr/>
      <dgm:t>
        <a:bodyPr/>
        <a:lstStyle/>
        <a:p>
          <a:endParaRPr lang="en-US"/>
        </a:p>
      </dgm:t>
    </dgm:pt>
    <dgm:pt modelId="{3625E4F9-FAA7-4530-951D-90BC57D1A1FA}" type="sibTrans" cxnId="{E6A749C0-98F6-47E3-BA66-217788D79DEE}">
      <dgm:prSet/>
      <dgm:spPr/>
      <dgm:t>
        <a:bodyPr/>
        <a:lstStyle/>
        <a:p>
          <a:endParaRPr lang="en-US"/>
        </a:p>
      </dgm:t>
    </dgm:pt>
    <dgm:pt modelId="{54A9A119-427D-49D7-B2E7-3082B2D57D68}">
      <dgm:prSet/>
      <dgm:spPr/>
      <dgm:t>
        <a:bodyPr/>
        <a:lstStyle/>
        <a:p>
          <a:r>
            <a:rPr lang="da-DK"/>
            <a:t>Fælles ejerskab på systemiske udfordringer og prioriteringer</a:t>
          </a:r>
          <a:endParaRPr lang="en-US"/>
        </a:p>
      </dgm:t>
    </dgm:pt>
    <dgm:pt modelId="{FECE673D-094D-44DD-A894-A83B92A265A5}" type="parTrans" cxnId="{E80559E6-F3BA-44F0-99CE-DDF230210463}">
      <dgm:prSet/>
      <dgm:spPr/>
      <dgm:t>
        <a:bodyPr/>
        <a:lstStyle/>
        <a:p>
          <a:endParaRPr lang="en-US"/>
        </a:p>
      </dgm:t>
    </dgm:pt>
    <dgm:pt modelId="{639E399F-CDCB-4339-A28B-82B6E9BC9011}" type="sibTrans" cxnId="{E80559E6-F3BA-44F0-99CE-DDF230210463}">
      <dgm:prSet/>
      <dgm:spPr/>
      <dgm:t>
        <a:bodyPr/>
        <a:lstStyle/>
        <a:p>
          <a:endParaRPr lang="en-US"/>
        </a:p>
      </dgm:t>
    </dgm:pt>
    <dgm:pt modelId="{A95C98D1-B69A-4B29-B952-194CCC069ABE}">
      <dgm:prSet/>
      <dgm:spPr/>
      <dgm:t>
        <a:bodyPr/>
        <a:lstStyle/>
        <a:p>
          <a:r>
            <a:rPr lang="da-DK"/>
            <a:t>Konvertere styringssprog og incitamentsstruktur fra gearing og ønsketænkning til prioritering og ‘negativ formåen’.</a:t>
          </a:r>
          <a:endParaRPr lang="en-US"/>
        </a:p>
      </dgm:t>
    </dgm:pt>
    <dgm:pt modelId="{A7231B6B-E875-4CF7-B7A3-551C301E78C9}" type="parTrans" cxnId="{3AE9861D-19B2-44E5-B714-70DBE826D12F}">
      <dgm:prSet/>
      <dgm:spPr/>
      <dgm:t>
        <a:bodyPr/>
        <a:lstStyle/>
        <a:p>
          <a:endParaRPr lang="en-US"/>
        </a:p>
      </dgm:t>
    </dgm:pt>
    <dgm:pt modelId="{D5FF5BC3-F5F5-4D8E-8AEE-F0F18D2DB109}" type="sibTrans" cxnId="{3AE9861D-19B2-44E5-B714-70DBE826D12F}">
      <dgm:prSet/>
      <dgm:spPr/>
      <dgm:t>
        <a:bodyPr/>
        <a:lstStyle/>
        <a:p>
          <a:endParaRPr lang="en-US"/>
        </a:p>
      </dgm:t>
    </dgm:pt>
    <dgm:pt modelId="{F60E20B1-D541-45C6-B946-4B854D5AE48C}" type="pres">
      <dgm:prSet presAssocID="{F0424149-3FE9-4BD7-A979-2AEA12D25566}" presName="diagram" presStyleCnt="0">
        <dgm:presLayoutVars>
          <dgm:dir/>
          <dgm:resizeHandles val="exact"/>
        </dgm:presLayoutVars>
      </dgm:prSet>
      <dgm:spPr/>
    </dgm:pt>
    <dgm:pt modelId="{9A8416E1-FB86-42B6-95BD-0D4D276DECEA}" type="pres">
      <dgm:prSet presAssocID="{D278FC7B-9215-4EC4-BB3D-BD2B6621BFC6}" presName="node" presStyleLbl="node1" presStyleIdx="0" presStyleCnt="8">
        <dgm:presLayoutVars>
          <dgm:bulletEnabled val="1"/>
        </dgm:presLayoutVars>
      </dgm:prSet>
      <dgm:spPr/>
    </dgm:pt>
    <dgm:pt modelId="{398B4369-2774-4A98-B958-2877C29E3956}" type="pres">
      <dgm:prSet presAssocID="{33031DD7-DED4-4A61-98F9-6BEA4096F184}" presName="sibTrans" presStyleCnt="0"/>
      <dgm:spPr/>
    </dgm:pt>
    <dgm:pt modelId="{F1FA6314-E3A2-4968-A014-0C54442F78AC}" type="pres">
      <dgm:prSet presAssocID="{4079131F-826E-4B2D-9F4F-BFE5129FC647}" presName="node" presStyleLbl="node1" presStyleIdx="1" presStyleCnt="8">
        <dgm:presLayoutVars>
          <dgm:bulletEnabled val="1"/>
        </dgm:presLayoutVars>
      </dgm:prSet>
      <dgm:spPr/>
    </dgm:pt>
    <dgm:pt modelId="{3CCA4480-D66B-4D18-939E-5AE1C1553B58}" type="pres">
      <dgm:prSet presAssocID="{96CA6021-2D11-4592-BED0-D069F8CA0F4A}" presName="sibTrans" presStyleCnt="0"/>
      <dgm:spPr/>
    </dgm:pt>
    <dgm:pt modelId="{B0B627DC-029B-48CD-9EF3-1CF47F17510C}" type="pres">
      <dgm:prSet presAssocID="{F67250B0-7571-46EF-8726-23ECCB456CDB}" presName="node" presStyleLbl="node1" presStyleIdx="2" presStyleCnt="8">
        <dgm:presLayoutVars>
          <dgm:bulletEnabled val="1"/>
        </dgm:presLayoutVars>
      </dgm:prSet>
      <dgm:spPr/>
    </dgm:pt>
    <dgm:pt modelId="{5800E9DC-428D-4FCD-B57C-3B2CD2F88503}" type="pres">
      <dgm:prSet presAssocID="{0E10908E-DEEB-4600-BF46-75D51CD19FAA}" presName="sibTrans" presStyleCnt="0"/>
      <dgm:spPr/>
    </dgm:pt>
    <dgm:pt modelId="{C5C92A69-C7C0-4E58-942C-DA284314EAC2}" type="pres">
      <dgm:prSet presAssocID="{6C920F2D-5A1C-4CE7-B179-18E956E069CF}" presName="node" presStyleLbl="node1" presStyleIdx="3" presStyleCnt="8">
        <dgm:presLayoutVars>
          <dgm:bulletEnabled val="1"/>
        </dgm:presLayoutVars>
      </dgm:prSet>
      <dgm:spPr/>
    </dgm:pt>
    <dgm:pt modelId="{18AECC08-4A90-49A7-82D2-00DC8B64E77A}" type="pres">
      <dgm:prSet presAssocID="{3CBEFDC8-0957-43E7-8FBF-FFCF79F13C5E}" presName="sibTrans" presStyleCnt="0"/>
      <dgm:spPr/>
    </dgm:pt>
    <dgm:pt modelId="{72D09CF9-AD21-4997-97F5-9753FFC594CC}" type="pres">
      <dgm:prSet presAssocID="{E55363AF-3EB4-42A9-A4FA-5FD0DD339CB4}" presName="node" presStyleLbl="node1" presStyleIdx="4" presStyleCnt="8">
        <dgm:presLayoutVars>
          <dgm:bulletEnabled val="1"/>
        </dgm:presLayoutVars>
      </dgm:prSet>
      <dgm:spPr/>
    </dgm:pt>
    <dgm:pt modelId="{A4927A82-A4DC-4549-BDC4-EFD8760219CB}" type="pres">
      <dgm:prSet presAssocID="{AF669ACD-AFC3-42E8-AD36-49EF5D37FB95}" presName="sibTrans" presStyleCnt="0"/>
      <dgm:spPr/>
    </dgm:pt>
    <dgm:pt modelId="{42D1B56E-9844-4A68-9E66-2F8C46E40352}" type="pres">
      <dgm:prSet presAssocID="{1798D4BF-06A2-419D-8BFF-1A386422E32B}" presName="node" presStyleLbl="node1" presStyleIdx="5" presStyleCnt="8">
        <dgm:presLayoutVars>
          <dgm:bulletEnabled val="1"/>
        </dgm:presLayoutVars>
      </dgm:prSet>
      <dgm:spPr/>
    </dgm:pt>
    <dgm:pt modelId="{914C79EE-F546-4379-9EDF-50DDE1D73418}" type="pres">
      <dgm:prSet presAssocID="{3625E4F9-FAA7-4530-951D-90BC57D1A1FA}" presName="sibTrans" presStyleCnt="0"/>
      <dgm:spPr/>
    </dgm:pt>
    <dgm:pt modelId="{77884C30-E5D7-401A-8834-0B67425B7D6E}" type="pres">
      <dgm:prSet presAssocID="{54A9A119-427D-49D7-B2E7-3082B2D57D68}" presName="node" presStyleLbl="node1" presStyleIdx="6" presStyleCnt="8">
        <dgm:presLayoutVars>
          <dgm:bulletEnabled val="1"/>
        </dgm:presLayoutVars>
      </dgm:prSet>
      <dgm:spPr/>
    </dgm:pt>
    <dgm:pt modelId="{97804064-6161-49BF-A101-A338EFB5A32F}" type="pres">
      <dgm:prSet presAssocID="{639E399F-CDCB-4339-A28B-82B6E9BC9011}" presName="sibTrans" presStyleCnt="0"/>
      <dgm:spPr/>
    </dgm:pt>
    <dgm:pt modelId="{D16374D9-D8A8-44AF-BE51-4259CBBF8E05}" type="pres">
      <dgm:prSet presAssocID="{A95C98D1-B69A-4B29-B952-194CCC069ABE}" presName="node" presStyleLbl="node1" presStyleIdx="7" presStyleCnt="8">
        <dgm:presLayoutVars>
          <dgm:bulletEnabled val="1"/>
        </dgm:presLayoutVars>
      </dgm:prSet>
      <dgm:spPr/>
    </dgm:pt>
  </dgm:ptLst>
  <dgm:cxnLst>
    <dgm:cxn modelId="{1A2FF310-39A6-4144-B774-6299B88E8160}" type="presOf" srcId="{1798D4BF-06A2-419D-8BFF-1A386422E32B}" destId="{42D1B56E-9844-4A68-9E66-2F8C46E40352}" srcOrd="0" destOrd="0" presId="urn:microsoft.com/office/officeart/2005/8/layout/default"/>
    <dgm:cxn modelId="{3AE9861D-19B2-44E5-B714-70DBE826D12F}" srcId="{F0424149-3FE9-4BD7-A979-2AEA12D25566}" destId="{A95C98D1-B69A-4B29-B952-194CCC069ABE}" srcOrd="7" destOrd="0" parTransId="{A7231B6B-E875-4CF7-B7A3-551C301E78C9}" sibTransId="{D5FF5BC3-F5F5-4D8E-8AEE-F0F18D2DB109}"/>
    <dgm:cxn modelId="{D18B2F3E-3E31-4A16-B83B-AC3006C21AE5}" srcId="{F0424149-3FE9-4BD7-A979-2AEA12D25566}" destId="{E55363AF-3EB4-42A9-A4FA-5FD0DD339CB4}" srcOrd="4" destOrd="0" parTransId="{939497EB-9721-43A1-949B-FE0CB9BDD409}" sibTransId="{AF669ACD-AFC3-42E8-AD36-49EF5D37FB95}"/>
    <dgm:cxn modelId="{5A0DC561-928D-4063-A537-33C54FF32051}" type="presOf" srcId="{F0424149-3FE9-4BD7-A979-2AEA12D25566}" destId="{F60E20B1-D541-45C6-B946-4B854D5AE48C}" srcOrd="0" destOrd="0" presId="urn:microsoft.com/office/officeart/2005/8/layout/default"/>
    <dgm:cxn modelId="{5F62B442-234F-4A41-ABE5-65E923257F5C}" type="presOf" srcId="{A95C98D1-B69A-4B29-B952-194CCC069ABE}" destId="{D16374D9-D8A8-44AF-BE51-4259CBBF8E05}" srcOrd="0" destOrd="0" presId="urn:microsoft.com/office/officeart/2005/8/layout/default"/>
    <dgm:cxn modelId="{6C63AF44-6D54-46D4-A725-2573847E07CC}" type="presOf" srcId="{6C920F2D-5A1C-4CE7-B179-18E956E069CF}" destId="{C5C92A69-C7C0-4E58-942C-DA284314EAC2}" srcOrd="0" destOrd="0" presId="urn:microsoft.com/office/officeart/2005/8/layout/default"/>
    <dgm:cxn modelId="{90479D72-0135-43AA-B083-556F8C3F7AF1}" srcId="{F0424149-3FE9-4BD7-A979-2AEA12D25566}" destId="{D278FC7B-9215-4EC4-BB3D-BD2B6621BFC6}" srcOrd="0" destOrd="0" parTransId="{4AC118C2-14F4-48B4-A9D0-F45862CF2937}" sibTransId="{33031DD7-DED4-4A61-98F9-6BEA4096F184}"/>
    <dgm:cxn modelId="{F7773753-CD3C-4DE6-AA12-AE8D5ACDCD2E}" type="presOf" srcId="{F67250B0-7571-46EF-8726-23ECCB456CDB}" destId="{B0B627DC-029B-48CD-9EF3-1CF47F17510C}" srcOrd="0" destOrd="0" presId="urn:microsoft.com/office/officeart/2005/8/layout/default"/>
    <dgm:cxn modelId="{A810919D-6CA1-493D-928B-512CE04B945B}" type="presOf" srcId="{D278FC7B-9215-4EC4-BB3D-BD2B6621BFC6}" destId="{9A8416E1-FB86-42B6-95BD-0D4D276DECEA}" srcOrd="0" destOrd="0" presId="urn:microsoft.com/office/officeart/2005/8/layout/default"/>
    <dgm:cxn modelId="{7B8182A4-95DC-4B08-B4E4-50FCD9C498A1}" type="presOf" srcId="{4079131F-826E-4B2D-9F4F-BFE5129FC647}" destId="{F1FA6314-E3A2-4968-A014-0C54442F78AC}" srcOrd="0" destOrd="0" presId="urn:microsoft.com/office/officeart/2005/8/layout/default"/>
    <dgm:cxn modelId="{E6A749C0-98F6-47E3-BA66-217788D79DEE}" srcId="{F0424149-3FE9-4BD7-A979-2AEA12D25566}" destId="{1798D4BF-06A2-419D-8BFF-1A386422E32B}" srcOrd="5" destOrd="0" parTransId="{28829AA3-754B-4413-973F-29D441850752}" sibTransId="{3625E4F9-FAA7-4530-951D-90BC57D1A1FA}"/>
    <dgm:cxn modelId="{5E2C54C6-F853-4B27-AE22-9682CEA9D5CE}" srcId="{F0424149-3FE9-4BD7-A979-2AEA12D25566}" destId="{6C920F2D-5A1C-4CE7-B179-18E956E069CF}" srcOrd="3" destOrd="0" parTransId="{22102199-76E2-42B1-9B38-18F08FE16C4B}" sibTransId="{3CBEFDC8-0957-43E7-8FBF-FFCF79F13C5E}"/>
    <dgm:cxn modelId="{E80559E6-F3BA-44F0-99CE-DDF230210463}" srcId="{F0424149-3FE9-4BD7-A979-2AEA12D25566}" destId="{54A9A119-427D-49D7-B2E7-3082B2D57D68}" srcOrd="6" destOrd="0" parTransId="{FECE673D-094D-44DD-A894-A83B92A265A5}" sibTransId="{639E399F-CDCB-4339-A28B-82B6E9BC9011}"/>
    <dgm:cxn modelId="{37ABA3E8-6A05-461A-A7C3-EC44BC682B1F}" type="presOf" srcId="{54A9A119-427D-49D7-B2E7-3082B2D57D68}" destId="{77884C30-E5D7-401A-8834-0B67425B7D6E}" srcOrd="0" destOrd="0" presId="urn:microsoft.com/office/officeart/2005/8/layout/default"/>
    <dgm:cxn modelId="{8C1226EA-3C06-4554-A340-F980D9A75A0D}" srcId="{F0424149-3FE9-4BD7-A979-2AEA12D25566}" destId="{4079131F-826E-4B2D-9F4F-BFE5129FC647}" srcOrd="1" destOrd="0" parTransId="{5108DAFF-705E-4874-800F-12EF92386455}" sibTransId="{96CA6021-2D11-4592-BED0-D069F8CA0F4A}"/>
    <dgm:cxn modelId="{34CB6CEC-E2DD-4DAF-A990-B21440BE03E9}" type="presOf" srcId="{E55363AF-3EB4-42A9-A4FA-5FD0DD339CB4}" destId="{72D09CF9-AD21-4997-97F5-9753FFC594CC}" srcOrd="0" destOrd="0" presId="urn:microsoft.com/office/officeart/2005/8/layout/default"/>
    <dgm:cxn modelId="{6E4E9DFC-0550-427B-B69F-A6667E726F46}" srcId="{F0424149-3FE9-4BD7-A979-2AEA12D25566}" destId="{F67250B0-7571-46EF-8726-23ECCB456CDB}" srcOrd="2" destOrd="0" parTransId="{BCA104B0-4C2F-4A1F-AF5B-5F2320D3727B}" sibTransId="{0E10908E-DEEB-4600-BF46-75D51CD19FAA}"/>
    <dgm:cxn modelId="{4F5513C9-6101-431D-AEDA-6B7225A42D7F}" type="presParOf" srcId="{F60E20B1-D541-45C6-B946-4B854D5AE48C}" destId="{9A8416E1-FB86-42B6-95BD-0D4D276DECEA}" srcOrd="0" destOrd="0" presId="urn:microsoft.com/office/officeart/2005/8/layout/default"/>
    <dgm:cxn modelId="{3DEB375A-D820-400B-904C-28F1D74E8C8D}" type="presParOf" srcId="{F60E20B1-D541-45C6-B946-4B854D5AE48C}" destId="{398B4369-2774-4A98-B958-2877C29E3956}" srcOrd="1" destOrd="0" presId="urn:microsoft.com/office/officeart/2005/8/layout/default"/>
    <dgm:cxn modelId="{51AC2829-D9F6-456F-AD9F-95F0C9C71A1B}" type="presParOf" srcId="{F60E20B1-D541-45C6-B946-4B854D5AE48C}" destId="{F1FA6314-E3A2-4968-A014-0C54442F78AC}" srcOrd="2" destOrd="0" presId="urn:microsoft.com/office/officeart/2005/8/layout/default"/>
    <dgm:cxn modelId="{13D75B1D-14B6-417F-9F9D-A4D29B3C133D}" type="presParOf" srcId="{F60E20B1-D541-45C6-B946-4B854D5AE48C}" destId="{3CCA4480-D66B-4D18-939E-5AE1C1553B58}" srcOrd="3" destOrd="0" presId="urn:microsoft.com/office/officeart/2005/8/layout/default"/>
    <dgm:cxn modelId="{2423B227-252F-4186-8A43-3EEEE0A62994}" type="presParOf" srcId="{F60E20B1-D541-45C6-B946-4B854D5AE48C}" destId="{B0B627DC-029B-48CD-9EF3-1CF47F17510C}" srcOrd="4" destOrd="0" presId="urn:microsoft.com/office/officeart/2005/8/layout/default"/>
    <dgm:cxn modelId="{D7AA9B49-14B8-467B-A8C6-BF5F443ED6F4}" type="presParOf" srcId="{F60E20B1-D541-45C6-B946-4B854D5AE48C}" destId="{5800E9DC-428D-4FCD-B57C-3B2CD2F88503}" srcOrd="5" destOrd="0" presId="urn:microsoft.com/office/officeart/2005/8/layout/default"/>
    <dgm:cxn modelId="{B8D361F8-6320-49BE-82FB-F929F0EFC469}" type="presParOf" srcId="{F60E20B1-D541-45C6-B946-4B854D5AE48C}" destId="{C5C92A69-C7C0-4E58-942C-DA284314EAC2}" srcOrd="6" destOrd="0" presId="urn:microsoft.com/office/officeart/2005/8/layout/default"/>
    <dgm:cxn modelId="{60779FCC-8AFA-471C-9FBE-4900379ABBA8}" type="presParOf" srcId="{F60E20B1-D541-45C6-B946-4B854D5AE48C}" destId="{18AECC08-4A90-49A7-82D2-00DC8B64E77A}" srcOrd="7" destOrd="0" presId="urn:microsoft.com/office/officeart/2005/8/layout/default"/>
    <dgm:cxn modelId="{F8B5BB13-4A5C-4A66-822E-33D6E85A5F38}" type="presParOf" srcId="{F60E20B1-D541-45C6-B946-4B854D5AE48C}" destId="{72D09CF9-AD21-4997-97F5-9753FFC594CC}" srcOrd="8" destOrd="0" presId="urn:microsoft.com/office/officeart/2005/8/layout/default"/>
    <dgm:cxn modelId="{D8E226C5-42B5-4AB9-A6C9-D3E36C8ED340}" type="presParOf" srcId="{F60E20B1-D541-45C6-B946-4B854D5AE48C}" destId="{A4927A82-A4DC-4549-BDC4-EFD8760219CB}" srcOrd="9" destOrd="0" presId="urn:microsoft.com/office/officeart/2005/8/layout/default"/>
    <dgm:cxn modelId="{23761828-C428-47B0-B136-39ABEEE055C9}" type="presParOf" srcId="{F60E20B1-D541-45C6-B946-4B854D5AE48C}" destId="{42D1B56E-9844-4A68-9E66-2F8C46E40352}" srcOrd="10" destOrd="0" presId="urn:microsoft.com/office/officeart/2005/8/layout/default"/>
    <dgm:cxn modelId="{2FF44294-0293-4F4C-864A-A40CF21A6FF4}" type="presParOf" srcId="{F60E20B1-D541-45C6-B946-4B854D5AE48C}" destId="{914C79EE-F546-4379-9EDF-50DDE1D73418}" srcOrd="11" destOrd="0" presId="urn:microsoft.com/office/officeart/2005/8/layout/default"/>
    <dgm:cxn modelId="{0A19716E-7F05-43CD-B093-E40A50C17A92}" type="presParOf" srcId="{F60E20B1-D541-45C6-B946-4B854D5AE48C}" destId="{77884C30-E5D7-401A-8834-0B67425B7D6E}" srcOrd="12" destOrd="0" presId="urn:microsoft.com/office/officeart/2005/8/layout/default"/>
    <dgm:cxn modelId="{61C83DC2-1F36-4F7A-8013-6BF0F48587E6}" type="presParOf" srcId="{F60E20B1-D541-45C6-B946-4B854D5AE48C}" destId="{97804064-6161-49BF-A101-A338EFB5A32F}" srcOrd="13" destOrd="0" presId="urn:microsoft.com/office/officeart/2005/8/layout/default"/>
    <dgm:cxn modelId="{D3E22410-1682-4EBC-913D-AA8AEB863958}" type="presParOf" srcId="{F60E20B1-D541-45C6-B946-4B854D5AE48C}" destId="{D16374D9-D8A8-44AF-BE51-4259CBBF8E0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02314-6157-48FE-B344-5044E0DE1DB3}">
      <dsp:nvSpPr>
        <dsp:cNvPr id="0" name=""/>
        <dsp:cNvSpPr/>
      </dsp:nvSpPr>
      <dsp:spPr>
        <a:xfrm>
          <a:off x="0" y="0"/>
          <a:ext cx="8938260" cy="13563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POLITIKERE: Ja, </a:t>
          </a:r>
          <a:r>
            <a:rPr lang="en-US" sz="2500" kern="1200" dirty="0" err="1"/>
            <a:t>offentlige</a:t>
          </a:r>
          <a:r>
            <a:rPr lang="en-US" sz="2500" kern="1200" dirty="0"/>
            <a:t> </a:t>
          </a:r>
          <a:r>
            <a:rPr lang="en-US" sz="2500" kern="1200" dirty="0" err="1"/>
            <a:t>topledere</a:t>
          </a:r>
          <a:r>
            <a:rPr lang="en-US" sz="2500" kern="1200" dirty="0"/>
            <a:t>, vi ‘</a:t>
          </a:r>
          <a:r>
            <a:rPr lang="en-US" sz="2500" kern="1200" dirty="0" err="1"/>
            <a:t>effektiviserer</a:t>
          </a:r>
          <a:r>
            <a:rPr lang="en-US" sz="2500" kern="1200" dirty="0"/>
            <a:t>’, men det er et </a:t>
          </a:r>
          <a:r>
            <a:rPr lang="en-US" sz="2500" kern="1200" dirty="0" err="1"/>
            <a:t>lokalt</a:t>
          </a:r>
          <a:r>
            <a:rPr lang="en-US" sz="2500" kern="1200" dirty="0"/>
            <a:t> </a:t>
          </a:r>
          <a:r>
            <a:rPr lang="en-US" sz="2500" kern="1200" dirty="0" err="1"/>
            <a:t>ledelsesansvar</a:t>
          </a:r>
          <a:r>
            <a:rPr lang="en-US" sz="2500" kern="1200" dirty="0"/>
            <a:t>, at det </a:t>
          </a:r>
          <a:r>
            <a:rPr lang="en-US" sz="2500" kern="1200" dirty="0" err="1"/>
            <a:t>ikke</a:t>
          </a:r>
          <a:r>
            <a:rPr lang="en-US" sz="2500" kern="1200" dirty="0"/>
            <a:t> </a:t>
          </a:r>
          <a:r>
            <a:rPr lang="en-US" sz="2500" kern="1200" dirty="0" err="1"/>
            <a:t>går</a:t>
          </a:r>
          <a:r>
            <a:rPr lang="en-US" sz="2500" kern="1200" dirty="0"/>
            <a:t> </a:t>
          </a:r>
          <a:r>
            <a:rPr lang="en-US" sz="2500" kern="1200" dirty="0" err="1"/>
            <a:t>ud</a:t>
          </a:r>
          <a:r>
            <a:rPr lang="en-US" sz="2500" kern="1200" dirty="0"/>
            <a:t> over </a:t>
          </a:r>
          <a:r>
            <a:rPr lang="en-US" sz="2500" kern="1200" dirty="0" err="1"/>
            <a:t>kvaliteten</a:t>
          </a:r>
          <a:endParaRPr lang="en-US" sz="2500" kern="1200" dirty="0"/>
        </a:p>
      </dsp:txBody>
      <dsp:txXfrm>
        <a:off x="39726" y="39726"/>
        <a:ext cx="7474642" cy="1276907"/>
      </dsp:txXfrm>
    </dsp:sp>
    <dsp:sp modelId="{D4FB13E3-E047-4533-BED6-8B835FF230AB}">
      <dsp:nvSpPr>
        <dsp:cNvPr id="0" name=""/>
        <dsp:cNvSpPr/>
      </dsp:nvSpPr>
      <dsp:spPr>
        <a:xfrm>
          <a:off x="788669" y="1582419"/>
          <a:ext cx="8938260" cy="135635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LEDERE: Ja, </a:t>
          </a:r>
          <a:r>
            <a:rPr lang="en-US" sz="2500" kern="1200" dirty="0" err="1"/>
            <a:t>medarbejdere</a:t>
          </a:r>
          <a:r>
            <a:rPr lang="en-US" sz="2500" kern="1200" dirty="0"/>
            <a:t>, I </a:t>
          </a:r>
          <a:r>
            <a:rPr lang="en-US" sz="2500" kern="1200" dirty="0" err="1"/>
            <a:t>får</a:t>
          </a:r>
          <a:r>
            <a:rPr lang="en-US" sz="2500" kern="1200" dirty="0"/>
            <a:t> </a:t>
          </a:r>
          <a:r>
            <a:rPr lang="en-US" sz="2500" kern="1200" dirty="0" err="1"/>
            <a:t>flere</a:t>
          </a:r>
          <a:r>
            <a:rPr lang="en-US" sz="2500" kern="1200" dirty="0"/>
            <a:t> </a:t>
          </a:r>
          <a:r>
            <a:rPr lang="en-US" sz="2500" kern="1200" dirty="0" err="1"/>
            <a:t>opgaver</a:t>
          </a:r>
          <a:r>
            <a:rPr lang="en-US" sz="2500" kern="1200" dirty="0"/>
            <a:t> </a:t>
          </a:r>
          <a:r>
            <a:rPr lang="en-US" sz="2500" kern="1200" dirty="0" err="1"/>
            <a:t>og</a:t>
          </a:r>
          <a:r>
            <a:rPr lang="en-US" sz="2500" kern="1200" dirty="0"/>
            <a:t> </a:t>
          </a:r>
          <a:r>
            <a:rPr lang="en-US" sz="2500" kern="1200" dirty="0" err="1"/>
            <a:t>mindre</a:t>
          </a:r>
          <a:r>
            <a:rPr lang="en-US" sz="2500" kern="1200" dirty="0"/>
            <a:t> </a:t>
          </a:r>
          <a:r>
            <a:rPr lang="en-US" sz="2500" kern="1200" dirty="0" err="1"/>
            <a:t>tid</a:t>
          </a:r>
          <a:r>
            <a:rPr lang="en-US" sz="2500" kern="1200" dirty="0"/>
            <a:t>, men </a:t>
          </a:r>
          <a:r>
            <a:rPr lang="en-US" sz="2500" kern="1200" dirty="0" err="1"/>
            <a:t>hvis</a:t>
          </a:r>
          <a:r>
            <a:rPr lang="en-US" sz="2500" kern="1200" dirty="0"/>
            <a:t> I er </a:t>
          </a:r>
          <a:r>
            <a:rPr lang="en-US" sz="2500" kern="1200" dirty="0" err="1"/>
            <a:t>robuste</a:t>
          </a:r>
          <a:r>
            <a:rPr lang="en-US" sz="2500" kern="1200" dirty="0"/>
            <a:t> </a:t>
          </a:r>
          <a:r>
            <a:rPr lang="en-US" sz="2500" kern="1200" dirty="0" err="1"/>
            <a:t>og</a:t>
          </a:r>
          <a:r>
            <a:rPr lang="en-US" sz="2500" kern="1200" dirty="0"/>
            <a:t> </a:t>
          </a:r>
          <a:r>
            <a:rPr lang="en-US" sz="2500" kern="1200" dirty="0" err="1"/>
            <a:t>ansvarlige</a:t>
          </a:r>
          <a:r>
            <a:rPr lang="en-US" sz="2500" kern="1200" dirty="0"/>
            <a:t> </a:t>
          </a:r>
          <a:r>
            <a:rPr lang="en-US" sz="2500" kern="1200" dirty="0" err="1"/>
            <a:t>nok</a:t>
          </a:r>
          <a:r>
            <a:rPr lang="en-US" sz="2500" kern="1200" dirty="0"/>
            <a:t>, </a:t>
          </a:r>
          <a:r>
            <a:rPr lang="en-US" sz="2500" kern="1200" dirty="0" err="1"/>
            <a:t>bliver</a:t>
          </a:r>
          <a:r>
            <a:rPr lang="en-US" sz="2500" kern="1200" dirty="0"/>
            <a:t> I </a:t>
          </a:r>
          <a:r>
            <a:rPr lang="en-US" sz="2500" kern="1200" dirty="0" err="1"/>
            <a:t>ikke</a:t>
          </a:r>
          <a:r>
            <a:rPr lang="en-US" sz="2500" kern="1200" dirty="0"/>
            <a:t> </a:t>
          </a:r>
          <a:r>
            <a:rPr lang="en-US" sz="2500" kern="1200" dirty="0" err="1"/>
            <a:t>stressede</a:t>
          </a:r>
          <a:r>
            <a:rPr lang="en-US" sz="2500" kern="1200" dirty="0"/>
            <a:t> </a:t>
          </a:r>
          <a:r>
            <a:rPr lang="en-US" sz="2500" kern="1200" dirty="0" err="1"/>
            <a:t>af</a:t>
          </a:r>
          <a:r>
            <a:rPr lang="en-US" sz="2500" kern="1200" dirty="0"/>
            <a:t> det</a:t>
          </a:r>
        </a:p>
      </dsp:txBody>
      <dsp:txXfrm>
        <a:off x="828395" y="1622145"/>
        <a:ext cx="7188504" cy="1276907"/>
      </dsp:txXfrm>
    </dsp:sp>
    <dsp:sp modelId="{8056D3D9-E668-48FE-B492-83A110F5ADAD}">
      <dsp:nvSpPr>
        <dsp:cNvPr id="0" name=""/>
        <dsp:cNvSpPr/>
      </dsp:nvSpPr>
      <dsp:spPr>
        <a:xfrm>
          <a:off x="1577339" y="3164839"/>
          <a:ext cx="8938260" cy="135635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FRONTMEDARBEJDERE:  Ja, </a:t>
          </a:r>
          <a:r>
            <a:rPr lang="en-US" sz="2500" kern="1200" dirty="0" err="1"/>
            <a:t>borgere</a:t>
          </a:r>
          <a:r>
            <a:rPr lang="en-US" sz="2500" kern="1200" dirty="0"/>
            <a:t>, vi presser </a:t>
          </a:r>
          <a:r>
            <a:rPr lang="en-US" sz="2500" kern="1200" dirty="0" err="1"/>
            <a:t>og</a:t>
          </a:r>
          <a:r>
            <a:rPr lang="en-US" sz="2500" kern="1200" dirty="0"/>
            <a:t> </a:t>
          </a:r>
          <a:r>
            <a:rPr lang="en-US" sz="2500" kern="1200" dirty="0" err="1"/>
            <a:t>svigter</a:t>
          </a:r>
          <a:r>
            <a:rPr lang="en-US" sz="2500" kern="1200" dirty="0"/>
            <a:t> </a:t>
          </a:r>
          <a:r>
            <a:rPr lang="en-US" sz="2500" kern="1200" dirty="0" err="1"/>
            <a:t>jer</a:t>
          </a:r>
          <a:r>
            <a:rPr lang="en-US" sz="2500" kern="1200" dirty="0"/>
            <a:t>, men I </a:t>
          </a:r>
          <a:r>
            <a:rPr lang="en-US" sz="2500" kern="1200" dirty="0" err="1"/>
            <a:t>må</a:t>
          </a:r>
          <a:r>
            <a:rPr lang="en-US" sz="2500" kern="1200" dirty="0"/>
            <a:t> </a:t>
          </a:r>
          <a:r>
            <a:rPr lang="en-US" sz="2500" kern="1200" dirty="0" err="1"/>
            <a:t>lære</a:t>
          </a:r>
          <a:r>
            <a:rPr lang="en-US" sz="2500" kern="1200" dirty="0"/>
            <a:t> at </a:t>
          </a:r>
          <a:r>
            <a:rPr lang="en-US" sz="2500" kern="1200" dirty="0" err="1"/>
            <a:t>tage</a:t>
          </a:r>
          <a:r>
            <a:rPr lang="en-US" sz="2500" kern="1200" dirty="0"/>
            <a:t> </a:t>
          </a:r>
          <a:r>
            <a:rPr lang="en-US" sz="2500" kern="1200" dirty="0" err="1"/>
            <a:t>ansvar</a:t>
          </a:r>
          <a:r>
            <a:rPr lang="en-US" sz="2500" kern="1200" dirty="0"/>
            <a:t> </a:t>
          </a:r>
          <a:r>
            <a:rPr lang="en-US" sz="2500" kern="1200" dirty="0" err="1"/>
            <a:t>selv</a:t>
          </a:r>
          <a:r>
            <a:rPr lang="en-US" sz="2500" kern="1200" dirty="0"/>
            <a:t>!</a:t>
          </a:r>
        </a:p>
      </dsp:txBody>
      <dsp:txXfrm>
        <a:off x="1617065" y="3204565"/>
        <a:ext cx="7188504" cy="1276907"/>
      </dsp:txXfrm>
    </dsp:sp>
    <dsp:sp modelId="{DA7A3CF0-E574-4FC7-954C-CE2B5A3630E8}">
      <dsp:nvSpPr>
        <dsp:cNvPr id="0" name=""/>
        <dsp:cNvSpPr/>
      </dsp:nvSpPr>
      <dsp:spPr>
        <a:xfrm>
          <a:off x="8056626" y="1028572"/>
          <a:ext cx="881633" cy="8816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54993" y="1028572"/>
        <a:ext cx="484899" cy="663429"/>
      </dsp:txXfrm>
    </dsp:sp>
    <dsp:sp modelId="{5DEE43F9-4D4F-4348-A6F3-7C4E6B0C5EC8}">
      <dsp:nvSpPr>
        <dsp:cNvPr id="0" name=""/>
        <dsp:cNvSpPr/>
      </dsp:nvSpPr>
      <dsp:spPr>
        <a:xfrm>
          <a:off x="8845296" y="2601950"/>
          <a:ext cx="881633" cy="881633"/>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43663" y="2601950"/>
        <a:ext cx="484899" cy="663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9C5BD-A6E9-43AC-83DD-155A0D3C3E35}">
      <dsp:nvSpPr>
        <dsp:cNvPr id="0" name=""/>
        <dsp:cNvSpPr/>
      </dsp:nvSpPr>
      <dsp:spPr>
        <a:xfrm>
          <a:off x="2877129" y="4585144"/>
          <a:ext cx="375663" cy="715823"/>
        </a:xfrm>
        <a:custGeom>
          <a:avLst/>
          <a:gdLst/>
          <a:ahLst/>
          <a:cxnLst/>
          <a:rect l="0" t="0" r="0" b="0"/>
          <a:pathLst>
            <a:path>
              <a:moveTo>
                <a:pt x="0" y="0"/>
              </a:moveTo>
              <a:lnTo>
                <a:pt x="187831" y="0"/>
              </a:lnTo>
              <a:lnTo>
                <a:pt x="187831" y="715823"/>
              </a:lnTo>
              <a:lnTo>
                <a:pt x="375663" y="7158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44751" y="4922846"/>
        <a:ext cx="40420" cy="40420"/>
      </dsp:txXfrm>
    </dsp:sp>
    <dsp:sp modelId="{BD2DFAEC-48D8-4127-AFE2-5F1F5D6E3DF0}">
      <dsp:nvSpPr>
        <dsp:cNvPr id="0" name=""/>
        <dsp:cNvSpPr/>
      </dsp:nvSpPr>
      <dsp:spPr>
        <a:xfrm>
          <a:off x="2877129" y="4539424"/>
          <a:ext cx="375663" cy="91440"/>
        </a:xfrm>
        <a:custGeom>
          <a:avLst/>
          <a:gdLst/>
          <a:ahLst/>
          <a:cxnLst/>
          <a:rect l="0" t="0" r="0" b="0"/>
          <a:pathLst>
            <a:path>
              <a:moveTo>
                <a:pt x="0" y="45720"/>
              </a:moveTo>
              <a:lnTo>
                <a:pt x="37566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55569" y="4575753"/>
        <a:ext cx="18783" cy="18783"/>
      </dsp:txXfrm>
    </dsp:sp>
    <dsp:sp modelId="{03A33F8D-E2D9-40FF-BC7D-61A05D36C5B1}">
      <dsp:nvSpPr>
        <dsp:cNvPr id="0" name=""/>
        <dsp:cNvSpPr/>
      </dsp:nvSpPr>
      <dsp:spPr>
        <a:xfrm>
          <a:off x="2877129" y="3869321"/>
          <a:ext cx="375663" cy="715823"/>
        </a:xfrm>
        <a:custGeom>
          <a:avLst/>
          <a:gdLst/>
          <a:ahLst/>
          <a:cxnLst/>
          <a:rect l="0" t="0" r="0" b="0"/>
          <a:pathLst>
            <a:path>
              <a:moveTo>
                <a:pt x="0" y="715823"/>
              </a:moveTo>
              <a:lnTo>
                <a:pt x="187831" y="715823"/>
              </a:lnTo>
              <a:lnTo>
                <a:pt x="187831" y="0"/>
              </a:lnTo>
              <a:lnTo>
                <a:pt x="37566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44751" y="4207023"/>
        <a:ext cx="40420" cy="40420"/>
      </dsp:txXfrm>
    </dsp:sp>
    <dsp:sp modelId="{C6055282-1636-4560-ACCD-128D0E8927E5}">
      <dsp:nvSpPr>
        <dsp:cNvPr id="0" name=""/>
        <dsp:cNvSpPr/>
      </dsp:nvSpPr>
      <dsp:spPr>
        <a:xfrm>
          <a:off x="623145" y="2616631"/>
          <a:ext cx="375663" cy="1968513"/>
        </a:xfrm>
        <a:custGeom>
          <a:avLst/>
          <a:gdLst/>
          <a:ahLst/>
          <a:cxnLst/>
          <a:rect l="0" t="0" r="0" b="0"/>
          <a:pathLst>
            <a:path>
              <a:moveTo>
                <a:pt x="0" y="0"/>
              </a:moveTo>
              <a:lnTo>
                <a:pt x="187831" y="0"/>
              </a:lnTo>
              <a:lnTo>
                <a:pt x="187831" y="1968513"/>
              </a:lnTo>
              <a:lnTo>
                <a:pt x="375663" y="1968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a-DK" sz="700" kern="1200"/>
        </a:p>
      </dsp:txBody>
      <dsp:txXfrm>
        <a:off x="760876" y="3550787"/>
        <a:ext cx="100201" cy="100201"/>
      </dsp:txXfrm>
    </dsp:sp>
    <dsp:sp modelId="{2602F03A-C064-426B-95CB-A7E83D59CECB}">
      <dsp:nvSpPr>
        <dsp:cNvPr id="0" name=""/>
        <dsp:cNvSpPr/>
      </dsp:nvSpPr>
      <dsp:spPr>
        <a:xfrm>
          <a:off x="2877129" y="2437675"/>
          <a:ext cx="375663" cy="715823"/>
        </a:xfrm>
        <a:custGeom>
          <a:avLst/>
          <a:gdLst/>
          <a:ahLst/>
          <a:cxnLst/>
          <a:rect l="0" t="0" r="0" b="0"/>
          <a:pathLst>
            <a:path>
              <a:moveTo>
                <a:pt x="0" y="0"/>
              </a:moveTo>
              <a:lnTo>
                <a:pt x="187831" y="0"/>
              </a:lnTo>
              <a:lnTo>
                <a:pt x="187831" y="715823"/>
              </a:lnTo>
              <a:lnTo>
                <a:pt x="375663" y="7158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44751" y="2775376"/>
        <a:ext cx="40420" cy="40420"/>
      </dsp:txXfrm>
    </dsp:sp>
    <dsp:sp modelId="{703CA2BF-80A7-45FE-996B-E3CF5D338C64}">
      <dsp:nvSpPr>
        <dsp:cNvPr id="0" name=""/>
        <dsp:cNvSpPr/>
      </dsp:nvSpPr>
      <dsp:spPr>
        <a:xfrm>
          <a:off x="2877129" y="2391955"/>
          <a:ext cx="375663" cy="91440"/>
        </a:xfrm>
        <a:custGeom>
          <a:avLst/>
          <a:gdLst/>
          <a:ahLst/>
          <a:cxnLst/>
          <a:rect l="0" t="0" r="0" b="0"/>
          <a:pathLst>
            <a:path>
              <a:moveTo>
                <a:pt x="0" y="45720"/>
              </a:moveTo>
              <a:lnTo>
                <a:pt x="37566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55569" y="2428283"/>
        <a:ext cx="18783" cy="18783"/>
      </dsp:txXfrm>
    </dsp:sp>
    <dsp:sp modelId="{0441C789-4A49-4E85-83E1-827C94545A7E}">
      <dsp:nvSpPr>
        <dsp:cNvPr id="0" name=""/>
        <dsp:cNvSpPr/>
      </dsp:nvSpPr>
      <dsp:spPr>
        <a:xfrm>
          <a:off x="2877129" y="1721852"/>
          <a:ext cx="375663" cy="715823"/>
        </a:xfrm>
        <a:custGeom>
          <a:avLst/>
          <a:gdLst/>
          <a:ahLst/>
          <a:cxnLst/>
          <a:rect l="0" t="0" r="0" b="0"/>
          <a:pathLst>
            <a:path>
              <a:moveTo>
                <a:pt x="0" y="715823"/>
              </a:moveTo>
              <a:lnTo>
                <a:pt x="187831" y="715823"/>
              </a:lnTo>
              <a:lnTo>
                <a:pt x="187831" y="0"/>
              </a:lnTo>
              <a:lnTo>
                <a:pt x="37566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44751" y="2059553"/>
        <a:ext cx="40420" cy="40420"/>
      </dsp:txXfrm>
    </dsp:sp>
    <dsp:sp modelId="{008C74E3-BBFC-4219-ABBB-23D9C99953E7}">
      <dsp:nvSpPr>
        <dsp:cNvPr id="0" name=""/>
        <dsp:cNvSpPr/>
      </dsp:nvSpPr>
      <dsp:spPr>
        <a:xfrm>
          <a:off x="623145" y="2437675"/>
          <a:ext cx="375663" cy="178955"/>
        </a:xfrm>
        <a:custGeom>
          <a:avLst/>
          <a:gdLst/>
          <a:ahLst/>
          <a:cxnLst/>
          <a:rect l="0" t="0" r="0" b="0"/>
          <a:pathLst>
            <a:path>
              <a:moveTo>
                <a:pt x="0" y="178955"/>
              </a:moveTo>
              <a:lnTo>
                <a:pt x="187831" y="178955"/>
              </a:lnTo>
              <a:lnTo>
                <a:pt x="187831" y="0"/>
              </a:lnTo>
              <a:lnTo>
                <a:pt x="37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800574" y="2516750"/>
        <a:ext cx="20805" cy="20805"/>
      </dsp:txXfrm>
    </dsp:sp>
    <dsp:sp modelId="{189685C3-1E1B-4E4B-AD64-0C7F2B47735B}">
      <dsp:nvSpPr>
        <dsp:cNvPr id="0" name=""/>
        <dsp:cNvSpPr/>
      </dsp:nvSpPr>
      <dsp:spPr>
        <a:xfrm>
          <a:off x="2877129" y="648117"/>
          <a:ext cx="375663" cy="357911"/>
        </a:xfrm>
        <a:custGeom>
          <a:avLst/>
          <a:gdLst/>
          <a:ahLst/>
          <a:cxnLst/>
          <a:rect l="0" t="0" r="0" b="0"/>
          <a:pathLst>
            <a:path>
              <a:moveTo>
                <a:pt x="0" y="0"/>
              </a:moveTo>
              <a:lnTo>
                <a:pt x="187831" y="0"/>
              </a:lnTo>
              <a:lnTo>
                <a:pt x="187831" y="357911"/>
              </a:lnTo>
              <a:lnTo>
                <a:pt x="375663" y="357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51989" y="814101"/>
        <a:ext cx="25943" cy="25943"/>
      </dsp:txXfrm>
    </dsp:sp>
    <dsp:sp modelId="{FF760758-C04D-4279-8297-F511161973E5}">
      <dsp:nvSpPr>
        <dsp:cNvPr id="0" name=""/>
        <dsp:cNvSpPr/>
      </dsp:nvSpPr>
      <dsp:spPr>
        <a:xfrm>
          <a:off x="2877129" y="290205"/>
          <a:ext cx="375663" cy="357911"/>
        </a:xfrm>
        <a:custGeom>
          <a:avLst/>
          <a:gdLst/>
          <a:ahLst/>
          <a:cxnLst/>
          <a:rect l="0" t="0" r="0" b="0"/>
          <a:pathLst>
            <a:path>
              <a:moveTo>
                <a:pt x="0" y="357911"/>
              </a:moveTo>
              <a:lnTo>
                <a:pt x="187831" y="357911"/>
              </a:lnTo>
              <a:lnTo>
                <a:pt x="187831" y="0"/>
              </a:lnTo>
              <a:lnTo>
                <a:pt x="37566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51989" y="456190"/>
        <a:ext cx="25943" cy="25943"/>
      </dsp:txXfrm>
    </dsp:sp>
    <dsp:sp modelId="{7EDF3301-20EA-4200-8802-AB74843E8066}">
      <dsp:nvSpPr>
        <dsp:cNvPr id="0" name=""/>
        <dsp:cNvSpPr/>
      </dsp:nvSpPr>
      <dsp:spPr>
        <a:xfrm>
          <a:off x="623145" y="648117"/>
          <a:ext cx="375663" cy="1968513"/>
        </a:xfrm>
        <a:custGeom>
          <a:avLst/>
          <a:gdLst/>
          <a:ahLst/>
          <a:cxnLst/>
          <a:rect l="0" t="0" r="0" b="0"/>
          <a:pathLst>
            <a:path>
              <a:moveTo>
                <a:pt x="0" y="1968513"/>
              </a:moveTo>
              <a:lnTo>
                <a:pt x="187831" y="1968513"/>
              </a:lnTo>
              <a:lnTo>
                <a:pt x="187831" y="0"/>
              </a:lnTo>
              <a:lnTo>
                <a:pt x="3756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a-DK" sz="700" kern="1200"/>
        </a:p>
      </dsp:txBody>
      <dsp:txXfrm>
        <a:off x="760876" y="1582273"/>
        <a:ext cx="100201" cy="100201"/>
      </dsp:txXfrm>
    </dsp:sp>
    <dsp:sp modelId="{7B20DB60-B99A-4E94-8A4B-3D592AD767B1}">
      <dsp:nvSpPr>
        <dsp:cNvPr id="0" name=""/>
        <dsp:cNvSpPr/>
      </dsp:nvSpPr>
      <dsp:spPr>
        <a:xfrm rot="16200000">
          <a:off x="-1170180" y="2330301"/>
          <a:ext cx="3013992"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da-DK" sz="2600" kern="1200" dirty="0"/>
            <a:t>Underdrive belastning</a:t>
          </a:r>
        </a:p>
      </dsp:txBody>
      <dsp:txXfrm>
        <a:off x="-1170180" y="2330301"/>
        <a:ext cx="3013992" cy="572658"/>
      </dsp:txXfrm>
    </dsp:sp>
    <dsp:sp modelId="{0F110202-C0C7-4624-BCFF-05769A133880}">
      <dsp:nvSpPr>
        <dsp:cNvPr id="0" name=""/>
        <dsp:cNvSpPr/>
      </dsp:nvSpPr>
      <dsp:spPr>
        <a:xfrm>
          <a:off x="998809" y="361788"/>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Udhule beredskab</a:t>
          </a:r>
        </a:p>
      </dsp:txBody>
      <dsp:txXfrm>
        <a:off x="998809" y="361788"/>
        <a:ext cx="1878319" cy="572658"/>
      </dsp:txXfrm>
    </dsp:sp>
    <dsp:sp modelId="{DCC98725-433A-41D9-BAA0-DDC80C5243ED}">
      <dsp:nvSpPr>
        <dsp:cNvPr id="0" name=""/>
        <dsp:cNvSpPr/>
      </dsp:nvSpPr>
      <dsp:spPr>
        <a:xfrm>
          <a:off x="3252793" y="3876"/>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Mindske personalesikkerhed</a:t>
          </a:r>
        </a:p>
      </dsp:txBody>
      <dsp:txXfrm>
        <a:off x="3252793" y="3876"/>
        <a:ext cx="1878319" cy="572658"/>
      </dsp:txXfrm>
    </dsp:sp>
    <dsp:sp modelId="{A3AF4302-4775-48AB-BD36-2CCA13BC389C}">
      <dsp:nvSpPr>
        <dsp:cNvPr id="0" name=""/>
        <dsp:cNvSpPr/>
      </dsp:nvSpPr>
      <dsp:spPr>
        <a:xfrm>
          <a:off x="3252793" y="719699"/>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Mindske borgersikkerhed</a:t>
          </a:r>
        </a:p>
      </dsp:txBody>
      <dsp:txXfrm>
        <a:off x="3252793" y="719699"/>
        <a:ext cx="1878319" cy="572658"/>
      </dsp:txXfrm>
    </dsp:sp>
    <dsp:sp modelId="{EFAB8431-CA07-49C7-8E53-85A9FCDA75AD}">
      <dsp:nvSpPr>
        <dsp:cNvPr id="0" name=""/>
        <dsp:cNvSpPr/>
      </dsp:nvSpPr>
      <dsp:spPr>
        <a:xfrm>
          <a:off x="998809" y="2151346"/>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Undervurdere støtteopgaver</a:t>
          </a:r>
        </a:p>
      </dsp:txBody>
      <dsp:txXfrm>
        <a:off x="998809" y="2151346"/>
        <a:ext cx="1878319" cy="572658"/>
      </dsp:txXfrm>
    </dsp:sp>
    <dsp:sp modelId="{9908162A-DEDB-4E82-9611-EDF7DCCC2203}">
      <dsp:nvSpPr>
        <dsp:cNvPr id="0" name=""/>
        <dsp:cNvSpPr/>
      </dsp:nvSpPr>
      <dsp:spPr>
        <a:xfrm>
          <a:off x="3252793" y="1435523"/>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Pseudoprioritering</a:t>
          </a:r>
        </a:p>
      </dsp:txBody>
      <dsp:txXfrm>
        <a:off x="3252793" y="1435523"/>
        <a:ext cx="1878319" cy="572658"/>
      </dsp:txXfrm>
    </dsp:sp>
    <dsp:sp modelId="{AD21AA15-E0A4-4439-85D1-21A637503C61}">
      <dsp:nvSpPr>
        <dsp:cNvPr id="0" name=""/>
        <dsp:cNvSpPr/>
      </dsp:nvSpPr>
      <dsp:spPr>
        <a:xfrm>
          <a:off x="3252793" y="2151346"/>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Usynlig ekstrabelastning</a:t>
          </a:r>
        </a:p>
      </dsp:txBody>
      <dsp:txXfrm>
        <a:off x="3252793" y="2151346"/>
        <a:ext cx="1878319" cy="572658"/>
      </dsp:txXfrm>
    </dsp:sp>
    <dsp:sp modelId="{8064707C-1913-472A-803C-CE61E13E17BD}">
      <dsp:nvSpPr>
        <dsp:cNvPr id="0" name=""/>
        <dsp:cNvSpPr/>
      </dsp:nvSpPr>
      <dsp:spPr>
        <a:xfrm>
          <a:off x="3252793" y="2867169"/>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Ignorere opgaver</a:t>
          </a:r>
        </a:p>
      </dsp:txBody>
      <dsp:txXfrm>
        <a:off x="3252793" y="2867169"/>
        <a:ext cx="1878319" cy="572658"/>
      </dsp:txXfrm>
    </dsp:sp>
    <dsp:sp modelId="{A82C17F9-2043-4B43-AF54-F12B372E6841}">
      <dsp:nvSpPr>
        <dsp:cNvPr id="0" name=""/>
        <dsp:cNvSpPr/>
      </dsp:nvSpPr>
      <dsp:spPr>
        <a:xfrm>
          <a:off x="998809" y="4298815"/>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Undervurdere forandringsbelastning</a:t>
          </a:r>
        </a:p>
      </dsp:txBody>
      <dsp:txXfrm>
        <a:off x="998809" y="4298815"/>
        <a:ext cx="1878319" cy="572658"/>
      </dsp:txXfrm>
    </dsp:sp>
    <dsp:sp modelId="{20FBBCB1-A652-45FC-BFF6-B6ACCBE1E277}">
      <dsp:nvSpPr>
        <dsp:cNvPr id="0" name=""/>
        <dsp:cNvSpPr/>
      </dsp:nvSpPr>
      <dsp:spPr>
        <a:xfrm>
          <a:off x="3252793" y="3582992"/>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For lille investering</a:t>
          </a:r>
        </a:p>
      </dsp:txBody>
      <dsp:txXfrm>
        <a:off x="3252793" y="3582992"/>
        <a:ext cx="1878319" cy="572658"/>
      </dsp:txXfrm>
    </dsp:sp>
    <dsp:sp modelId="{6694491A-78BB-44F5-B1F1-323C690F507E}">
      <dsp:nvSpPr>
        <dsp:cNvPr id="0" name=""/>
        <dsp:cNvSpPr/>
      </dsp:nvSpPr>
      <dsp:spPr>
        <a:xfrm>
          <a:off x="3252793" y="4298815"/>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For høj frekvens</a:t>
          </a:r>
        </a:p>
      </dsp:txBody>
      <dsp:txXfrm>
        <a:off x="3252793" y="4298815"/>
        <a:ext cx="1878319" cy="572658"/>
      </dsp:txXfrm>
    </dsp:sp>
    <dsp:sp modelId="{A8113A08-FCEE-470F-A10D-8B6242C06D67}">
      <dsp:nvSpPr>
        <dsp:cNvPr id="0" name=""/>
        <dsp:cNvSpPr/>
      </dsp:nvSpPr>
      <dsp:spPr>
        <a:xfrm>
          <a:off x="3252793" y="5014638"/>
          <a:ext cx="1878319" cy="572658"/>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For mange samtidig</a:t>
          </a:r>
        </a:p>
      </dsp:txBody>
      <dsp:txXfrm>
        <a:off x="3252793" y="5014638"/>
        <a:ext cx="1878319" cy="572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BC674-AEB1-4BFF-BC3B-A54C6A33E882}">
      <dsp:nvSpPr>
        <dsp:cNvPr id="0" name=""/>
        <dsp:cNvSpPr/>
      </dsp:nvSpPr>
      <dsp:spPr>
        <a:xfrm>
          <a:off x="2844709" y="5017296"/>
          <a:ext cx="333129" cy="317387"/>
        </a:xfrm>
        <a:custGeom>
          <a:avLst/>
          <a:gdLst/>
          <a:ahLst/>
          <a:cxnLst/>
          <a:rect l="0" t="0" r="0" b="0"/>
          <a:pathLst>
            <a:path>
              <a:moveTo>
                <a:pt x="0" y="0"/>
              </a:moveTo>
              <a:lnTo>
                <a:pt x="166564" y="0"/>
              </a:lnTo>
              <a:lnTo>
                <a:pt x="166564" y="317387"/>
              </a:lnTo>
              <a:lnTo>
                <a:pt x="333129" y="3173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99771" y="5164486"/>
        <a:ext cx="23005" cy="23005"/>
      </dsp:txXfrm>
    </dsp:sp>
    <dsp:sp modelId="{F29E114C-BBDC-49ED-94DC-C386241555A4}">
      <dsp:nvSpPr>
        <dsp:cNvPr id="0" name=""/>
        <dsp:cNvSpPr/>
      </dsp:nvSpPr>
      <dsp:spPr>
        <a:xfrm>
          <a:off x="2844709" y="4699909"/>
          <a:ext cx="333129" cy="317387"/>
        </a:xfrm>
        <a:custGeom>
          <a:avLst/>
          <a:gdLst/>
          <a:ahLst/>
          <a:cxnLst/>
          <a:rect l="0" t="0" r="0" b="0"/>
          <a:pathLst>
            <a:path>
              <a:moveTo>
                <a:pt x="0" y="317387"/>
              </a:moveTo>
              <a:lnTo>
                <a:pt x="166564" y="317387"/>
              </a:lnTo>
              <a:lnTo>
                <a:pt x="166564" y="0"/>
              </a:lnTo>
              <a:lnTo>
                <a:pt x="33312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99771" y="4847099"/>
        <a:ext cx="23005" cy="23005"/>
      </dsp:txXfrm>
    </dsp:sp>
    <dsp:sp modelId="{1681CE42-8A2A-4ABE-A52D-68981EDC7540}">
      <dsp:nvSpPr>
        <dsp:cNvPr id="0" name=""/>
        <dsp:cNvSpPr/>
      </dsp:nvSpPr>
      <dsp:spPr>
        <a:xfrm>
          <a:off x="845932" y="2954280"/>
          <a:ext cx="333129" cy="2063016"/>
        </a:xfrm>
        <a:custGeom>
          <a:avLst/>
          <a:gdLst/>
          <a:ahLst/>
          <a:cxnLst/>
          <a:rect l="0" t="0" r="0" b="0"/>
          <a:pathLst>
            <a:path>
              <a:moveTo>
                <a:pt x="0" y="0"/>
              </a:moveTo>
              <a:lnTo>
                <a:pt x="166564" y="0"/>
              </a:lnTo>
              <a:lnTo>
                <a:pt x="166564" y="2063016"/>
              </a:lnTo>
              <a:lnTo>
                <a:pt x="333129" y="20630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a-DK" sz="700" kern="1200"/>
        </a:p>
      </dsp:txBody>
      <dsp:txXfrm>
        <a:off x="960253" y="3933544"/>
        <a:ext cx="104486" cy="104486"/>
      </dsp:txXfrm>
    </dsp:sp>
    <dsp:sp modelId="{9A15D9BF-D915-4CD6-8D4C-6D936491FFCF}">
      <dsp:nvSpPr>
        <dsp:cNvPr id="0" name=""/>
        <dsp:cNvSpPr/>
      </dsp:nvSpPr>
      <dsp:spPr>
        <a:xfrm>
          <a:off x="2844709" y="3112973"/>
          <a:ext cx="333129" cy="952161"/>
        </a:xfrm>
        <a:custGeom>
          <a:avLst/>
          <a:gdLst/>
          <a:ahLst/>
          <a:cxnLst/>
          <a:rect l="0" t="0" r="0" b="0"/>
          <a:pathLst>
            <a:path>
              <a:moveTo>
                <a:pt x="0" y="0"/>
              </a:moveTo>
              <a:lnTo>
                <a:pt x="166564" y="0"/>
              </a:lnTo>
              <a:lnTo>
                <a:pt x="166564" y="952161"/>
              </a:lnTo>
              <a:lnTo>
                <a:pt x="333129" y="9521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86055" y="3563835"/>
        <a:ext cx="50437" cy="50437"/>
      </dsp:txXfrm>
    </dsp:sp>
    <dsp:sp modelId="{23CB71BD-687B-413F-BB7C-CE1F312992ED}">
      <dsp:nvSpPr>
        <dsp:cNvPr id="0" name=""/>
        <dsp:cNvSpPr/>
      </dsp:nvSpPr>
      <dsp:spPr>
        <a:xfrm>
          <a:off x="2844709" y="3112973"/>
          <a:ext cx="333129" cy="317387"/>
        </a:xfrm>
        <a:custGeom>
          <a:avLst/>
          <a:gdLst/>
          <a:ahLst/>
          <a:cxnLst/>
          <a:rect l="0" t="0" r="0" b="0"/>
          <a:pathLst>
            <a:path>
              <a:moveTo>
                <a:pt x="0" y="0"/>
              </a:moveTo>
              <a:lnTo>
                <a:pt x="166564" y="0"/>
              </a:lnTo>
              <a:lnTo>
                <a:pt x="166564" y="317387"/>
              </a:lnTo>
              <a:lnTo>
                <a:pt x="333129" y="3173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99771" y="3260164"/>
        <a:ext cx="23005" cy="23005"/>
      </dsp:txXfrm>
    </dsp:sp>
    <dsp:sp modelId="{8094FFE6-D6A9-4F17-9699-C7AEEA7856A1}">
      <dsp:nvSpPr>
        <dsp:cNvPr id="0" name=""/>
        <dsp:cNvSpPr/>
      </dsp:nvSpPr>
      <dsp:spPr>
        <a:xfrm>
          <a:off x="2844709" y="2795586"/>
          <a:ext cx="333129" cy="317387"/>
        </a:xfrm>
        <a:custGeom>
          <a:avLst/>
          <a:gdLst/>
          <a:ahLst/>
          <a:cxnLst/>
          <a:rect l="0" t="0" r="0" b="0"/>
          <a:pathLst>
            <a:path>
              <a:moveTo>
                <a:pt x="0" y="317387"/>
              </a:moveTo>
              <a:lnTo>
                <a:pt x="166564" y="317387"/>
              </a:lnTo>
              <a:lnTo>
                <a:pt x="166564" y="0"/>
              </a:lnTo>
              <a:lnTo>
                <a:pt x="33312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99771" y="2942777"/>
        <a:ext cx="23005" cy="23005"/>
      </dsp:txXfrm>
    </dsp:sp>
    <dsp:sp modelId="{4E94E782-22B1-4FB7-936B-80877CC202EF}">
      <dsp:nvSpPr>
        <dsp:cNvPr id="0" name=""/>
        <dsp:cNvSpPr/>
      </dsp:nvSpPr>
      <dsp:spPr>
        <a:xfrm>
          <a:off x="2844709" y="2160812"/>
          <a:ext cx="333129" cy="952161"/>
        </a:xfrm>
        <a:custGeom>
          <a:avLst/>
          <a:gdLst/>
          <a:ahLst/>
          <a:cxnLst/>
          <a:rect l="0" t="0" r="0" b="0"/>
          <a:pathLst>
            <a:path>
              <a:moveTo>
                <a:pt x="0" y="952161"/>
              </a:moveTo>
              <a:lnTo>
                <a:pt x="166564" y="952161"/>
              </a:lnTo>
              <a:lnTo>
                <a:pt x="166564" y="0"/>
              </a:lnTo>
              <a:lnTo>
                <a:pt x="33312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86055" y="2611674"/>
        <a:ext cx="50437" cy="50437"/>
      </dsp:txXfrm>
    </dsp:sp>
    <dsp:sp modelId="{EA9C2D95-F993-4F3A-9CD2-90D5E7B5E31A}">
      <dsp:nvSpPr>
        <dsp:cNvPr id="0" name=""/>
        <dsp:cNvSpPr/>
      </dsp:nvSpPr>
      <dsp:spPr>
        <a:xfrm>
          <a:off x="845932" y="2954280"/>
          <a:ext cx="333129" cy="158693"/>
        </a:xfrm>
        <a:custGeom>
          <a:avLst/>
          <a:gdLst/>
          <a:ahLst/>
          <a:cxnLst/>
          <a:rect l="0" t="0" r="0" b="0"/>
          <a:pathLst>
            <a:path>
              <a:moveTo>
                <a:pt x="0" y="0"/>
              </a:moveTo>
              <a:lnTo>
                <a:pt x="166564" y="0"/>
              </a:lnTo>
              <a:lnTo>
                <a:pt x="166564" y="158693"/>
              </a:lnTo>
              <a:lnTo>
                <a:pt x="333129" y="1586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003272" y="3024401"/>
        <a:ext cx="18449" cy="18449"/>
      </dsp:txXfrm>
    </dsp:sp>
    <dsp:sp modelId="{4F880A3B-6556-4A6E-962B-15DA70540456}">
      <dsp:nvSpPr>
        <dsp:cNvPr id="0" name=""/>
        <dsp:cNvSpPr/>
      </dsp:nvSpPr>
      <dsp:spPr>
        <a:xfrm>
          <a:off x="2844709" y="891263"/>
          <a:ext cx="333129" cy="634774"/>
        </a:xfrm>
        <a:custGeom>
          <a:avLst/>
          <a:gdLst/>
          <a:ahLst/>
          <a:cxnLst/>
          <a:rect l="0" t="0" r="0" b="0"/>
          <a:pathLst>
            <a:path>
              <a:moveTo>
                <a:pt x="0" y="0"/>
              </a:moveTo>
              <a:lnTo>
                <a:pt x="166564" y="0"/>
              </a:lnTo>
              <a:lnTo>
                <a:pt x="166564" y="634774"/>
              </a:lnTo>
              <a:lnTo>
                <a:pt x="333129" y="6347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93352" y="1190728"/>
        <a:ext cx="35843" cy="35843"/>
      </dsp:txXfrm>
    </dsp:sp>
    <dsp:sp modelId="{3947E9FF-FCF3-4E93-A8F7-BB22E53A08B7}">
      <dsp:nvSpPr>
        <dsp:cNvPr id="0" name=""/>
        <dsp:cNvSpPr/>
      </dsp:nvSpPr>
      <dsp:spPr>
        <a:xfrm>
          <a:off x="2844709" y="845543"/>
          <a:ext cx="333129" cy="91440"/>
        </a:xfrm>
        <a:custGeom>
          <a:avLst/>
          <a:gdLst/>
          <a:ahLst/>
          <a:cxnLst/>
          <a:rect l="0" t="0" r="0" b="0"/>
          <a:pathLst>
            <a:path>
              <a:moveTo>
                <a:pt x="0" y="45720"/>
              </a:moveTo>
              <a:lnTo>
                <a:pt x="33312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002946" y="882935"/>
        <a:ext cx="16656" cy="16656"/>
      </dsp:txXfrm>
    </dsp:sp>
    <dsp:sp modelId="{1ECDA8B3-CD3C-4712-AD8C-6BC0E8F5F14A}">
      <dsp:nvSpPr>
        <dsp:cNvPr id="0" name=""/>
        <dsp:cNvSpPr/>
      </dsp:nvSpPr>
      <dsp:spPr>
        <a:xfrm>
          <a:off x="2844709" y="256489"/>
          <a:ext cx="333129" cy="634774"/>
        </a:xfrm>
        <a:custGeom>
          <a:avLst/>
          <a:gdLst/>
          <a:ahLst/>
          <a:cxnLst/>
          <a:rect l="0" t="0" r="0" b="0"/>
          <a:pathLst>
            <a:path>
              <a:moveTo>
                <a:pt x="0" y="634774"/>
              </a:moveTo>
              <a:lnTo>
                <a:pt x="166564" y="634774"/>
              </a:lnTo>
              <a:lnTo>
                <a:pt x="166564" y="0"/>
              </a:lnTo>
              <a:lnTo>
                <a:pt x="33312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93352" y="555954"/>
        <a:ext cx="35843" cy="35843"/>
      </dsp:txXfrm>
    </dsp:sp>
    <dsp:sp modelId="{FCAE7AB1-A992-4CBD-8F49-7B120B808A86}">
      <dsp:nvSpPr>
        <dsp:cNvPr id="0" name=""/>
        <dsp:cNvSpPr/>
      </dsp:nvSpPr>
      <dsp:spPr>
        <a:xfrm>
          <a:off x="845932" y="891263"/>
          <a:ext cx="333129" cy="2063016"/>
        </a:xfrm>
        <a:custGeom>
          <a:avLst/>
          <a:gdLst/>
          <a:ahLst/>
          <a:cxnLst/>
          <a:rect l="0" t="0" r="0" b="0"/>
          <a:pathLst>
            <a:path>
              <a:moveTo>
                <a:pt x="0" y="2063016"/>
              </a:moveTo>
              <a:lnTo>
                <a:pt x="166564" y="2063016"/>
              </a:lnTo>
              <a:lnTo>
                <a:pt x="166564" y="0"/>
              </a:lnTo>
              <a:lnTo>
                <a:pt x="3331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a-DK" sz="700" kern="1200"/>
        </a:p>
      </dsp:txBody>
      <dsp:txXfrm>
        <a:off x="960253" y="1870528"/>
        <a:ext cx="104486" cy="104486"/>
      </dsp:txXfrm>
    </dsp:sp>
    <dsp:sp modelId="{32E82384-7E12-4808-BB55-9E256F2E8152}">
      <dsp:nvSpPr>
        <dsp:cNvPr id="0" name=""/>
        <dsp:cNvSpPr/>
      </dsp:nvSpPr>
      <dsp:spPr>
        <a:xfrm rot="16200000">
          <a:off x="-744343" y="2700370"/>
          <a:ext cx="2672733"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a-DK" sz="2400" kern="1200" dirty="0"/>
            <a:t>Overdrive potentiale</a:t>
          </a:r>
        </a:p>
      </dsp:txBody>
      <dsp:txXfrm>
        <a:off x="-744343" y="2700370"/>
        <a:ext cx="2672733" cy="507819"/>
      </dsp:txXfrm>
    </dsp:sp>
    <dsp:sp modelId="{F67F22C0-A73C-4A6C-94BF-8D87D99128DC}">
      <dsp:nvSpPr>
        <dsp:cNvPr id="0" name=""/>
        <dsp:cNvSpPr/>
      </dsp:nvSpPr>
      <dsp:spPr>
        <a:xfrm>
          <a:off x="1179062" y="637354"/>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Overvurdere teknologi</a:t>
          </a:r>
        </a:p>
      </dsp:txBody>
      <dsp:txXfrm>
        <a:off x="1179062" y="637354"/>
        <a:ext cx="1665647" cy="507819"/>
      </dsp:txXfrm>
    </dsp:sp>
    <dsp:sp modelId="{544E05FB-E516-4883-81BC-C6D95309E9FD}">
      <dsp:nvSpPr>
        <dsp:cNvPr id="0" name=""/>
        <dsp:cNvSpPr/>
      </dsp:nvSpPr>
      <dsp:spPr>
        <a:xfrm>
          <a:off x="3177839" y="2579"/>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Spare på forhånd</a:t>
          </a:r>
        </a:p>
      </dsp:txBody>
      <dsp:txXfrm>
        <a:off x="3177839" y="2579"/>
        <a:ext cx="1665647" cy="507819"/>
      </dsp:txXfrm>
    </dsp:sp>
    <dsp:sp modelId="{8F97BB90-C075-4FC8-AFD1-61D4671A965E}">
      <dsp:nvSpPr>
        <dsp:cNvPr id="0" name=""/>
        <dsp:cNvSpPr/>
      </dsp:nvSpPr>
      <dsp:spPr>
        <a:xfrm>
          <a:off x="3177839" y="637354"/>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Overvurdere muligheder</a:t>
          </a:r>
        </a:p>
      </dsp:txBody>
      <dsp:txXfrm>
        <a:off x="3177839" y="637354"/>
        <a:ext cx="1665647" cy="507819"/>
      </dsp:txXfrm>
    </dsp:sp>
    <dsp:sp modelId="{DB850D7D-B8D1-4803-852D-2A6999809F2B}">
      <dsp:nvSpPr>
        <dsp:cNvPr id="0" name=""/>
        <dsp:cNvSpPr/>
      </dsp:nvSpPr>
      <dsp:spPr>
        <a:xfrm>
          <a:off x="3177839" y="1272128"/>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Undervurdere kompleksitet</a:t>
          </a:r>
        </a:p>
      </dsp:txBody>
      <dsp:txXfrm>
        <a:off x="3177839" y="1272128"/>
        <a:ext cx="1665647" cy="507819"/>
      </dsp:txXfrm>
    </dsp:sp>
    <dsp:sp modelId="{711E05A7-6F83-4D36-AD1D-D1A6C6DAE938}">
      <dsp:nvSpPr>
        <dsp:cNvPr id="0" name=""/>
        <dsp:cNvSpPr/>
      </dsp:nvSpPr>
      <dsp:spPr>
        <a:xfrm>
          <a:off x="1179062" y="2859063"/>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Overvurdere ny arbejdstilrettelæggelse</a:t>
          </a:r>
        </a:p>
      </dsp:txBody>
      <dsp:txXfrm>
        <a:off x="1179062" y="2859063"/>
        <a:ext cx="1665647" cy="507819"/>
      </dsp:txXfrm>
    </dsp:sp>
    <dsp:sp modelId="{93C29522-ED32-44C6-AF14-1868AB909EBC}">
      <dsp:nvSpPr>
        <dsp:cNvPr id="0" name=""/>
        <dsp:cNvSpPr/>
      </dsp:nvSpPr>
      <dsp:spPr>
        <a:xfrm>
          <a:off x="3177839" y="1906902"/>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‘Øget ledelsesrum’</a:t>
          </a:r>
        </a:p>
      </dsp:txBody>
      <dsp:txXfrm>
        <a:off x="3177839" y="1906902"/>
        <a:ext cx="1665647" cy="507819"/>
      </dsp:txXfrm>
    </dsp:sp>
    <dsp:sp modelId="{D3227612-BCF0-49C0-A452-602CD02D3A59}">
      <dsp:nvSpPr>
        <dsp:cNvPr id="0" name=""/>
        <dsp:cNvSpPr/>
      </dsp:nvSpPr>
      <dsp:spPr>
        <a:xfrm>
          <a:off x="3177839" y="2541676"/>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Opgaveglidning</a:t>
          </a:r>
        </a:p>
      </dsp:txBody>
      <dsp:txXfrm>
        <a:off x="3177839" y="2541676"/>
        <a:ext cx="1665647" cy="507819"/>
      </dsp:txXfrm>
    </dsp:sp>
    <dsp:sp modelId="{1357D6CC-20CA-4DFB-9B5E-9D8166AC3DAF}">
      <dsp:nvSpPr>
        <dsp:cNvPr id="0" name=""/>
        <dsp:cNvSpPr/>
      </dsp:nvSpPr>
      <dsp:spPr>
        <a:xfrm>
          <a:off x="3177839" y="3176451"/>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Strammere normeringer</a:t>
          </a:r>
        </a:p>
      </dsp:txBody>
      <dsp:txXfrm>
        <a:off x="3177839" y="3176451"/>
        <a:ext cx="1665647" cy="507819"/>
      </dsp:txXfrm>
    </dsp:sp>
    <dsp:sp modelId="{622F4049-7D87-4F8A-8646-8B21E0E02343}">
      <dsp:nvSpPr>
        <dsp:cNvPr id="0" name=""/>
        <dsp:cNvSpPr/>
      </dsp:nvSpPr>
      <dsp:spPr>
        <a:xfrm>
          <a:off x="3177839" y="3811225"/>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‘Selvstyring'</a:t>
          </a:r>
        </a:p>
      </dsp:txBody>
      <dsp:txXfrm>
        <a:off x="3177839" y="3811225"/>
        <a:ext cx="1665647" cy="507819"/>
      </dsp:txXfrm>
    </dsp:sp>
    <dsp:sp modelId="{C561A521-1E90-432A-A6E7-3622093A662B}">
      <dsp:nvSpPr>
        <dsp:cNvPr id="0" name=""/>
        <dsp:cNvSpPr/>
      </dsp:nvSpPr>
      <dsp:spPr>
        <a:xfrm>
          <a:off x="1179062" y="4763386"/>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Overvurdere hjælp til selvhjælp</a:t>
          </a:r>
        </a:p>
      </dsp:txBody>
      <dsp:txXfrm>
        <a:off x="1179062" y="4763386"/>
        <a:ext cx="1665647" cy="507819"/>
      </dsp:txXfrm>
    </dsp:sp>
    <dsp:sp modelId="{02A4F37C-3D94-4254-AFF3-07015C103E76}">
      <dsp:nvSpPr>
        <dsp:cNvPr id="0" name=""/>
        <dsp:cNvSpPr/>
      </dsp:nvSpPr>
      <dsp:spPr>
        <a:xfrm>
          <a:off x="3177839" y="4445999"/>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Ambulant behandling</a:t>
          </a:r>
        </a:p>
      </dsp:txBody>
      <dsp:txXfrm>
        <a:off x="3177839" y="4445999"/>
        <a:ext cx="1665647" cy="507819"/>
      </dsp:txXfrm>
    </dsp:sp>
    <dsp:sp modelId="{4E98B4CE-6CAF-4E56-A1B8-9B789E47E325}">
      <dsp:nvSpPr>
        <dsp:cNvPr id="0" name=""/>
        <dsp:cNvSpPr/>
      </dsp:nvSpPr>
      <dsp:spPr>
        <a:xfrm>
          <a:off x="3177839" y="5080773"/>
          <a:ext cx="1665647" cy="507819"/>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Rehabilitering</a:t>
          </a:r>
        </a:p>
      </dsp:txBody>
      <dsp:txXfrm>
        <a:off x="3177839" y="5080773"/>
        <a:ext cx="1665647" cy="507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5910-825B-479D-B2D6-F14673900E68}">
      <dsp:nvSpPr>
        <dsp:cNvPr id="0" name=""/>
        <dsp:cNvSpPr/>
      </dsp:nvSpPr>
      <dsp:spPr>
        <a:xfrm>
          <a:off x="51" y="239009"/>
          <a:ext cx="4949390" cy="46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dirty="0"/>
            <a:t>Dobbeltbinding: </a:t>
          </a:r>
          <a:r>
            <a:rPr lang="da-DK" sz="1600" b="1" kern="1200" dirty="0" err="1"/>
            <a:t>Damned</a:t>
          </a:r>
          <a:r>
            <a:rPr lang="da-DK" sz="1600" b="1" kern="1200" dirty="0"/>
            <a:t> </a:t>
          </a:r>
          <a:r>
            <a:rPr lang="da-DK" sz="1600" b="1" kern="1200" dirty="0" err="1"/>
            <a:t>if</a:t>
          </a:r>
          <a:r>
            <a:rPr lang="da-DK" sz="1600" b="1" kern="1200" dirty="0"/>
            <a:t> </a:t>
          </a:r>
          <a:r>
            <a:rPr lang="da-DK" sz="1600" b="1" kern="1200" dirty="0" err="1"/>
            <a:t>you</a:t>
          </a:r>
          <a:r>
            <a:rPr lang="da-DK" sz="1600" b="1" kern="1200" dirty="0"/>
            <a:t> do, </a:t>
          </a:r>
          <a:r>
            <a:rPr lang="da-DK" sz="1600" b="1" kern="1200" dirty="0" err="1"/>
            <a:t>damned</a:t>
          </a:r>
          <a:r>
            <a:rPr lang="da-DK" sz="1600" b="1" kern="1200" dirty="0"/>
            <a:t> </a:t>
          </a:r>
          <a:r>
            <a:rPr lang="da-DK" sz="1600" b="1" kern="1200" dirty="0" err="1"/>
            <a:t>if</a:t>
          </a:r>
          <a:r>
            <a:rPr lang="da-DK" sz="1600" b="1" kern="1200" dirty="0"/>
            <a:t> </a:t>
          </a:r>
          <a:r>
            <a:rPr lang="da-DK" sz="1600" b="1" kern="1200" dirty="0" err="1"/>
            <a:t>you</a:t>
          </a:r>
          <a:r>
            <a:rPr lang="da-DK" sz="1600" b="1" kern="1200" dirty="0"/>
            <a:t> </a:t>
          </a:r>
          <a:r>
            <a:rPr lang="da-DK" sz="1600" b="1" kern="1200" dirty="0" err="1"/>
            <a:t>don’t</a:t>
          </a:r>
          <a:endParaRPr lang="en-US" sz="1600" kern="1200" dirty="0"/>
        </a:p>
      </dsp:txBody>
      <dsp:txXfrm>
        <a:off x="51" y="239009"/>
        <a:ext cx="4949390" cy="460800"/>
      </dsp:txXfrm>
    </dsp:sp>
    <dsp:sp modelId="{BB043E5D-56AF-4D93-A6D9-C5C2DACE5805}">
      <dsp:nvSpPr>
        <dsp:cNvPr id="0" name=""/>
        <dsp:cNvSpPr/>
      </dsp:nvSpPr>
      <dsp:spPr>
        <a:xfrm>
          <a:off x="51" y="699809"/>
          <a:ext cx="4949390" cy="41284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dirty="0"/>
            <a:t>Lær at prioritere, men lad dig samtidig måle, evaluere, kontrollere, straffe og belønne ud fra en forventning om, at du når det hele og mere til:</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da-DK" sz="1600" i="1" kern="1200" dirty="0"/>
            <a:t>Jeg har siddet til udvalgsmøde i kommunen, hvor udvalgsformanden har sagt: ”Kan I ikke bare lade være med at kigge på alt det her?! Når I får en patient hjem fra sygehuset, kan I så ikke bare tage imod? </a:t>
          </a:r>
          <a:r>
            <a:rPr lang="da-DK" sz="1600" i="1" u="sng" kern="1200" dirty="0"/>
            <a:t>Lad være med at se alt det andet, som genererer flere opgaver</a:t>
          </a:r>
          <a:r>
            <a:rPr lang="da-DK" sz="1600" i="1" kern="1200" dirty="0"/>
            <a:t>”. Og det er jo skidesvært at sige til sygeplejersker, fordi vi er uddannet til at se de her sundhedsstyrelsesområder. Vi skal sikre, at der ikke er respirationsbesvær. Vi skal sikre alt muligt omkring alt det ernæringsmæssige. </a:t>
          </a:r>
          <a:r>
            <a:rPr lang="da-DK" sz="1600" i="1" u="sng" kern="1200" dirty="0"/>
            <a:t>Det er vi forpligtet til. </a:t>
          </a:r>
          <a:r>
            <a:rPr lang="da-DK" sz="1600" i="1" kern="1200" dirty="0"/>
            <a:t>Vi kan ikke bare gå ind og kigge på stomien. Vi kigger også på, hvordan de spiser osv. Vi laver det, vi kalder en sygeplejerskehelhedsvurdering af borgeren.</a:t>
          </a:r>
          <a:endParaRPr lang="en-US" sz="1600" kern="1200" dirty="0"/>
        </a:p>
      </dsp:txBody>
      <dsp:txXfrm>
        <a:off x="51" y="699809"/>
        <a:ext cx="4949390" cy="4128480"/>
      </dsp:txXfrm>
    </dsp:sp>
    <dsp:sp modelId="{3132861E-76C8-4922-A59B-1BB076ADF12C}">
      <dsp:nvSpPr>
        <dsp:cNvPr id="0" name=""/>
        <dsp:cNvSpPr/>
      </dsp:nvSpPr>
      <dsp:spPr>
        <a:xfrm>
          <a:off x="5642357" y="239009"/>
          <a:ext cx="4949390" cy="460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b="1" kern="1200" dirty="0"/>
            <a:t>Newspeak: ‘Slaveri er frihed’</a:t>
          </a:r>
          <a:endParaRPr lang="en-US" sz="1600" kern="1200" dirty="0"/>
        </a:p>
      </dsp:txBody>
      <dsp:txXfrm>
        <a:off x="5642357" y="239009"/>
        <a:ext cx="4949390" cy="460800"/>
      </dsp:txXfrm>
    </dsp:sp>
    <dsp:sp modelId="{E4C2195F-1141-4AA3-BA81-B448065B31FF}">
      <dsp:nvSpPr>
        <dsp:cNvPr id="0" name=""/>
        <dsp:cNvSpPr/>
      </dsp:nvSpPr>
      <dsp:spPr>
        <a:xfrm>
          <a:off x="5642357" y="699809"/>
          <a:ext cx="4949390" cy="41284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711200">
            <a:lnSpc>
              <a:spcPct val="90000"/>
            </a:lnSpc>
            <a:spcBef>
              <a:spcPct val="0"/>
            </a:spcBef>
            <a:spcAft>
              <a:spcPct val="15000"/>
            </a:spcAft>
            <a:buChar char="•"/>
          </a:pPr>
          <a:r>
            <a:rPr lang="da-DK" sz="1600" kern="1200" dirty="0"/>
            <a:t>Sproget mister sin henvisningskraft og vrides til altid at støtte, at knappe ressourcer magisk kan gøres rigelige.</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342900" lvl="2" indent="-171450" algn="l" defTabSz="711200">
            <a:lnSpc>
              <a:spcPct val="90000"/>
            </a:lnSpc>
            <a:spcBef>
              <a:spcPct val="0"/>
            </a:spcBef>
            <a:spcAft>
              <a:spcPct val="15000"/>
            </a:spcAft>
            <a:buChar char="•"/>
          </a:pPr>
          <a:r>
            <a:rPr lang="da-DK" sz="1600" b="1" i="1" kern="1200" dirty="0"/>
            <a:t>Brug jeres sundhedsfaglige </a:t>
          </a:r>
          <a:r>
            <a:rPr lang="da-DK" sz="1600" i="1" kern="1200" dirty="0"/>
            <a:t>vurdering til at beslutte, hvem der ikke skal have hjemmepleje i dag</a:t>
          </a:r>
          <a:r>
            <a:rPr lang="da-DK" sz="1600" kern="1200" dirty="0"/>
            <a:t>, MEN:        </a:t>
          </a:r>
          <a:r>
            <a:rPr lang="da-DK" sz="1600" i="1" kern="1200" dirty="0"/>
            <a:t>I må lære at </a:t>
          </a:r>
          <a:r>
            <a:rPr lang="da-DK" sz="1600" b="1" i="1" kern="1200" dirty="0"/>
            <a:t>sætte borgeren før fagligheden</a:t>
          </a:r>
          <a:endParaRPr lang="en-US" sz="1600" b="1" i="0" kern="1200" dirty="0"/>
        </a:p>
        <a:p>
          <a:pPr marL="342900" lvl="3" indent="-114300" algn="l" defTabSz="622300">
            <a:lnSpc>
              <a:spcPct val="90000"/>
            </a:lnSpc>
            <a:spcBef>
              <a:spcPct val="0"/>
            </a:spcBef>
            <a:spcAft>
              <a:spcPct val="15000"/>
            </a:spcAft>
            <a:buChar char="•"/>
          </a:pPr>
          <a:r>
            <a:rPr lang="da-DK" sz="1400" i="0" kern="1200" dirty="0"/>
            <a:t>Mere/mindre faglighed gør knappe ressourcer rigelige</a:t>
          </a:r>
          <a:endParaRPr lang="en-US" sz="1400" i="0" kern="1200" dirty="0"/>
        </a:p>
        <a:p>
          <a:pPr marL="342900" lvl="3" indent="-114300" algn="l" defTabSz="622300">
            <a:lnSpc>
              <a:spcPct val="90000"/>
            </a:lnSpc>
            <a:spcBef>
              <a:spcPct val="0"/>
            </a:spcBef>
            <a:spcAft>
              <a:spcPct val="15000"/>
            </a:spcAft>
            <a:buChar char="•"/>
          </a:pPr>
          <a:r>
            <a:rPr lang="da-DK" sz="1400" i="0" kern="1200" noProof="0" dirty="0"/>
            <a:t>Mere/mindre følelsesmæssig involvering gør knappe ressourcer rigelige</a:t>
          </a:r>
        </a:p>
        <a:p>
          <a:pPr marL="342900" lvl="2" indent="-171450" algn="l" defTabSz="711200">
            <a:lnSpc>
              <a:spcPct val="90000"/>
            </a:lnSpc>
            <a:spcBef>
              <a:spcPct val="0"/>
            </a:spcBef>
            <a:spcAft>
              <a:spcPct val="15000"/>
            </a:spcAft>
            <a:buChar char="•"/>
          </a:pPr>
          <a:endParaRPr lang="en-US" sz="1600" kern="1200" dirty="0"/>
        </a:p>
        <a:p>
          <a:pPr marL="342900" lvl="2" indent="-171450" algn="l" defTabSz="711200">
            <a:lnSpc>
              <a:spcPct val="90000"/>
            </a:lnSpc>
            <a:spcBef>
              <a:spcPct val="0"/>
            </a:spcBef>
            <a:spcAft>
              <a:spcPct val="15000"/>
            </a:spcAft>
            <a:buChar char="•"/>
          </a:pPr>
          <a:r>
            <a:rPr lang="da-DK" sz="1600" kern="1200" dirty="0"/>
            <a:t>”Stram topstyring er uddelegering”</a:t>
          </a:r>
          <a:endParaRPr lang="en-US" sz="1600" kern="1200" dirty="0"/>
        </a:p>
        <a:p>
          <a:pPr marL="342900" lvl="2" indent="-171450" algn="l" defTabSz="711200">
            <a:lnSpc>
              <a:spcPct val="90000"/>
            </a:lnSpc>
            <a:spcBef>
              <a:spcPct val="0"/>
            </a:spcBef>
            <a:spcAft>
              <a:spcPct val="15000"/>
            </a:spcAft>
            <a:buChar char="•"/>
          </a:pPr>
          <a:r>
            <a:rPr lang="da-DK" sz="1600" kern="1200" dirty="0"/>
            <a:t>”Ekstrabelastning er aflastning”</a:t>
          </a:r>
          <a:endParaRPr lang="en-US" sz="1600" kern="1200" dirty="0"/>
        </a:p>
        <a:p>
          <a:pPr marL="342900" lvl="2" indent="-171450" algn="l" defTabSz="711200">
            <a:lnSpc>
              <a:spcPct val="90000"/>
            </a:lnSpc>
            <a:spcBef>
              <a:spcPct val="0"/>
            </a:spcBef>
            <a:spcAft>
              <a:spcPct val="15000"/>
            </a:spcAft>
            <a:buChar char="•"/>
          </a:pPr>
          <a:r>
            <a:rPr lang="da-DK" sz="1600" kern="1200" dirty="0"/>
            <a:t>”Forringelser er forbedringer”</a:t>
          </a:r>
          <a:endParaRPr lang="en-US" sz="1600" kern="1200" dirty="0"/>
        </a:p>
      </dsp:txBody>
      <dsp:txXfrm>
        <a:off x="5642357" y="699809"/>
        <a:ext cx="4949390" cy="4128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416E1-FB86-42B6-95BD-0D4D276DECEA}">
      <dsp:nvSpPr>
        <dsp:cNvPr id="0" name=""/>
        <dsp:cNvSpPr/>
      </dsp:nvSpPr>
      <dsp:spPr>
        <a:xfrm>
          <a:off x="1165858" y="1978"/>
          <a:ext cx="2195121" cy="13170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Alle skal erkende privilegie- og illusionstab</a:t>
          </a:r>
          <a:endParaRPr lang="en-US" sz="1400" kern="1200"/>
        </a:p>
      </dsp:txBody>
      <dsp:txXfrm>
        <a:off x="1165858" y="1978"/>
        <a:ext cx="2195121" cy="1317073"/>
      </dsp:txXfrm>
    </dsp:sp>
    <dsp:sp modelId="{F1FA6314-E3A2-4968-A014-0C54442F78AC}">
      <dsp:nvSpPr>
        <dsp:cNvPr id="0" name=""/>
        <dsp:cNvSpPr/>
      </dsp:nvSpPr>
      <dsp:spPr>
        <a:xfrm>
          <a:off x="3580492" y="1978"/>
          <a:ext cx="2195121" cy="13170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Alle skal nedjustere forventninger og nulstille gamle regnskaber</a:t>
          </a:r>
          <a:endParaRPr lang="en-US" sz="1400" kern="1200"/>
        </a:p>
      </dsp:txBody>
      <dsp:txXfrm>
        <a:off x="3580492" y="1978"/>
        <a:ext cx="2195121" cy="1317073"/>
      </dsp:txXfrm>
    </dsp:sp>
    <dsp:sp modelId="{B0B627DC-029B-48CD-9EF3-1CF47F17510C}">
      <dsp:nvSpPr>
        <dsp:cNvPr id="0" name=""/>
        <dsp:cNvSpPr/>
      </dsp:nvSpPr>
      <dsp:spPr>
        <a:xfrm>
          <a:off x="5995126" y="1978"/>
          <a:ext cx="2195121" cy="13170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Principper for afbetaling af ophobet gæld skal besluttes i fællesskab</a:t>
          </a:r>
          <a:endParaRPr lang="en-US" sz="1400" kern="1200"/>
        </a:p>
      </dsp:txBody>
      <dsp:txXfrm>
        <a:off x="5995126" y="1978"/>
        <a:ext cx="2195121" cy="1317073"/>
      </dsp:txXfrm>
    </dsp:sp>
    <dsp:sp modelId="{C5C92A69-C7C0-4E58-942C-DA284314EAC2}">
      <dsp:nvSpPr>
        <dsp:cNvPr id="0" name=""/>
        <dsp:cNvSpPr/>
      </dsp:nvSpPr>
      <dsp:spPr>
        <a:xfrm>
          <a:off x="1165858" y="1538563"/>
          <a:ext cx="2195121" cy="13170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dirty="0"/>
            <a:t>De privilegerede skal afgive meget for at udligne og forebygge pyramidespillets ulighed</a:t>
          </a:r>
          <a:endParaRPr lang="en-US" sz="1400" kern="1200" dirty="0"/>
        </a:p>
      </dsp:txBody>
      <dsp:txXfrm>
        <a:off x="1165858" y="1538563"/>
        <a:ext cx="2195121" cy="1317073"/>
      </dsp:txXfrm>
    </dsp:sp>
    <dsp:sp modelId="{72D09CF9-AD21-4997-97F5-9753FFC594CC}">
      <dsp:nvSpPr>
        <dsp:cNvPr id="0" name=""/>
        <dsp:cNvSpPr/>
      </dsp:nvSpPr>
      <dsp:spPr>
        <a:xfrm>
          <a:off x="3580492" y="1538563"/>
          <a:ext cx="2195121" cy="13170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Synkronisere overgang fra del-og-hersk til solidaritet mellem delsystemerne ud fra et fælles tredje (fx: overlevelsen af dansk velfærdsstat)</a:t>
          </a:r>
          <a:endParaRPr lang="en-US" sz="1400" kern="1200"/>
        </a:p>
      </dsp:txBody>
      <dsp:txXfrm>
        <a:off x="3580492" y="1538563"/>
        <a:ext cx="2195121" cy="1317073"/>
      </dsp:txXfrm>
    </dsp:sp>
    <dsp:sp modelId="{42D1B56E-9844-4A68-9E66-2F8C46E40352}">
      <dsp:nvSpPr>
        <dsp:cNvPr id="0" name=""/>
        <dsp:cNvSpPr/>
      </dsp:nvSpPr>
      <dsp:spPr>
        <a:xfrm>
          <a:off x="5995126" y="1538563"/>
          <a:ext cx="2195121" cy="13170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Perspektivdeling mellem frontmedarbejdere og strategisk niveau</a:t>
          </a:r>
          <a:endParaRPr lang="en-US" sz="1400" kern="1200"/>
        </a:p>
      </dsp:txBody>
      <dsp:txXfrm>
        <a:off x="5995126" y="1538563"/>
        <a:ext cx="2195121" cy="1317073"/>
      </dsp:txXfrm>
    </dsp:sp>
    <dsp:sp modelId="{77884C30-E5D7-401A-8834-0B67425B7D6E}">
      <dsp:nvSpPr>
        <dsp:cNvPr id="0" name=""/>
        <dsp:cNvSpPr/>
      </dsp:nvSpPr>
      <dsp:spPr>
        <a:xfrm>
          <a:off x="2373175" y="3075148"/>
          <a:ext cx="2195121" cy="13170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Fælles ejerskab på systemiske udfordringer og prioriteringer</a:t>
          </a:r>
          <a:endParaRPr lang="en-US" sz="1400" kern="1200"/>
        </a:p>
      </dsp:txBody>
      <dsp:txXfrm>
        <a:off x="2373175" y="3075148"/>
        <a:ext cx="2195121" cy="1317073"/>
      </dsp:txXfrm>
    </dsp:sp>
    <dsp:sp modelId="{D16374D9-D8A8-44AF-BE51-4259CBBF8E05}">
      <dsp:nvSpPr>
        <dsp:cNvPr id="0" name=""/>
        <dsp:cNvSpPr/>
      </dsp:nvSpPr>
      <dsp:spPr>
        <a:xfrm>
          <a:off x="4787809" y="3075148"/>
          <a:ext cx="2195121" cy="13170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t>Konvertere styringssprog og incitamentsstruktur fra gearing og ønsketænkning til prioritering og ‘negativ formåen’.</a:t>
          </a:r>
          <a:endParaRPr lang="en-US" sz="1400" kern="1200"/>
        </a:p>
      </dsp:txBody>
      <dsp:txXfrm>
        <a:off x="4787809" y="3075148"/>
        <a:ext cx="2195121" cy="13170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383C7-E841-42AC-9931-A7CEF74B05AA}" type="datetimeFigureOut">
              <a:rPr lang="da-DK" smtClean="0"/>
              <a:t>28-09-2024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B5D6C-2B7A-4E02-A5ED-07638D5DC015}" type="slidenum">
              <a:rPr lang="da-DK" smtClean="0"/>
              <a:t>‹nr.›</a:t>
            </a:fld>
            <a:endParaRPr lang="da-DK"/>
          </a:p>
        </p:txBody>
      </p:sp>
    </p:spTree>
    <p:extLst>
      <p:ext uri="{BB962C8B-B14F-4D97-AF65-F5344CB8AC3E}">
        <p14:creationId xmlns:p14="http://schemas.microsoft.com/office/powerpoint/2010/main" val="428715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E857D-F69E-9CF3-114B-69ABC853F85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AC6DF4E-8F17-A44B-A0FA-A067C4B94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C226B2B-1E1D-17EA-AE4A-DC526A9E7EBE}"/>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78001BCF-B7DA-E96F-AF41-3E38F40A0B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4E94725-175E-4C1B-DCD3-B75D006837E8}"/>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291532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56246-66FA-F6DB-E816-E749B18AA8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ED95A2D-3065-6F2A-9DF7-B9FC74F6BD9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2B8282F-9251-CFB7-82F8-2A072DFE566B}"/>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C514173A-98C0-C489-24D9-7D5099F147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DA1329-D521-1DB7-955D-8E673D744FEB}"/>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172856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C9BC409-5BE8-1E78-C27B-5E0B888314B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D61DAD8-A46A-47E2-2DAA-4B75D187089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A301E08-47B6-961A-BD0D-3DAAF70472BF}"/>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A4883E17-77BA-5765-A6BD-ED1813A15E3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5AF286A-D57D-E986-6C55-04B934A0EFE1}"/>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244649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785C4-0F89-40BE-8663-B3F02D71D8B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6FF0DA9-652D-467C-9947-CD172AC32D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7E59B9C-68FA-43C6-855A-F4F44E51D43C}"/>
              </a:ext>
            </a:extLst>
          </p:cNvPr>
          <p:cNvSpPr>
            <a:spLocks noGrp="1"/>
          </p:cNvSpPr>
          <p:nvPr>
            <p:ph type="dt" sz="half" idx="10"/>
          </p:nvPr>
        </p:nvSpPr>
        <p:spPr/>
        <p:txBody>
          <a:bodyPr/>
          <a:lstStyle/>
          <a:p>
            <a:fld id="{4AAD347D-5ACD-4C99-B74B-A9C85AD731AF}" type="datetimeFigureOut">
              <a:rPr lang="en-US" smtClean="0"/>
              <a:t>9/28/2024</a:t>
            </a:fld>
            <a:endParaRPr lang="en-US" dirty="0"/>
          </a:p>
        </p:txBody>
      </p:sp>
      <p:sp>
        <p:nvSpPr>
          <p:cNvPr id="5" name="Pladsholder til sidefod 4">
            <a:extLst>
              <a:ext uri="{FF2B5EF4-FFF2-40B4-BE49-F238E27FC236}">
                <a16:creationId xmlns:a16="http://schemas.microsoft.com/office/drawing/2014/main" id="{89CCE49F-996A-4BD1-AC5F-F75EAA0B78E6}"/>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00402C66-3157-4F85-88DB-F86ABCD73042}"/>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89481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77CE8-42B5-439D-8B42-8CE407BC309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F38863E-D69D-4423-9F1F-7AB3D143EB5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57BF59B-085D-4DE6-851D-AF71683990F3}"/>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Pladsholder til sidefod 4">
            <a:extLst>
              <a:ext uri="{FF2B5EF4-FFF2-40B4-BE49-F238E27FC236}">
                <a16:creationId xmlns:a16="http://schemas.microsoft.com/office/drawing/2014/main" id="{EF96403F-B142-44DB-AE51-10693A95EA7E}"/>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EBADA5E0-9504-4A7C-96D1-8A18C9DBF02C}"/>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02678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520BD-74ED-46A0-9E25-728ECCB61CC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B98B57D-E1EA-4C13-8045-E2447E180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04F0AC7-E4C3-45F4-9995-FD1904D6719A}"/>
              </a:ext>
            </a:extLst>
          </p:cNvPr>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5" name="Pladsholder til sidefod 4">
            <a:extLst>
              <a:ext uri="{FF2B5EF4-FFF2-40B4-BE49-F238E27FC236}">
                <a16:creationId xmlns:a16="http://schemas.microsoft.com/office/drawing/2014/main" id="{7881484B-32A5-49C3-9DDC-982903A2DDB3}"/>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0EAB6D3D-FB4B-41E0-914B-B1421BBEC976}"/>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55022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6772C-F7EE-438E-B733-3F6D47016D8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3B96B45-ACF5-4E04-B909-05FA3056A1C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D76B92D-31F1-43A9-BC9A-3661C73BC17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037BCB-C1A1-4AC5-BCFE-81499202DF95}"/>
              </a:ext>
            </a:extLst>
          </p:cNvPr>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6" name="Pladsholder til sidefod 5">
            <a:extLst>
              <a:ext uri="{FF2B5EF4-FFF2-40B4-BE49-F238E27FC236}">
                <a16:creationId xmlns:a16="http://schemas.microsoft.com/office/drawing/2014/main" id="{D1608198-C4D1-4677-B81D-2196AE5DF5E3}"/>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B0A1ED03-8CAA-42B7-8CA1-1D4A454A6649}"/>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26398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7240E-8C40-45AD-BB3C-83F7064934D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18DD98-A35C-4CFA-BB93-90515B6B8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A94DBF0-D1D5-4B70-B7BA-9FD23F8C8C7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37980D7-10D8-4374-8515-973F629A64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80A266A-1275-429E-AA2C-5969F58C92C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D8429E7-E11E-477C-B19E-167424901645}"/>
              </a:ext>
            </a:extLst>
          </p:cNvPr>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8" name="Pladsholder til sidefod 7">
            <a:extLst>
              <a:ext uri="{FF2B5EF4-FFF2-40B4-BE49-F238E27FC236}">
                <a16:creationId xmlns:a16="http://schemas.microsoft.com/office/drawing/2014/main" id="{28AEB780-CF6C-4AF3-9919-C236CE85929F}"/>
              </a:ext>
            </a:extLst>
          </p:cNvPr>
          <p:cNvSpPr>
            <a:spLocks noGrp="1"/>
          </p:cNvSpPr>
          <p:nvPr>
            <p:ph type="ftr" sz="quarter" idx="11"/>
          </p:nvPr>
        </p:nvSpPr>
        <p:spPr/>
        <p:txBody>
          <a:bodyPr/>
          <a:lstStyle/>
          <a:p>
            <a:endParaRPr lang="en-US" dirty="0"/>
          </a:p>
        </p:txBody>
      </p:sp>
      <p:sp>
        <p:nvSpPr>
          <p:cNvPr id="9" name="Pladsholder til slidenummer 8">
            <a:extLst>
              <a:ext uri="{FF2B5EF4-FFF2-40B4-BE49-F238E27FC236}">
                <a16:creationId xmlns:a16="http://schemas.microsoft.com/office/drawing/2014/main" id="{5226B020-D84A-4675-BD99-5912DE435884}"/>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56694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F6A8F-9D8A-4E5C-9F71-C01D8F9FCEF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501A7E4-7A4F-4BA4-AC83-AE710142BEEC}"/>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4" name="Pladsholder til sidefod 3">
            <a:extLst>
              <a:ext uri="{FF2B5EF4-FFF2-40B4-BE49-F238E27FC236}">
                <a16:creationId xmlns:a16="http://schemas.microsoft.com/office/drawing/2014/main" id="{6EC93128-1E44-4316-98DA-C15A2765331B}"/>
              </a:ext>
            </a:extLst>
          </p:cNvPr>
          <p:cNvSpPr>
            <a:spLocks noGrp="1"/>
          </p:cNvSpPr>
          <p:nvPr>
            <p:ph type="ftr" sz="quarter" idx="11"/>
          </p:nvPr>
        </p:nvSpPr>
        <p:spPr/>
        <p:txBody>
          <a:bodyPr/>
          <a:lstStyle/>
          <a:p>
            <a:endParaRPr lang="en-US" dirty="0"/>
          </a:p>
        </p:txBody>
      </p:sp>
      <p:sp>
        <p:nvSpPr>
          <p:cNvPr id="5" name="Pladsholder til slidenummer 4">
            <a:extLst>
              <a:ext uri="{FF2B5EF4-FFF2-40B4-BE49-F238E27FC236}">
                <a16:creationId xmlns:a16="http://schemas.microsoft.com/office/drawing/2014/main" id="{FA7C173E-8BCA-49A1-BB90-93A40547B5BE}"/>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94809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1BA5DD5-703D-4931-8B90-CB08B569E93B}"/>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3" name="Pladsholder til sidefod 2">
            <a:extLst>
              <a:ext uri="{FF2B5EF4-FFF2-40B4-BE49-F238E27FC236}">
                <a16:creationId xmlns:a16="http://schemas.microsoft.com/office/drawing/2014/main" id="{6F52CF32-21F6-4909-A6F6-1716CF5E01A9}"/>
              </a:ext>
            </a:extLst>
          </p:cNvPr>
          <p:cNvSpPr>
            <a:spLocks noGrp="1"/>
          </p:cNvSpPr>
          <p:nvPr>
            <p:ph type="ftr" sz="quarter" idx="11"/>
          </p:nvPr>
        </p:nvSpPr>
        <p:spPr/>
        <p:txBody>
          <a:bodyPr/>
          <a:lstStyle/>
          <a:p>
            <a:endParaRPr lang="en-US" dirty="0"/>
          </a:p>
        </p:txBody>
      </p:sp>
      <p:sp>
        <p:nvSpPr>
          <p:cNvPr id="4" name="Pladsholder til slidenummer 3">
            <a:extLst>
              <a:ext uri="{FF2B5EF4-FFF2-40B4-BE49-F238E27FC236}">
                <a16:creationId xmlns:a16="http://schemas.microsoft.com/office/drawing/2014/main" id="{BDE40921-40B8-4DD1-950C-B4061729222F}"/>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4537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D6F84-7265-4EDF-A89B-09C62C76118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CF4DAA8-A055-4AF5-AB99-EF2450785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49431FE-FFFB-44B9-9835-D6408DB40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DBFD264-31F9-4683-A194-B2EED985D4FD}"/>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6" name="Pladsholder til sidefod 5">
            <a:extLst>
              <a:ext uri="{FF2B5EF4-FFF2-40B4-BE49-F238E27FC236}">
                <a16:creationId xmlns:a16="http://schemas.microsoft.com/office/drawing/2014/main" id="{D9963A08-DB55-4EA8-9D3E-9CFDBD7CF8E2}"/>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0D89B112-44A8-4035-9681-9254238933A1}"/>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60106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0A0F8-5A0F-61D4-5386-749F0E78821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AD836CB-F9A1-8401-AABF-309FA9B6C48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09D93E1-492B-F602-FCBE-A6DBE5281D0B}"/>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0FA971BC-FD34-EDA6-27B3-B362E84612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8DE381-80C2-7307-E512-A86849F70FC0}"/>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643385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3BC23-C186-46CA-A6C9-BBA9CBFA8C9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44425F6-6EC5-416A-8B8C-819084E6D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F35A017-1C12-45C1-8CE1-E92668AD1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7A96525-D15F-46F2-A56F-1C60206EEAD2}"/>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6" name="Pladsholder til sidefod 5">
            <a:extLst>
              <a:ext uri="{FF2B5EF4-FFF2-40B4-BE49-F238E27FC236}">
                <a16:creationId xmlns:a16="http://schemas.microsoft.com/office/drawing/2014/main" id="{A86DA916-8E05-4EE7-B0BE-F24E27963339}"/>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651CAC96-62F6-4C15-8FED-851CD002E2C1}"/>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405852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3F8AE-D75F-4B9B-94EA-B57835F511A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9B26214-4FDF-49CC-9A95-D2D0EE8BF21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A3766C-2164-44E0-A834-200E4064747C}"/>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Pladsholder til sidefod 4">
            <a:extLst>
              <a:ext uri="{FF2B5EF4-FFF2-40B4-BE49-F238E27FC236}">
                <a16:creationId xmlns:a16="http://schemas.microsoft.com/office/drawing/2014/main" id="{2990E580-76A9-4D97-AFC8-D9CAF60A6279}"/>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91B79BF9-BD1A-4286-8204-5897BBB94FC0}"/>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007741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BE6FE07-7C78-4E3C-AFE4-678CC8217ED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3A69CFC-AE64-4344-BA90-39D6E228C3E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17F91E-7AA5-43C2-9968-BD6698EA8C34}"/>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Pladsholder til sidefod 4">
            <a:extLst>
              <a:ext uri="{FF2B5EF4-FFF2-40B4-BE49-F238E27FC236}">
                <a16:creationId xmlns:a16="http://schemas.microsoft.com/office/drawing/2014/main" id="{1FC9BCC2-5CE0-46FE-9553-64F71DC8C91A}"/>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8CFB7B42-7D65-4531-A654-361A54E47326}"/>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793853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E857D-F69E-9CF3-114B-69ABC853F85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AC6DF4E-8F17-A44B-A0FA-A067C4B94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C226B2B-1E1D-17EA-AE4A-DC526A9E7EBE}"/>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78001BCF-B7DA-E96F-AF41-3E38F40A0B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4E94725-175E-4C1B-DCD3-B75D006837E8}"/>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1125348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0A0F8-5A0F-61D4-5386-749F0E78821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AD836CB-F9A1-8401-AABF-309FA9B6C48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09D93E1-492B-F602-FCBE-A6DBE5281D0B}"/>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0FA971BC-FD34-EDA6-27B3-B362E84612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8DE381-80C2-7307-E512-A86849F70FC0}"/>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13385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79D93-AE79-D630-BC02-0AD5A2360FC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10B769F-55D9-FC3A-E84B-739BBC763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5C95062-7EFA-1FEC-F03D-88F6ED4456EA}"/>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EB5B46F8-8E74-BD23-7C33-53890D5F82D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4C89EC-D56C-88CF-5F16-820111F6D93B}"/>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202369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7DA47-48A7-F966-4518-73638A0D99A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259637-F607-2D06-AE22-06A2D2C4FFC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9F9581E-53E5-E39E-E291-9462C75A873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32F05D8-4D53-A936-0D77-3CE74C881E10}"/>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6" name="Pladsholder til sidefod 5">
            <a:extLst>
              <a:ext uri="{FF2B5EF4-FFF2-40B4-BE49-F238E27FC236}">
                <a16:creationId xmlns:a16="http://schemas.microsoft.com/office/drawing/2014/main" id="{D161AFFD-366D-ECA6-950A-437F5A8CBF5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C8DFB4B-6078-5129-638D-AE759E193739}"/>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343938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1C445-373B-03EA-9654-D3B97EFF0BE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EFCA69A-963C-EEFF-D645-C89291A4F4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529A82C-9865-AC79-22A4-C64AA0DC9F8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872C511-03FF-AAEF-F655-E17E0DFDC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E8DCC52-895C-A52B-BC2C-A32C4D45E45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3383D2C-B617-A7CA-651B-4D3C927AB907}"/>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8" name="Pladsholder til sidefod 7">
            <a:extLst>
              <a:ext uri="{FF2B5EF4-FFF2-40B4-BE49-F238E27FC236}">
                <a16:creationId xmlns:a16="http://schemas.microsoft.com/office/drawing/2014/main" id="{8ADA8E50-CE8C-EBD8-DFA5-B8EB683FB43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298C0FF-40ED-1527-D1C9-DBACBA11ACD7}"/>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049321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1C0D0-0267-F340-36D9-DDCCDC9F61A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79CAB96-20C5-8265-CC97-4920748A3DE1}"/>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4" name="Pladsholder til sidefod 3">
            <a:extLst>
              <a:ext uri="{FF2B5EF4-FFF2-40B4-BE49-F238E27FC236}">
                <a16:creationId xmlns:a16="http://schemas.microsoft.com/office/drawing/2014/main" id="{C18307CD-F337-ED2D-CE36-1ED2F2CDAF6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214EAFE-7DDD-BAE1-CB9C-1CFA82A1A369}"/>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873743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A42F3A6-9D9D-A76B-96B9-4A55AF050AA6}"/>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3" name="Pladsholder til sidefod 2">
            <a:extLst>
              <a:ext uri="{FF2B5EF4-FFF2-40B4-BE49-F238E27FC236}">
                <a16:creationId xmlns:a16="http://schemas.microsoft.com/office/drawing/2014/main" id="{5B37992C-049F-696D-2F59-7ED3442413F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4DD5E73-2D5E-EDAE-87A3-EB4572F2177D}"/>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198554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79D93-AE79-D630-BC02-0AD5A2360FC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10B769F-55D9-FC3A-E84B-739BBC763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5C95062-7EFA-1FEC-F03D-88F6ED4456EA}"/>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EB5B46F8-8E74-BD23-7C33-53890D5F82D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4C89EC-D56C-88CF-5F16-820111F6D93B}"/>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636549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6920B-00EE-1BA7-93E4-E326F96C2D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0AF2038-7864-762B-365A-524847A7F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8E826E4-76AB-A996-229F-878E3AF33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DE2471B-0542-6A9D-E6B0-53462787B081}"/>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6" name="Pladsholder til sidefod 5">
            <a:extLst>
              <a:ext uri="{FF2B5EF4-FFF2-40B4-BE49-F238E27FC236}">
                <a16:creationId xmlns:a16="http://schemas.microsoft.com/office/drawing/2014/main" id="{AEDE724A-87D0-6FF9-85AF-C962A059168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D3FDFDD-E02C-92EF-D325-3A41454202F7}"/>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1810221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276C8-77F4-5A52-BDFC-E728B5296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8A247AF-5E69-AE78-0579-41796B263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424782E-2034-37C5-2379-02A753CD4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F28C075-28E6-2BB8-9280-DF464FE2B2CF}"/>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6" name="Pladsholder til sidefod 5">
            <a:extLst>
              <a:ext uri="{FF2B5EF4-FFF2-40B4-BE49-F238E27FC236}">
                <a16:creationId xmlns:a16="http://schemas.microsoft.com/office/drawing/2014/main" id="{C0A8EA4C-92DB-9148-50F5-FAF046D2A52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4816EE2-7290-BEFD-8606-E6955056C650}"/>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505012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56246-66FA-F6DB-E816-E749B18AA8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ED95A2D-3065-6F2A-9DF7-B9FC74F6BD9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2B8282F-9251-CFB7-82F8-2A072DFE566B}"/>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C514173A-98C0-C489-24D9-7D5099F147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DA1329-D521-1DB7-955D-8E673D744FEB}"/>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400846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C9BC409-5BE8-1E78-C27B-5E0B888314B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D61DAD8-A46A-47E2-2DAA-4B75D187089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A301E08-47B6-961A-BD0D-3DAAF70472BF}"/>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A4883E17-77BA-5765-A6BD-ED1813A15E3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5AF286A-D57D-E986-6C55-04B934A0EFE1}"/>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091091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785C4-0F89-40BE-8663-B3F02D71D8B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6FF0DA9-652D-467C-9947-CD172AC32D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7E59B9C-68FA-43C6-855A-F4F44E51D43C}"/>
              </a:ext>
            </a:extLst>
          </p:cNvPr>
          <p:cNvSpPr>
            <a:spLocks noGrp="1"/>
          </p:cNvSpPr>
          <p:nvPr>
            <p:ph type="dt" sz="half" idx="10"/>
          </p:nvPr>
        </p:nvSpPr>
        <p:spPr/>
        <p:txBody>
          <a:bodyPr/>
          <a:lstStyle/>
          <a:p>
            <a:fld id="{4AAD347D-5ACD-4C99-B74B-A9C85AD731AF}" type="datetimeFigureOut">
              <a:rPr lang="en-US" smtClean="0"/>
              <a:t>9/28/2024</a:t>
            </a:fld>
            <a:endParaRPr lang="en-US" dirty="0"/>
          </a:p>
        </p:txBody>
      </p:sp>
      <p:sp>
        <p:nvSpPr>
          <p:cNvPr id="5" name="Pladsholder til sidefod 4">
            <a:extLst>
              <a:ext uri="{FF2B5EF4-FFF2-40B4-BE49-F238E27FC236}">
                <a16:creationId xmlns:a16="http://schemas.microsoft.com/office/drawing/2014/main" id="{89CCE49F-996A-4BD1-AC5F-F75EAA0B78E6}"/>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00402C66-3157-4F85-88DB-F86ABCD73042}"/>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591950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77CE8-42B5-439D-8B42-8CE407BC309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F38863E-D69D-4423-9F1F-7AB3D143EB5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57BF59B-085D-4DE6-851D-AF71683990F3}"/>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Pladsholder til sidefod 4">
            <a:extLst>
              <a:ext uri="{FF2B5EF4-FFF2-40B4-BE49-F238E27FC236}">
                <a16:creationId xmlns:a16="http://schemas.microsoft.com/office/drawing/2014/main" id="{EF96403F-B142-44DB-AE51-10693A95EA7E}"/>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EBADA5E0-9504-4A7C-96D1-8A18C9DBF02C}"/>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427559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520BD-74ED-46A0-9E25-728ECCB61CC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B98B57D-E1EA-4C13-8045-E2447E180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04F0AC7-E4C3-45F4-9995-FD1904D6719A}"/>
              </a:ext>
            </a:extLst>
          </p:cNvPr>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5" name="Pladsholder til sidefod 4">
            <a:extLst>
              <a:ext uri="{FF2B5EF4-FFF2-40B4-BE49-F238E27FC236}">
                <a16:creationId xmlns:a16="http://schemas.microsoft.com/office/drawing/2014/main" id="{7881484B-32A5-49C3-9DDC-982903A2DDB3}"/>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0EAB6D3D-FB4B-41E0-914B-B1421BBEC976}"/>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151320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6772C-F7EE-438E-B733-3F6D47016D8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3B96B45-ACF5-4E04-B909-05FA3056A1C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D76B92D-31F1-43A9-BC9A-3661C73BC17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037BCB-C1A1-4AC5-BCFE-81499202DF95}"/>
              </a:ext>
            </a:extLst>
          </p:cNvPr>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6" name="Pladsholder til sidefod 5">
            <a:extLst>
              <a:ext uri="{FF2B5EF4-FFF2-40B4-BE49-F238E27FC236}">
                <a16:creationId xmlns:a16="http://schemas.microsoft.com/office/drawing/2014/main" id="{D1608198-C4D1-4677-B81D-2196AE5DF5E3}"/>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B0A1ED03-8CAA-42B7-8CA1-1D4A454A6649}"/>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95585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7240E-8C40-45AD-BB3C-83F7064934D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18DD98-A35C-4CFA-BB93-90515B6B8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A94DBF0-D1D5-4B70-B7BA-9FD23F8C8C7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37980D7-10D8-4374-8515-973F629A64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80A266A-1275-429E-AA2C-5969F58C92C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D8429E7-E11E-477C-B19E-167424901645}"/>
              </a:ext>
            </a:extLst>
          </p:cNvPr>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8" name="Pladsholder til sidefod 7">
            <a:extLst>
              <a:ext uri="{FF2B5EF4-FFF2-40B4-BE49-F238E27FC236}">
                <a16:creationId xmlns:a16="http://schemas.microsoft.com/office/drawing/2014/main" id="{28AEB780-CF6C-4AF3-9919-C236CE85929F}"/>
              </a:ext>
            </a:extLst>
          </p:cNvPr>
          <p:cNvSpPr>
            <a:spLocks noGrp="1"/>
          </p:cNvSpPr>
          <p:nvPr>
            <p:ph type="ftr" sz="quarter" idx="11"/>
          </p:nvPr>
        </p:nvSpPr>
        <p:spPr/>
        <p:txBody>
          <a:bodyPr/>
          <a:lstStyle/>
          <a:p>
            <a:endParaRPr lang="en-US" dirty="0"/>
          </a:p>
        </p:txBody>
      </p:sp>
      <p:sp>
        <p:nvSpPr>
          <p:cNvPr id="9" name="Pladsholder til slidenummer 8">
            <a:extLst>
              <a:ext uri="{FF2B5EF4-FFF2-40B4-BE49-F238E27FC236}">
                <a16:creationId xmlns:a16="http://schemas.microsoft.com/office/drawing/2014/main" id="{5226B020-D84A-4675-BD99-5912DE435884}"/>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695257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F6A8F-9D8A-4E5C-9F71-C01D8F9FCEF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501A7E4-7A4F-4BA4-AC83-AE710142BEEC}"/>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4" name="Pladsholder til sidefod 3">
            <a:extLst>
              <a:ext uri="{FF2B5EF4-FFF2-40B4-BE49-F238E27FC236}">
                <a16:creationId xmlns:a16="http://schemas.microsoft.com/office/drawing/2014/main" id="{6EC93128-1E44-4316-98DA-C15A2765331B}"/>
              </a:ext>
            </a:extLst>
          </p:cNvPr>
          <p:cNvSpPr>
            <a:spLocks noGrp="1"/>
          </p:cNvSpPr>
          <p:nvPr>
            <p:ph type="ftr" sz="quarter" idx="11"/>
          </p:nvPr>
        </p:nvSpPr>
        <p:spPr/>
        <p:txBody>
          <a:bodyPr/>
          <a:lstStyle/>
          <a:p>
            <a:endParaRPr lang="en-US" dirty="0"/>
          </a:p>
        </p:txBody>
      </p:sp>
      <p:sp>
        <p:nvSpPr>
          <p:cNvPr id="5" name="Pladsholder til slidenummer 4">
            <a:extLst>
              <a:ext uri="{FF2B5EF4-FFF2-40B4-BE49-F238E27FC236}">
                <a16:creationId xmlns:a16="http://schemas.microsoft.com/office/drawing/2014/main" id="{FA7C173E-8BCA-49A1-BB90-93A40547B5BE}"/>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91543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7DA47-48A7-F966-4518-73638A0D99A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259637-F607-2D06-AE22-06A2D2C4FFC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9F9581E-53E5-E39E-E291-9462C75A873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32F05D8-4D53-A936-0D77-3CE74C881E10}"/>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6" name="Pladsholder til sidefod 5">
            <a:extLst>
              <a:ext uri="{FF2B5EF4-FFF2-40B4-BE49-F238E27FC236}">
                <a16:creationId xmlns:a16="http://schemas.microsoft.com/office/drawing/2014/main" id="{D161AFFD-366D-ECA6-950A-437F5A8CBF5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C8DFB4B-6078-5129-638D-AE759E193739}"/>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913036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1BA5DD5-703D-4931-8B90-CB08B569E93B}"/>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3" name="Pladsholder til sidefod 2">
            <a:extLst>
              <a:ext uri="{FF2B5EF4-FFF2-40B4-BE49-F238E27FC236}">
                <a16:creationId xmlns:a16="http://schemas.microsoft.com/office/drawing/2014/main" id="{6F52CF32-21F6-4909-A6F6-1716CF5E01A9}"/>
              </a:ext>
            </a:extLst>
          </p:cNvPr>
          <p:cNvSpPr>
            <a:spLocks noGrp="1"/>
          </p:cNvSpPr>
          <p:nvPr>
            <p:ph type="ftr" sz="quarter" idx="11"/>
          </p:nvPr>
        </p:nvSpPr>
        <p:spPr/>
        <p:txBody>
          <a:bodyPr/>
          <a:lstStyle/>
          <a:p>
            <a:endParaRPr lang="en-US" dirty="0"/>
          </a:p>
        </p:txBody>
      </p:sp>
      <p:sp>
        <p:nvSpPr>
          <p:cNvPr id="4" name="Pladsholder til slidenummer 3">
            <a:extLst>
              <a:ext uri="{FF2B5EF4-FFF2-40B4-BE49-F238E27FC236}">
                <a16:creationId xmlns:a16="http://schemas.microsoft.com/office/drawing/2014/main" id="{BDE40921-40B8-4DD1-950C-B4061729222F}"/>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637343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D6F84-7265-4EDF-A89B-09C62C76118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CF4DAA8-A055-4AF5-AB99-EF2450785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49431FE-FFFB-44B9-9835-D6408DB40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DBFD264-31F9-4683-A194-B2EED985D4FD}"/>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6" name="Pladsholder til sidefod 5">
            <a:extLst>
              <a:ext uri="{FF2B5EF4-FFF2-40B4-BE49-F238E27FC236}">
                <a16:creationId xmlns:a16="http://schemas.microsoft.com/office/drawing/2014/main" id="{D9963A08-DB55-4EA8-9D3E-9CFDBD7CF8E2}"/>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0D89B112-44A8-4035-9681-9254238933A1}"/>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713835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3BC23-C186-46CA-A6C9-BBA9CBFA8C9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44425F6-6EC5-416A-8B8C-819084E6D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F35A017-1C12-45C1-8CE1-E92668AD1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7A96525-D15F-46F2-A56F-1C60206EEAD2}"/>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6" name="Pladsholder til sidefod 5">
            <a:extLst>
              <a:ext uri="{FF2B5EF4-FFF2-40B4-BE49-F238E27FC236}">
                <a16:creationId xmlns:a16="http://schemas.microsoft.com/office/drawing/2014/main" id="{A86DA916-8E05-4EE7-B0BE-F24E27963339}"/>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651CAC96-62F6-4C15-8FED-851CD002E2C1}"/>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4116957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3F8AE-D75F-4B9B-94EA-B57835F511A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9B26214-4FDF-49CC-9A95-D2D0EE8BF21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A3766C-2164-44E0-A834-200E4064747C}"/>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Pladsholder til sidefod 4">
            <a:extLst>
              <a:ext uri="{FF2B5EF4-FFF2-40B4-BE49-F238E27FC236}">
                <a16:creationId xmlns:a16="http://schemas.microsoft.com/office/drawing/2014/main" id="{2990E580-76A9-4D97-AFC8-D9CAF60A6279}"/>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91B79BF9-BD1A-4286-8204-5897BBB94FC0}"/>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127961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BE6FE07-7C78-4E3C-AFE4-678CC8217ED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3A69CFC-AE64-4344-BA90-39D6E228C3E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17F91E-7AA5-43C2-9968-BD6698EA8C34}"/>
              </a:ext>
            </a:extLst>
          </p:cNvPr>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Pladsholder til sidefod 4">
            <a:extLst>
              <a:ext uri="{FF2B5EF4-FFF2-40B4-BE49-F238E27FC236}">
                <a16:creationId xmlns:a16="http://schemas.microsoft.com/office/drawing/2014/main" id="{1FC9BCC2-5CE0-46FE-9553-64F71DC8C91A}"/>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8CFB7B42-7D65-4531-A654-361A54E47326}"/>
              </a:ext>
            </a:extLst>
          </p:cNvPr>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80377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1C445-373B-03EA-9654-D3B97EFF0BE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EFCA69A-963C-EEFF-D645-C89291A4F4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529A82C-9865-AC79-22A4-C64AA0DC9F8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872C511-03FF-AAEF-F655-E17E0DFDC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E8DCC52-895C-A52B-BC2C-A32C4D45E45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3383D2C-B617-A7CA-651B-4D3C927AB907}"/>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8" name="Pladsholder til sidefod 7">
            <a:extLst>
              <a:ext uri="{FF2B5EF4-FFF2-40B4-BE49-F238E27FC236}">
                <a16:creationId xmlns:a16="http://schemas.microsoft.com/office/drawing/2014/main" id="{8ADA8E50-CE8C-EBD8-DFA5-B8EB683FB43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298C0FF-40ED-1527-D1C9-DBACBA11ACD7}"/>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363494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1C0D0-0267-F340-36D9-DDCCDC9F61A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79CAB96-20C5-8265-CC97-4920748A3DE1}"/>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4" name="Pladsholder til sidefod 3">
            <a:extLst>
              <a:ext uri="{FF2B5EF4-FFF2-40B4-BE49-F238E27FC236}">
                <a16:creationId xmlns:a16="http://schemas.microsoft.com/office/drawing/2014/main" id="{C18307CD-F337-ED2D-CE36-1ED2F2CDAF6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214EAFE-7DDD-BAE1-CB9C-1CFA82A1A369}"/>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82736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A42F3A6-9D9D-A76B-96B9-4A55AF050AA6}"/>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3" name="Pladsholder til sidefod 2">
            <a:extLst>
              <a:ext uri="{FF2B5EF4-FFF2-40B4-BE49-F238E27FC236}">
                <a16:creationId xmlns:a16="http://schemas.microsoft.com/office/drawing/2014/main" id="{5B37992C-049F-696D-2F59-7ED3442413F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4DD5E73-2D5E-EDAE-87A3-EB4572F2177D}"/>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278235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6920B-00EE-1BA7-93E4-E326F96C2D5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0AF2038-7864-762B-365A-524847A7F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8E826E4-76AB-A996-229F-878E3AF33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DE2471B-0542-6A9D-E6B0-53462787B081}"/>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6" name="Pladsholder til sidefod 5">
            <a:extLst>
              <a:ext uri="{FF2B5EF4-FFF2-40B4-BE49-F238E27FC236}">
                <a16:creationId xmlns:a16="http://schemas.microsoft.com/office/drawing/2014/main" id="{AEDE724A-87D0-6FF9-85AF-C962A059168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D3FDFDD-E02C-92EF-D325-3A41454202F7}"/>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214029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276C8-77F4-5A52-BDFC-E728B5296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8A247AF-5E69-AE78-0579-41796B263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424782E-2034-37C5-2379-02A753CD4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F28C075-28E6-2BB8-9280-DF464FE2B2CF}"/>
              </a:ext>
            </a:extLst>
          </p:cNvPr>
          <p:cNvSpPr>
            <a:spLocks noGrp="1"/>
          </p:cNvSpPr>
          <p:nvPr>
            <p:ph type="dt" sz="half" idx="10"/>
          </p:nvPr>
        </p:nvSpPr>
        <p:spPr/>
        <p:txBody>
          <a:bodyPr/>
          <a:lstStyle/>
          <a:p>
            <a:fld id="{BFB75236-E20B-4045-8236-2E45013CA9EE}" type="datetimeFigureOut">
              <a:rPr lang="da-DK" smtClean="0"/>
              <a:t>28-09-2024</a:t>
            </a:fld>
            <a:endParaRPr lang="da-DK"/>
          </a:p>
        </p:txBody>
      </p:sp>
      <p:sp>
        <p:nvSpPr>
          <p:cNvPr id="6" name="Pladsholder til sidefod 5">
            <a:extLst>
              <a:ext uri="{FF2B5EF4-FFF2-40B4-BE49-F238E27FC236}">
                <a16:creationId xmlns:a16="http://schemas.microsoft.com/office/drawing/2014/main" id="{C0A8EA4C-92DB-9148-50F5-FAF046D2A52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4816EE2-7290-BEFD-8606-E6955056C650}"/>
              </a:ext>
            </a:extLst>
          </p:cNvPr>
          <p:cNvSpPr>
            <a:spLocks noGrp="1"/>
          </p:cNvSpPr>
          <p:nvPr>
            <p:ph type="sldNum" sz="quarter" idx="12"/>
          </p:nvPr>
        </p:nvSpPr>
        <p:spPr/>
        <p:txBody>
          <a:bodyPr/>
          <a:lstStyle/>
          <a:p>
            <a:fld id="{E6724A62-8A75-4A38-A2D3-05D30CB63035}" type="slidenum">
              <a:rPr lang="da-DK" smtClean="0"/>
              <a:t>‹nr.›</a:t>
            </a:fld>
            <a:endParaRPr lang="da-DK"/>
          </a:p>
        </p:txBody>
      </p:sp>
    </p:spTree>
    <p:extLst>
      <p:ext uri="{BB962C8B-B14F-4D97-AF65-F5344CB8AC3E}">
        <p14:creationId xmlns:p14="http://schemas.microsoft.com/office/powerpoint/2010/main" val="74013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F22835A-49AE-79D2-A350-17EF16E57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483EEFC-C799-1071-43B0-3FCE417D4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982A336-6140-9092-A497-616884858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A85B1622-8597-35F2-A32A-F49E09E33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18ECEDF-097C-CF5C-CEA7-95DBDE815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24A62-8A75-4A38-A2D3-05D30CB63035}" type="slidenum">
              <a:rPr lang="da-DK" smtClean="0"/>
              <a:t>‹nr.›</a:t>
            </a:fld>
            <a:endParaRPr lang="da-DK"/>
          </a:p>
        </p:txBody>
      </p:sp>
    </p:spTree>
    <p:extLst>
      <p:ext uri="{BB962C8B-B14F-4D97-AF65-F5344CB8AC3E}">
        <p14:creationId xmlns:p14="http://schemas.microsoft.com/office/powerpoint/2010/main" val="160294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F18950A-E6B1-4BAD-9D6B-DE7CDC52D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74D15D-4741-45AC-AF3F-79CB15849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EE6FF12-5942-4ED6-AA2E-85128CC9A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9/28/2024</a:t>
            </a:fld>
            <a:endParaRPr lang="en-US" dirty="0"/>
          </a:p>
        </p:txBody>
      </p:sp>
      <p:sp>
        <p:nvSpPr>
          <p:cNvPr id="5" name="Pladsholder til sidefod 4">
            <a:extLst>
              <a:ext uri="{FF2B5EF4-FFF2-40B4-BE49-F238E27FC236}">
                <a16:creationId xmlns:a16="http://schemas.microsoft.com/office/drawing/2014/main" id="{D236B5FE-5D22-4DE3-BC35-0CAD7F7DE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dsholder til slidenummer 5">
            <a:extLst>
              <a:ext uri="{FF2B5EF4-FFF2-40B4-BE49-F238E27FC236}">
                <a16:creationId xmlns:a16="http://schemas.microsoft.com/office/drawing/2014/main" id="{2E79B74A-EFC5-4CC9-B98B-088F3E5AA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‹nr.›</a:t>
            </a:fld>
            <a:endParaRPr lang="en-US" dirty="0"/>
          </a:p>
        </p:txBody>
      </p:sp>
    </p:spTree>
    <p:extLst>
      <p:ext uri="{BB962C8B-B14F-4D97-AF65-F5344CB8AC3E}">
        <p14:creationId xmlns:p14="http://schemas.microsoft.com/office/powerpoint/2010/main" val="1991585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F22835A-49AE-79D2-A350-17EF16E57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483EEFC-C799-1071-43B0-3FCE417D4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982A336-6140-9092-A497-616884858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75236-E20B-4045-8236-2E45013CA9EE}" type="datetimeFigureOut">
              <a:rPr lang="da-DK" smtClean="0"/>
              <a:t>28-09-2024</a:t>
            </a:fld>
            <a:endParaRPr lang="da-DK"/>
          </a:p>
        </p:txBody>
      </p:sp>
      <p:sp>
        <p:nvSpPr>
          <p:cNvPr id="5" name="Pladsholder til sidefod 4">
            <a:extLst>
              <a:ext uri="{FF2B5EF4-FFF2-40B4-BE49-F238E27FC236}">
                <a16:creationId xmlns:a16="http://schemas.microsoft.com/office/drawing/2014/main" id="{A85B1622-8597-35F2-A32A-F49E09E33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18ECEDF-097C-CF5C-CEA7-95DBDE815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24A62-8A75-4A38-A2D3-05D30CB63035}" type="slidenum">
              <a:rPr lang="da-DK" smtClean="0"/>
              <a:t>‹nr.›</a:t>
            </a:fld>
            <a:endParaRPr lang="da-DK"/>
          </a:p>
        </p:txBody>
      </p:sp>
    </p:spTree>
    <p:extLst>
      <p:ext uri="{BB962C8B-B14F-4D97-AF65-F5344CB8AC3E}">
        <p14:creationId xmlns:p14="http://schemas.microsoft.com/office/powerpoint/2010/main" val="2290980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F18950A-E6B1-4BAD-9D6B-DE7CDC52D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74D15D-4741-45AC-AF3F-79CB15849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EE6FF12-5942-4ED6-AA2E-85128CC9A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9/28/2024</a:t>
            </a:fld>
            <a:endParaRPr lang="en-US" dirty="0"/>
          </a:p>
        </p:txBody>
      </p:sp>
      <p:sp>
        <p:nvSpPr>
          <p:cNvPr id="5" name="Pladsholder til sidefod 4">
            <a:extLst>
              <a:ext uri="{FF2B5EF4-FFF2-40B4-BE49-F238E27FC236}">
                <a16:creationId xmlns:a16="http://schemas.microsoft.com/office/drawing/2014/main" id="{D236B5FE-5D22-4DE3-BC35-0CAD7F7DE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dsholder til slidenummer 5">
            <a:extLst>
              <a:ext uri="{FF2B5EF4-FFF2-40B4-BE49-F238E27FC236}">
                <a16:creationId xmlns:a16="http://schemas.microsoft.com/office/drawing/2014/main" id="{2E79B74A-EFC5-4CC9-B98B-088F3E5AA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‹nr.›</a:t>
            </a:fld>
            <a:endParaRPr lang="en-US" dirty="0"/>
          </a:p>
        </p:txBody>
      </p:sp>
    </p:spTree>
    <p:extLst>
      <p:ext uri="{BB962C8B-B14F-4D97-AF65-F5344CB8AC3E}">
        <p14:creationId xmlns:p14="http://schemas.microsoft.com/office/powerpoint/2010/main" val="2649083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publicdomainpictures.net/en/view-image.php?image=384745&amp;picture=exhausted-employee" TargetMode="External"/><Relationship Id="rId3" Type="http://schemas.openxmlformats.org/officeDocument/2006/relationships/hyperlink" Target="https://globalrosettacgt.blogspot.com/2017/03/adiccion-al-trabajo-workaholism.html" TargetMode="External"/><Relationship Id="rId7"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https://www.newgrounds.com/art/view/cuteboy99/homework-overload"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D6DFA29-8053-CADE-7C96-4598DDDA0FC1}"/>
              </a:ext>
            </a:extLst>
          </p:cNvPr>
          <p:cNvSpPr>
            <a:spLocks noGrp="1"/>
          </p:cNvSpPr>
          <p:nvPr>
            <p:ph type="ctrTitle"/>
          </p:nvPr>
        </p:nvSpPr>
        <p:spPr>
          <a:xfrm>
            <a:off x="660042" y="891652"/>
            <a:ext cx="4412021" cy="3030724"/>
          </a:xfrm>
        </p:spPr>
        <p:txBody>
          <a:bodyPr anchor="b">
            <a:normAutofit/>
          </a:bodyPr>
          <a:lstStyle/>
          <a:p>
            <a:pPr algn="r"/>
            <a:r>
              <a:rPr lang="da-DK" sz="3200" dirty="0">
                <a:solidFill>
                  <a:srgbClr val="FFFFFF"/>
                </a:solidFill>
              </a:rPr>
              <a:t>Fra velfærds</a:t>
            </a:r>
            <a:r>
              <a:rPr lang="da-DK" sz="3200" b="1" dirty="0">
                <a:solidFill>
                  <a:srgbClr val="FFFFFF"/>
                </a:solidFill>
              </a:rPr>
              <a:t>boblens</a:t>
            </a:r>
            <a:r>
              <a:rPr lang="da-DK" sz="3200" dirty="0">
                <a:solidFill>
                  <a:srgbClr val="FFFFFF"/>
                </a:solidFill>
              </a:rPr>
              <a:t> moralske stress til velfærds</a:t>
            </a:r>
            <a:r>
              <a:rPr lang="da-DK" sz="3200" b="1" dirty="0">
                <a:solidFill>
                  <a:srgbClr val="FFFFFF"/>
                </a:solidFill>
              </a:rPr>
              <a:t>prioriteringens</a:t>
            </a:r>
            <a:r>
              <a:rPr lang="da-DK" sz="3200" dirty="0">
                <a:solidFill>
                  <a:srgbClr val="FFFFFF"/>
                </a:solidFill>
              </a:rPr>
              <a:t> robuste ansvar</a:t>
            </a:r>
          </a:p>
        </p:txBody>
      </p:sp>
      <p:sp>
        <p:nvSpPr>
          <p:cNvPr id="3" name="Undertitel 2">
            <a:extLst>
              <a:ext uri="{FF2B5EF4-FFF2-40B4-BE49-F238E27FC236}">
                <a16:creationId xmlns:a16="http://schemas.microsoft.com/office/drawing/2014/main" id="{3DC999AA-3D92-2E01-2E07-E1AB93BCAAD5}"/>
              </a:ext>
            </a:extLst>
          </p:cNvPr>
          <p:cNvSpPr>
            <a:spLocks noGrp="1"/>
          </p:cNvSpPr>
          <p:nvPr>
            <p:ph type="subTitle" idx="1"/>
          </p:nvPr>
        </p:nvSpPr>
        <p:spPr>
          <a:xfrm>
            <a:off x="945791" y="4745317"/>
            <a:ext cx="4126272" cy="1375145"/>
          </a:xfrm>
        </p:spPr>
        <p:txBody>
          <a:bodyPr>
            <a:normAutofit/>
          </a:bodyPr>
          <a:lstStyle/>
          <a:p>
            <a:pPr algn="r"/>
            <a:endParaRPr lang="da-DK" dirty="0">
              <a:solidFill>
                <a:srgbClr val="FFFFFF"/>
              </a:solidFill>
            </a:endParaRPr>
          </a:p>
          <a:p>
            <a:pPr algn="r"/>
            <a:endParaRPr lang="da-DK" dirty="0">
              <a:solidFill>
                <a:srgbClr val="FFFFFF"/>
              </a:solidFill>
            </a:endParaRPr>
          </a:p>
        </p:txBody>
      </p:sp>
      <p:pic>
        <p:nvPicPr>
          <p:cNvPr id="4" name="Billede 3">
            <a:extLst>
              <a:ext uri="{FF2B5EF4-FFF2-40B4-BE49-F238E27FC236}">
                <a16:creationId xmlns:a16="http://schemas.microsoft.com/office/drawing/2014/main" id="{83F77A02-2C7F-4821-AFF1-97CB1A4F246C}"/>
              </a:ext>
            </a:extLst>
          </p:cNvPr>
          <p:cNvPicPr>
            <a:picLocks noChangeAspect="1"/>
          </p:cNvPicPr>
          <p:nvPr/>
        </p:nvPicPr>
        <p:blipFill>
          <a:blip r:embed="rId2"/>
          <a:stretch>
            <a:fillRect/>
          </a:stretch>
        </p:blipFill>
        <p:spPr>
          <a:xfrm>
            <a:off x="7005057" y="457199"/>
            <a:ext cx="3790206" cy="5899152"/>
          </a:xfrm>
          <a:prstGeom prst="rect">
            <a:avLst/>
          </a:prstGeom>
        </p:spPr>
      </p:pic>
    </p:spTree>
    <p:extLst>
      <p:ext uri="{BB962C8B-B14F-4D97-AF65-F5344CB8AC3E}">
        <p14:creationId xmlns:p14="http://schemas.microsoft.com/office/powerpoint/2010/main" val="292508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2D16C5E-BE5E-D62D-7E52-A571318CC87B}"/>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Relationer fanget i drama frem for robust ansvar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39A41F68-914D-FD56-F8F4-7A117DF70B34}"/>
              </a:ext>
            </a:extLst>
          </p:cNvPr>
          <p:cNvSpPr>
            <a:spLocks noGrp="1"/>
          </p:cNvSpPr>
          <p:nvPr>
            <p:ph idx="1"/>
          </p:nvPr>
        </p:nvSpPr>
        <p:spPr>
          <a:xfrm>
            <a:off x="4447308" y="0"/>
            <a:ext cx="6906491" cy="6858000"/>
          </a:xfrm>
        </p:spPr>
        <p:txBody>
          <a:bodyPr anchor="ctr">
            <a:normAutofit/>
          </a:bodyPr>
          <a:lstStyle/>
          <a:p>
            <a:pPr marL="0" indent="0">
              <a:buNone/>
            </a:pPr>
            <a:r>
              <a:rPr lang="da-DK" sz="2000" b="0" i="1" u="none" strike="noStrike" baseline="0" dirty="0">
                <a:latin typeface="Calibri" panose="020F0502020204030204" pitchFamily="34" charset="0"/>
              </a:rPr>
              <a:t>”Når nu man møder sin afdelingssygeplejerske i døren, og hun så siger ”Berit, du må jo forstå, vi har jo lidt udfordringer her i afdelingen. Og </a:t>
            </a:r>
            <a:r>
              <a:rPr lang="da-DK" sz="2000" b="0" i="1" u="none" strike="noStrike" baseline="0" dirty="0">
                <a:highlight>
                  <a:srgbClr val="FFFF00"/>
                </a:highlight>
                <a:latin typeface="Calibri" panose="020F0502020204030204" pitchFamily="34" charset="0"/>
              </a:rPr>
              <a:t>der var jo nogen, der hjalp dig forleden aften, da du var i aftenvagt og manglede en kollega, og græd i døren og sagde, at du ikke kunne få det til at hænge sammen. Der hjalp Hanne dig jo. Kunne det så ikke være din tur i aften? </a:t>
            </a:r>
            <a:r>
              <a:rPr lang="da-DK" sz="2000" b="0" i="1" u="none" strike="noStrike" baseline="0" dirty="0">
                <a:latin typeface="Calibri" panose="020F0502020204030204" pitchFamily="34" charset="0"/>
              </a:rPr>
              <a:t>Jeg ved jo godt at det er frivilligt, men kunne du ikke overveje at blive lidt ekstra?” </a:t>
            </a:r>
          </a:p>
          <a:p>
            <a:pPr marL="0" indent="0">
              <a:buNone/>
            </a:pPr>
            <a:r>
              <a:rPr lang="da-DK" sz="2000" b="0" i="1" u="none" strike="noStrike" baseline="0" dirty="0">
                <a:latin typeface="Calibri" panose="020F0502020204030204" pitchFamily="34" charset="0"/>
              </a:rPr>
              <a:t>Så der bliver egentlig et indirekte pres fra ens leder og ned til. </a:t>
            </a:r>
            <a:r>
              <a:rPr lang="da-DK" sz="2000" b="0" i="1" u="none" strike="noStrike" baseline="0" dirty="0">
                <a:highlight>
                  <a:srgbClr val="FFFF00"/>
                </a:highlight>
                <a:latin typeface="Calibri" panose="020F0502020204030204" pitchFamily="34" charset="0"/>
              </a:rPr>
              <a:t>Men der bliver sørme også et pres indirekte medarbejderne i mellem, fordi man får sådan et skyldproblem med sig selv. </a:t>
            </a:r>
            <a:r>
              <a:rPr lang="da-DK" sz="2000" b="0" i="1" u="none" strike="noStrike" baseline="0" dirty="0">
                <a:latin typeface="Calibri" panose="020F0502020204030204" pitchFamily="34" charset="0"/>
              </a:rPr>
              <a:t>For jeg synes jo også, at det er synd for Hanne, at hun skal være alene i aften med to serviceassistenter, når Hanne jo egentlig kom og hjalp mig forleden. </a:t>
            </a:r>
          </a:p>
          <a:p>
            <a:pPr marL="0" indent="0">
              <a:buNone/>
            </a:pPr>
            <a:r>
              <a:rPr lang="da-DK" sz="2000" b="0" i="1" u="none" strike="noStrike" baseline="0" dirty="0">
                <a:latin typeface="Calibri" panose="020F0502020204030204" pitchFamily="34" charset="0"/>
              </a:rPr>
              <a:t>Så der er faktisk rigtig mange sygeplejersker, som ikke nødvendigvis gør det her for pengenes skyld. Nogen af dem gør det faktisk for patienternes skyld, fordi ellers ved de godt, at de ikke bliver passet og får den optimale pleje og pasning. Og samtidig så har man det også sådan lidt: ”Jeg vil jo egentlig godt have lidt hjælp på fredag, når det nu er mig, der er her i aften. Og hvis det nu var Hanne, som var syg, så vil jeg også rigtig gerne, at der var nogen, der kom og hjalp mig”. ”</a:t>
            </a:r>
          </a:p>
          <a:p>
            <a:pPr marL="0" indent="0">
              <a:buNone/>
            </a:pPr>
            <a:endParaRPr lang="da-DK" sz="1400" b="0" i="1" u="none" strike="noStrike" baseline="0" dirty="0">
              <a:latin typeface="Calibri" panose="020F0502020204030204" pitchFamily="34" charset="0"/>
            </a:endParaRPr>
          </a:p>
        </p:txBody>
      </p:sp>
    </p:spTree>
    <p:extLst>
      <p:ext uri="{BB962C8B-B14F-4D97-AF65-F5344CB8AC3E}">
        <p14:creationId xmlns:p14="http://schemas.microsoft.com/office/powerpoint/2010/main" val="21369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2E326-6020-5B96-0F9A-0292C4052C5E}"/>
              </a:ext>
            </a:extLst>
          </p:cNvPr>
          <p:cNvSpPr>
            <a:spLocks noGrp="1"/>
          </p:cNvSpPr>
          <p:nvPr>
            <p:ph type="title"/>
          </p:nvPr>
        </p:nvSpPr>
        <p:spPr/>
        <p:txBody>
          <a:bodyPr/>
          <a:lstStyle/>
          <a:p>
            <a:pPr algn="ctr"/>
            <a:r>
              <a:rPr lang="da-DK" b="1" dirty="0">
                <a:solidFill>
                  <a:schemeClr val="accent2">
                    <a:lumMod val="75000"/>
                  </a:schemeClr>
                </a:solidFill>
              </a:rPr>
              <a:t>Drama versus robust ansvarlighed</a:t>
            </a:r>
          </a:p>
        </p:txBody>
      </p:sp>
      <p:sp>
        <p:nvSpPr>
          <p:cNvPr id="3" name="Pladsholder til indhold 2">
            <a:extLst>
              <a:ext uri="{FF2B5EF4-FFF2-40B4-BE49-F238E27FC236}">
                <a16:creationId xmlns:a16="http://schemas.microsoft.com/office/drawing/2014/main" id="{C7C2B0AB-4CCC-EFF8-22D0-5AEB2DCC081C}"/>
              </a:ext>
            </a:extLst>
          </p:cNvPr>
          <p:cNvSpPr>
            <a:spLocks noGrp="1"/>
          </p:cNvSpPr>
          <p:nvPr>
            <p:ph idx="1"/>
          </p:nvPr>
        </p:nvSpPr>
        <p:spPr/>
        <p:txBody>
          <a:bodyPr/>
          <a:lstStyle/>
          <a:p>
            <a:endParaRPr lang="da-DK" dirty="0"/>
          </a:p>
          <a:p>
            <a:endParaRPr lang="da-DK" dirty="0"/>
          </a:p>
          <a:p>
            <a:endParaRPr lang="da-DK" dirty="0"/>
          </a:p>
          <a:p>
            <a:endParaRPr lang="da-DK" dirty="0"/>
          </a:p>
          <a:p>
            <a:endParaRPr lang="da-DK" dirty="0"/>
          </a:p>
          <a:p>
            <a:endParaRPr lang="da-DK" dirty="0"/>
          </a:p>
        </p:txBody>
      </p:sp>
      <p:sp>
        <p:nvSpPr>
          <p:cNvPr id="4" name="Ligebenet trekant 3">
            <a:extLst>
              <a:ext uri="{FF2B5EF4-FFF2-40B4-BE49-F238E27FC236}">
                <a16:creationId xmlns:a16="http://schemas.microsoft.com/office/drawing/2014/main" id="{2C593BD9-0351-19C5-3395-3FA4310E5155}"/>
              </a:ext>
            </a:extLst>
          </p:cNvPr>
          <p:cNvSpPr/>
          <p:nvPr/>
        </p:nvSpPr>
        <p:spPr>
          <a:xfrm>
            <a:off x="4764024" y="1690688"/>
            <a:ext cx="2663952" cy="2047875"/>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DRAMA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white"/>
                </a:solidFill>
                <a:effectLst/>
                <a:uLnTx/>
                <a:uFillTx/>
                <a:latin typeface="Calibri" panose="020F0502020204030204"/>
                <a:ea typeface="+mn-ea"/>
                <a:cs typeface="+mn-cs"/>
              </a:rPr>
              <a:t>Grænseoverskridelse</a:t>
            </a:r>
          </a:p>
        </p:txBody>
      </p:sp>
      <p:sp>
        <p:nvSpPr>
          <p:cNvPr id="7" name="Ligebenet trekant 6">
            <a:extLst>
              <a:ext uri="{FF2B5EF4-FFF2-40B4-BE49-F238E27FC236}">
                <a16:creationId xmlns:a16="http://schemas.microsoft.com/office/drawing/2014/main" id="{45FA9816-967D-A3E0-3904-768C5A890870}"/>
              </a:ext>
            </a:extLst>
          </p:cNvPr>
          <p:cNvSpPr/>
          <p:nvPr/>
        </p:nvSpPr>
        <p:spPr>
          <a:xfrm>
            <a:off x="4764024" y="4433888"/>
            <a:ext cx="2663952" cy="2047875"/>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ANSVAR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white"/>
                </a:solidFill>
                <a:effectLst/>
                <a:uLnTx/>
                <a:uFillTx/>
                <a:latin typeface="Calibri" panose="020F0502020204030204"/>
                <a:ea typeface="+mn-ea"/>
                <a:cs typeface="+mn-cs"/>
              </a:rPr>
              <a:t>Grænsehåndtering</a:t>
            </a:r>
          </a:p>
        </p:txBody>
      </p:sp>
      <p:sp>
        <p:nvSpPr>
          <p:cNvPr id="8" name="Tekstfelt 7">
            <a:extLst>
              <a:ext uri="{FF2B5EF4-FFF2-40B4-BE49-F238E27FC236}">
                <a16:creationId xmlns:a16="http://schemas.microsoft.com/office/drawing/2014/main" id="{D023D263-6F4D-0667-10B7-F6893487AF61}"/>
              </a:ext>
            </a:extLst>
          </p:cNvPr>
          <p:cNvSpPr txBox="1"/>
          <p:nvPr/>
        </p:nvSpPr>
        <p:spPr>
          <a:xfrm>
            <a:off x="6486524" y="1690688"/>
            <a:ext cx="33527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Krænkeren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sng" strike="noStrike" kern="1200" cap="none" spc="0" normalizeH="0" baseline="0" noProof="0" dirty="0">
                <a:ln>
                  <a:noFill/>
                </a:ln>
                <a:solidFill>
                  <a:prstClr val="black"/>
                </a:solidFill>
                <a:effectLst/>
                <a:uLnTx/>
                <a:uFillTx/>
                <a:latin typeface="Calibri" panose="020F0502020204030204"/>
                <a:ea typeface="+mn-ea"/>
                <a:cs typeface="+mn-cs"/>
              </a:rPr>
              <a:t>Selvretfærdig harme </a:t>
            </a: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‘jeg straffer dig for, at mine grænser er blevet overskredet’</a:t>
            </a:r>
          </a:p>
        </p:txBody>
      </p:sp>
      <p:sp>
        <p:nvSpPr>
          <p:cNvPr id="9" name="Tekstfelt 8">
            <a:extLst>
              <a:ext uri="{FF2B5EF4-FFF2-40B4-BE49-F238E27FC236}">
                <a16:creationId xmlns:a16="http://schemas.microsoft.com/office/drawing/2014/main" id="{CBC6718F-E9AA-9709-C62E-5443183A858F}"/>
              </a:ext>
            </a:extLst>
          </p:cNvPr>
          <p:cNvSpPr txBox="1"/>
          <p:nvPr/>
        </p:nvSpPr>
        <p:spPr>
          <a:xfrm>
            <a:off x="7505700" y="3172400"/>
            <a:ext cx="33528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Offeret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sng" strike="noStrike" kern="1200" cap="none" spc="0" normalizeH="0" baseline="0" noProof="0" dirty="0">
                <a:ln>
                  <a:noFill/>
                </a:ln>
                <a:solidFill>
                  <a:prstClr val="black"/>
                </a:solidFill>
                <a:effectLst/>
                <a:uLnTx/>
                <a:uFillTx/>
                <a:latin typeface="Calibri" panose="020F0502020204030204"/>
                <a:ea typeface="+mn-ea"/>
                <a:cs typeface="+mn-cs"/>
              </a:rPr>
              <a:t>Hjælpeløs</a:t>
            </a: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 ‘du skal redde mig, fordi mine grænser er blevet overskredet’</a:t>
            </a:r>
          </a:p>
        </p:txBody>
      </p:sp>
      <p:sp>
        <p:nvSpPr>
          <p:cNvPr id="10" name="Tekstfelt 9">
            <a:extLst>
              <a:ext uri="{FF2B5EF4-FFF2-40B4-BE49-F238E27FC236}">
                <a16:creationId xmlns:a16="http://schemas.microsoft.com/office/drawing/2014/main" id="{9EF7A7B8-BD4A-32CE-9988-5250E2EC5B00}"/>
              </a:ext>
            </a:extLst>
          </p:cNvPr>
          <p:cNvSpPr txBox="1"/>
          <p:nvPr/>
        </p:nvSpPr>
        <p:spPr>
          <a:xfrm>
            <a:off x="1115187" y="3172400"/>
            <a:ext cx="3609975"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Hjælperen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400" b="0" i="0" u="sng" strike="noStrike" kern="1200" cap="none" spc="0" normalizeH="0" baseline="0" noProof="0" dirty="0">
                <a:ln>
                  <a:noFill/>
                </a:ln>
                <a:solidFill>
                  <a:prstClr val="black"/>
                </a:solidFill>
                <a:effectLst/>
                <a:uLnTx/>
                <a:uFillTx/>
                <a:latin typeface="Calibri" panose="020F0502020204030204"/>
                <a:ea typeface="+mn-ea"/>
                <a:cs typeface="+mn-cs"/>
              </a:rPr>
              <a:t>Overansvarlig</a:t>
            </a: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 ‘jeg overskrider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mine grænser for din skyld’</a:t>
            </a:r>
          </a:p>
        </p:txBody>
      </p:sp>
      <p:sp>
        <p:nvSpPr>
          <p:cNvPr id="11" name="Tekstfelt 10">
            <a:extLst>
              <a:ext uri="{FF2B5EF4-FFF2-40B4-BE49-F238E27FC236}">
                <a16:creationId xmlns:a16="http://schemas.microsoft.com/office/drawing/2014/main" id="{3E397437-B70B-B4ED-FD0B-1AAB8DF89C7B}"/>
              </a:ext>
            </a:extLst>
          </p:cNvPr>
          <p:cNvSpPr txBox="1"/>
          <p:nvPr/>
        </p:nvSpPr>
        <p:spPr>
          <a:xfrm>
            <a:off x="6486524" y="4479221"/>
            <a:ext cx="23431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Den tydelige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a-DK" sz="1400" b="0" i="0" u="sng" strike="noStrike" kern="1200" cap="none" spc="0" normalizeH="0" baseline="0" noProof="0" dirty="0">
                <a:ln>
                  <a:noFill/>
                </a:ln>
                <a:solidFill>
                  <a:prstClr val="black"/>
                </a:solidFill>
                <a:effectLst/>
                <a:uLnTx/>
                <a:uFillTx/>
                <a:latin typeface="Calibri" panose="020F0502020204030204"/>
                <a:ea typeface="+mn-ea"/>
                <a:cs typeface="+mn-cs"/>
              </a:rPr>
              <a:t>Realisme</a:t>
            </a: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 ‘jeg har behov’)</a:t>
            </a:r>
          </a:p>
        </p:txBody>
      </p:sp>
      <p:sp>
        <p:nvSpPr>
          <p:cNvPr id="12" name="Tekstfelt 11">
            <a:extLst>
              <a:ext uri="{FF2B5EF4-FFF2-40B4-BE49-F238E27FC236}">
                <a16:creationId xmlns:a16="http://schemas.microsoft.com/office/drawing/2014/main" id="{C9B135DC-7BF1-48CC-54AB-D0BB4AEB1898}"/>
              </a:ext>
            </a:extLst>
          </p:cNvPr>
          <p:cNvSpPr txBox="1"/>
          <p:nvPr/>
        </p:nvSpPr>
        <p:spPr>
          <a:xfrm>
            <a:off x="7582662" y="6093627"/>
            <a:ext cx="3352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Den sårbare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a-DK" sz="1400" b="0" i="0" u="sng" strike="noStrike" kern="1200" cap="none" spc="0" normalizeH="0" baseline="0" noProof="0" dirty="0">
                <a:ln>
                  <a:noFill/>
                </a:ln>
                <a:solidFill>
                  <a:prstClr val="black"/>
                </a:solidFill>
                <a:effectLst/>
                <a:uLnTx/>
                <a:uFillTx/>
                <a:latin typeface="Calibri" panose="020F0502020204030204"/>
                <a:ea typeface="+mn-ea"/>
                <a:cs typeface="+mn-cs"/>
              </a:rPr>
              <a:t>Dialog</a:t>
            </a: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 ‘jeg slås med nogle udfordringer’)</a:t>
            </a:r>
          </a:p>
        </p:txBody>
      </p:sp>
      <p:sp>
        <p:nvSpPr>
          <p:cNvPr id="13" name="Tekstfelt 12">
            <a:extLst>
              <a:ext uri="{FF2B5EF4-FFF2-40B4-BE49-F238E27FC236}">
                <a16:creationId xmlns:a16="http://schemas.microsoft.com/office/drawing/2014/main" id="{184D3E18-823D-93B9-696D-FF737B329730}"/>
              </a:ext>
            </a:extLst>
          </p:cNvPr>
          <p:cNvSpPr txBox="1"/>
          <p:nvPr/>
        </p:nvSpPr>
        <p:spPr>
          <a:xfrm>
            <a:off x="1352551" y="6097042"/>
            <a:ext cx="32567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Den omsorgsfulde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a-DK" sz="1400" b="0" i="0" u="sng" strike="noStrike" kern="1200" cap="none" spc="0" normalizeH="0" baseline="0" noProof="0" dirty="0">
                <a:ln>
                  <a:noFill/>
                </a:ln>
                <a:solidFill>
                  <a:prstClr val="black"/>
                </a:solidFill>
                <a:effectLst/>
                <a:uLnTx/>
                <a:uFillTx/>
                <a:latin typeface="Calibri" panose="020F0502020204030204"/>
                <a:ea typeface="+mn-ea"/>
                <a:cs typeface="+mn-cs"/>
              </a:rPr>
              <a:t>Nærvær</a:t>
            </a: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 ‘jeg lytter uden selvopofrelse’)</a:t>
            </a:r>
          </a:p>
        </p:txBody>
      </p:sp>
    </p:spTree>
    <p:extLst>
      <p:ext uri="{BB962C8B-B14F-4D97-AF65-F5344CB8AC3E}">
        <p14:creationId xmlns:p14="http://schemas.microsoft.com/office/powerpoint/2010/main" val="187512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4F89C8A-5649-2DF7-EBD6-635B75E371D9}"/>
              </a:ext>
            </a:extLst>
          </p:cNvPr>
          <p:cNvSpPr>
            <a:spLocks noGrp="1"/>
          </p:cNvSpPr>
          <p:nvPr>
            <p:ph type="title"/>
          </p:nvPr>
        </p:nvSpPr>
        <p:spPr>
          <a:xfrm>
            <a:off x="1156851" y="637762"/>
            <a:ext cx="9888496" cy="900131"/>
          </a:xfrm>
        </p:spPr>
        <p:txBody>
          <a:bodyPr anchor="t">
            <a:normAutofit/>
          </a:bodyPr>
          <a:lstStyle/>
          <a:p>
            <a:r>
              <a:rPr lang="da-DK" sz="3400" dirty="0">
                <a:solidFill>
                  <a:schemeClr val="bg1"/>
                </a:solidFill>
              </a:rPr>
              <a:t>Målinger og statistikker tilslører problematikken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003CC27A-1087-2CA1-D6AB-3DBDF2F835CD}"/>
              </a:ext>
            </a:extLst>
          </p:cNvPr>
          <p:cNvSpPr>
            <a:spLocks noGrp="1"/>
          </p:cNvSpPr>
          <p:nvPr>
            <p:ph idx="1"/>
          </p:nvPr>
        </p:nvSpPr>
        <p:spPr>
          <a:xfrm>
            <a:off x="705678" y="2181360"/>
            <a:ext cx="10774018" cy="4607065"/>
          </a:xfrm>
        </p:spPr>
        <p:txBody>
          <a:bodyPr>
            <a:normAutofit/>
          </a:bodyPr>
          <a:lstStyle/>
          <a:p>
            <a:pPr marL="0" indent="0">
              <a:buNone/>
            </a:pPr>
            <a:r>
              <a:rPr lang="da-DK" sz="2300" b="1" dirty="0"/>
              <a:t>Hvilke data indsamler vi, når vi skal vurdere, om styringen er robust og vellykket? </a:t>
            </a:r>
          </a:p>
          <a:p>
            <a:pPr marL="0" indent="0">
              <a:buNone/>
            </a:pPr>
            <a:r>
              <a:rPr lang="da-DK" sz="1900" dirty="0"/>
              <a:t>Leder af dagtilbud om </a:t>
            </a:r>
            <a:r>
              <a:rPr lang="da-DK" sz="1900" dirty="0" err="1"/>
              <a:t>survey</a:t>
            </a:r>
            <a:r>
              <a:rPr lang="da-DK" sz="1900" dirty="0"/>
              <a:t> fra Danmarks Statistik vedr. ledelsesvilkår:</a:t>
            </a:r>
          </a:p>
          <a:p>
            <a:pPr marL="0" indent="0">
              <a:buNone/>
            </a:pPr>
            <a:endParaRPr lang="da-DK" sz="2300" dirty="0"/>
          </a:p>
          <a:p>
            <a:pPr marL="0" indent="0">
              <a:buNone/>
            </a:pPr>
            <a:endParaRPr lang="da-DK" sz="2300" dirty="0"/>
          </a:p>
          <a:p>
            <a:pPr marL="0" indent="0">
              <a:buNone/>
            </a:pPr>
            <a:endParaRPr lang="da-DK" sz="1800" dirty="0"/>
          </a:p>
          <a:p>
            <a:pPr marL="0" indent="0">
              <a:buNone/>
            </a:pPr>
            <a:endParaRPr lang="da-DK" sz="1800" i="1" dirty="0">
              <a:latin typeface="Calibri" panose="020F0502020204030204" pitchFamily="34" charset="0"/>
            </a:endParaRPr>
          </a:p>
          <a:p>
            <a:pPr marL="0" indent="0">
              <a:buNone/>
            </a:pPr>
            <a:r>
              <a:rPr lang="da-DK" sz="1900" dirty="0"/>
              <a:t>Præmis om, at oplevelsen af pres altid skyldes problematisk selvledelse eller manglende individuelle kompetencer - aldrig regulært misforhold mellem krav og ressourcer. Systemet kan ikke korrigere sig selv.</a:t>
            </a:r>
          </a:p>
          <a:p>
            <a:pPr marL="0" indent="0">
              <a:buNone/>
            </a:pPr>
            <a:r>
              <a:rPr lang="da-DK" sz="1900" dirty="0"/>
              <a:t>Hvad hvis spørgsmålene lød:</a:t>
            </a:r>
          </a:p>
          <a:p>
            <a:pPr marL="0" indent="0">
              <a:buNone/>
            </a:pPr>
            <a:r>
              <a:rPr lang="da-DK" sz="1900" b="1" i="1" dirty="0">
                <a:solidFill>
                  <a:schemeClr val="accent2">
                    <a:lumMod val="75000"/>
                  </a:schemeClr>
                </a:solidFill>
              </a:rPr>
              <a:t>Har du tid til at gennemføre alle dine arbejdsopgaver? Hvis nej, hvilke aktiviteter ville du så foreslå fjernet?</a:t>
            </a:r>
          </a:p>
        </p:txBody>
      </p:sp>
      <p:sp>
        <p:nvSpPr>
          <p:cNvPr id="4" name="Tekstfelt 3">
            <a:extLst>
              <a:ext uri="{FF2B5EF4-FFF2-40B4-BE49-F238E27FC236}">
                <a16:creationId xmlns:a16="http://schemas.microsoft.com/office/drawing/2014/main" id="{645FA8FF-AAF2-1247-4255-DB924F37D3DF}"/>
              </a:ext>
            </a:extLst>
          </p:cNvPr>
          <p:cNvSpPr txBox="1"/>
          <p:nvPr/>
        </p:nvSpPr>
        <p:spPr>
          <a:xfrm>
            <a:off x="714090" y="3365130"/>
            <a:ext cx="10774018" cy="1200329"/>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Jeg nåede også at tænke: ”Hvem fanden er det, som styrer Danmarks Statistik?” […] Der var to spørgsmål. Det ene hed: ”Har du de kompetencer, der skal til, for at løse din opgave?” Så hvis jeg sagde nej, så ville de tilbyde mig en hel masse kurser. Og hvis jeg sagde ja, så ville de sige: ”Okay, det er fedt nok, vi kører videre”. […] Der er ikke en mulighed, der hedder: ”Ja, jeg har kompetencerne, men jeg har kun 24 timer i døgnet.” </a:t>
            </a:r>
          </a:p>
        </p:txBody>
      </p:sp>
    </p:spTree>
    <p:extLst>
      <p:ext uri="{BB962C8B-B14F-4D97-AF65-F5344CB8AC3E}">
        <p14:creationId xmlns:p14="http://schemas.microsoft.com/office/powerpoint/2010/main" val="139907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37709F4-653D-0DE9-2858-04AD45EAC490}"/>
              </a:ext>
            </a:extLst>
          </p:cNvPr>
          <p:cNvSpPr>
            <a:spLocks noGrp="1"/>
          </p:cNvSpPr>
          <p:nvPr>
            <p:ph type="title"/>
          </p:nvPr>
        </p:nvSpPr>
        <p:spPr>
          <a:xfrm>
            <a:off x="1156851" y="637762"/>
            <a:ext cx="9888496" cy="900131"/>
          </a:xfrm>
        </p:spPr>
        <p:txBody>
          <a:bodyPr anchor="t">
            <a:normAutofit/>
          </a:bodyPr>
          <a:lstStyle/>
          <a:p>
            <a:pPr algn="ctr"/>
            <a:r>
              <a:rPr lang="da-DK" sz="2800" dirty="0">
                <a:solidFill>
                  <a:schemeClr val="bg1"/>
                </a:solidFill>
              </a:rPr>
              <a:t>Robusthedskommissionens bud</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DD05355F-41D0-06DB-AE84-1F7DCE13577C}"/>
              </a:ext>
            </a:extLst>
          </p:cNvPr>
          <p:cNvSpPr>
            <a:spLocks noGrp="1"/>
          </p:cNvSpPr>
          <p:nvPr>
            <p:ph idx="1"/>
          </p:nvPr>
        </p:nvSpPr>
        <p:spPr>
          <a:xfrm>
            <a:off x="705678" y="2892287"/>
            <a:ext cx="10774018" cy="4357254"/>
          </a:xfrm>
        </p:spPr>
        <p:txBody>
          <a:bodyPr>
            <a:noAutofit/>
          </a:bodyPr>
          <a:lstStyle/>
          <a:p>
            <a:pPr marL="0" indent="0">
              <a:buNone/>
            </a:pPr>
            <a:r>
              <a:rPr lang="da-DK" sz="2000" dirty="0"/>
              <a:t>”Vi skal have </a:t>
            </a:r>
            <a:r>
              <a:rPr lang="da-DK" sz="2000" dirty="0">
                <a:highlight>
                  <a:srgbClr val="FFFF00"/>
                </a:highlight>
              </a:rPr>
              <a:t>meget skarpere prioritering</a:t>
            </a:r>
            <a:r>
              <a:rPr lang="da-DK" sz="2000" dirty="0"/>
              <a:t>. Offentlige tilbud på sundheds- og ældreområdet skal </a:t>
            </a:r>
            <a:r>
              <a:rPr lang="da-DK" sz="2000" dirty="0">
                <a:highlight>
                  <a:srgbClr val="FFFF00"/>
                </a:highlight>
              </a:rPr>
              <a:t>tilpasses og differentieres</a:t>
            </a:r>
            <a:r>
              <a:rPr lang="da-DK" sz="2000" dirty="0"/>
              <a:t>, ellers er det ikke bæredygtigt på langt sigt. Kvaliteten i sundhedsvæsenet skal være tilfredsstillende og stå mål med det fornødne ressourceforbrug. Men </a:t>
            </a:r>
            <a:r>
              <a:rPr lang="da-DK" sz="2000" dirty="0">
                <a:highlight>
                  <a:srgbClr val="FFFF00"/>
                </a:highlight>
              </a:rPr>
              <a:t>alle ydelser skal ikke leveres af specialister. Og alle skal ikke have det samme</a:t>
            </a:r>
            <a:r>
              <a:rPr lang="da-DK" sz="2000" dirty="0"/>
              <a:t>. Mange ressourcestærke kan klare sig med mindre ressourcekrævende løsninger og understøttes i egenomsorg ved brug af teknologi, så der frigøres ressourcer til dem, der har behov for mere. Prioritering og omstilling af sundhedsvæsenet bør ske på baggrund af en bred samfundsdebat med transparente principper og stærkt fagligt grundlag. Det forudsætter </a:t>
            </a:r>
            <a:r>
              <a:rPr lang="da-DK" sz="2000" dirty="0">
                <a:highlight>
                  <a:srgbClr val="FFFF00"/>
                </a:highlight>
              </a:rPr>
              <a:t>klarere forventninger </a:t>
            </a:r>
            <a:r>
              <a:rPr lang="da-DK" sz="2000" dirty="0"/>
              <a:t>til, hvad det offentlige sundhedsvæsen skal tilbyde, og hvordan ydelserne leveres.”</a:t>
            </a:r>
          </a:p>
          <a:p>
            <a:pPr marL="0" indent="0">
              <a:buNone/>
            </a:pPr>
            <a:endParaRPr lang="da-DK" sz="2000" dirty="0"/>
          </a:p>
        </p:txBody>
      </p:sp>
    </p:spTree>
    <p:extLst>
      <p:ext uri="{BB962C8B-B14F-4D97-AF65-F5344CB8AC3E}">
        <p14:creationId xmlns:p14="http://schemas.microsoft.com/office/powerpoint/2010/main" val="132512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753287D-C0F2-2510-163E-48273D16CC21}"/>
              </a:ext>
            </a:extLst>
          </p:cNvPr>
          <p:cNvSpPr>
            <a:spLocks noGrp="1"/>
          </p:cNvSpPr>
          <p:nvPr>
            <p:ph type="title"/>
          </p:nvPr>
        </p:nvSpPr>
        <p:spPr>
          <a:xfrm>
            <a:off x="1156851" y="637762"/>
            <a:ext cx="9888496" cy="900131"/>
          </a:xfrm>
        </p:spPr>
        <p:txBody>
          <a:bodyPr anchor="t">
            <a:normAutofit/>
          </a:bodyPr>
          <a:lstStyle/>
          <a:p>
            <a:r>
              <a:rPr lang="da-DK" sz="4000">
                <a:solidFill>
                  <a:schemeClr val="bg1"/>
                </a:solidFill>
              </a:rPr>
              <a:t>..men hvordan lykkes med det her?</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A2E9146B-539C-5ED0-F17D-7E5C65A39D0C}"/>
              </a:ext>
            </a:extLst>
          </p:cNvPr>
          <p:cNvSpPr>
            <a:spLocks noGrp="1"/>
          </p:cNvSpPr>
          <p:nvPr>
            <p:ph idx="1"/>
          </p:nvPr>
        </p:nvSpPr>
        <p:spPr>
          <a:xfrm>
            <a:off x="1155548" y="2217343"/>
            <a:ext cx="9880893" cy="3959619"/>
          </a:xfrm>
        </p:spPr>
        <p:txBody>
          <a:bodyPr>
            <a:normAutofit/>
          </a:bodyPr>
          <a:lstStyle/>
          <a:p>
            <a:r>
              <a:rPr lang="da-DK" sz="2400" dirty="0"/>
              <a:t>”Kommissionen finder, at der er et betydeligt potentiale for </a:t>
            </a:r>
            <a:r>
              <a:rPr lang="da-DK" sz="2400" dirty="0" err="1"/>
              <a:t>robustgørelse</a:t>
            </a:r>
            <a:r>
              <a:rPr lang="da-DK" sz="2400" dirty="0"/>
              <a:t> af sundheds- og ældreområdet, </a:t>
            </a:r>
            <a:r>
              <a:rPr lang="da-DK" sz="2400" dirty="0">
                <a:highlight>
                  <a:srgbClr val="FFFF00"/>
                </a:highlight>
              </a:rPr>
              <a:t>hvis flere medarbejdere bidrager flere timer, så fuldtid bliver udgangspunktet </a:t>
            </a:r>
            <a:r>
              <a:rPr lang="da-DK" sz="2400" dirty="0"/>
              <a:t>på samme måde som inden for mange andre brancher. Kommissionen finder dog samtidigt, at en forudsætning for, at det kan ske, er, at arbejdspladserne generelt gøres </a:t>
            </a:r>
            <a:r>
              <a:rPr lang="da-DK" sz="2400" dirty="0">
                <a:highlight>
                  <a:srgbClr val="FFFF00"/>
                </a:highlight>
              </a:rPr>
              <a:t>mere attraktive </a:t>
            </a:r>
            <a:r>
              <a:rPr lang="da-DK" sz="2400" dirty="0"/>
              <a:t>som fremhævet i en lang række af kommissionens andre anbefalinger, herunder skarpere </a:t>
            </a:r>
            <a:r>
              <a:rPr lang="da-DK" sz="2400" dirty="0">
                <a:highlight>
                  <a:srgbClr val="FFFF00"/>
                </a:highlight>
              </a:rPr>
              <a:t>prioritering</a:t>
            </a:r>
            <a:r>
              <a:rPr lang="da-DK" sz="2400" dirty="0"/>
              <a:t> af opgaver, </a:t>
            </a:r>
            <a:r>
              <a:rPr lang="da-DK" sz="2400" dirty="0">
                <a:highlight>
                  <a:srgbClr val="FFFF00"/>
                </a:highlight>
              </a:rPr>
              <a:t>forbedring af arbejdsmiljø</a:t>
            </a:r>
            <a:r>
              <a:rPr lang="da-DK" sz="2400" dirty="0"/>
              <a:t>, </a:t>
            </a:r>
            <a:r>
              <a:rPr lang="da-DK" sz="2400" dirty="0">
                <a:highlight>
                  <a:srgbClr val="FFFF00"/>
                </a:highlight>
              </a:rPr>
              <a:t>bedre fordeling af vagtarbejde</a:t>
            </a:r>
            <a:r>
              <a:rPr lang="da-DK" sz="2400" dirty="0"/>
              <a:t>, mere </a:t>
            </a:r>
            <a:r>
              <a:rPr lang="da-DK" sz="2400" dirty="0">
                <a:highlight>
                  <a:srgbClr val="FFFF00"/>
                </a:highlight>
              </a:rPr>
              <a:t>fleksibilitet i arbejdstilrettelæggelse </a:t>
            </a:r>
            <a:r>
              <a:rPr lang="da-DK" sz="2400" dirty="0"/>
              <a:t>og attraktive karriereveje.”</a:t>
            </a:r>
          </a:p>
          <a:p>
            <a:endParaRPr lang="da-DK" sz="2400" dirty="0"/>
          </a:p>
          <a:p>
            <a:endParaRPr lang="da-DK" sz="2400" dirty="0"/>
          </a:p>
        </p:txBody>
      </p:sp>
    </p:spTree>
    <p:extLst>
      <p:ext uri="{BB962C8B-B14F-4D97-AF65-F5344CB8AC3E}">
        <p14:creationId xmlns:p14="http://schemas.microsoft.com/office/powerpoint/2010/main" val="6522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0F9BAAB-0622-547E-31B3-B93B3AAE1C63}"/>
              </a:ext>
            </a:extLst>
          </p:cNvPr>
          <p:cNvSpPr>
            <a:spLocks noGrp="1"/>
          </p:cNvSpPr>
          <p:nvPr>
            <p:ph type="title"/>
          </p:nvPr>
        </p:nvSpPr>
        <p:spPr>
          <a:xfrm>
            <a:off x="1156851" y="637762"/>
            <a:ext cx="9888496" cy="900131"/>
          </a:xfrm>
        </p:spPr>
        <p:txBody>
          <a:bodyPr anchor="t">
            <a:normAutofit/>
          </a:bodyPr>
          <a:lstStyle/>
          <a:p>
            <a:r>
              <a:rPr lang="da-DK" sz="4000">
                <a:solidFill>
                  <a:schemeClr val="bg1"/>
                </a:solidFill>
              </a:rPr>
              <a:t>..når medarbejderne har det sådan her:</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B29A54F2-F919-09DC-D750-9555DD5D33A3}"/>
              </a:ext>
            </a:extLst>
          </p:cNvPr>
          <p:cNvSpPr>
            <a:spLocks noGrp="1"/>
          </p:cNvSpPr>
          <p:nvPr>
            <p:ph idx="1"/>
          </p:nvPr>
        </p:nvSpPr>
        <p:spPr>
          <a:xfrm>
            <a:off x="795130" y="2217343"/>
            <a:ext cx="10575235" cy="4425973"/>
          </a:xfrm>
        </p:spPr>
        <p:txBody>
          <a:bodyPr>
            <a:normAutofit lnSpcReduction="10000"/>
          </a:bodyPr>
          <a:lstStyle/>
          <a:p>
            <a:pPr marL="0" indent="0">
              <a:buNone/>
            </a:pPr>
            <a:r>
              <a:rPr lang="da-DK" sz="1600" dirty="0">
                <a:effectLst/>
                <a:ea typeface="Calibri" panose="020F0502020204030204" pitchFamily="34" charset="0"/>
                <a:cs typeface="Calibri" panose="020F0502020204030204" pitchFamily="34" charset="0"/>
              </a:rPr>
              <a:t>Sygeplejerske om de seneste år, inklusive Corona-perioden: </a:t>
            </a:r>
          </a:p>
          <a:p>
            <a:pPr marL="0" indent="0">
              <a:buNone/>
            </a:pPr>
            <a:r>
              <a:rPr lang="da-DK" sz="1600" i="1" dirty="0">
                <a:effectLst/>
                <a:ea typeface="Calibri" panose="020F0502020204030204" pitchFamily="34" charset="0"/>
                <a:cs typeface="Calibri" panose="020F0502020204030204" pitchFamily="34" charset="0"/>
              </a:rPr>
              <a:t>”Det er jo i bund og grund et hospitalsvæsen, som allerede ligger ned i forvejen. […] Så man synes jo, at man altid har manglet aften- og nattevagter. Og når man kom til weekenden, så vidste man godt, at der altid ville mangle én i døgnets 24 timer. Så man skulle altid løbe lidt hurtigere. Og så tror jeg, at når [de] kom til at sige: ”Vi vil gerne forlange lidt mere af dig, og det vil vi faktisk gerne gøre i en relativt lang periode. Vi ved ikke helt hvor meget. Patienterne er også </a:t>
            </a:r>
            <a:r>
              <a:rPr lang="da-DK" sz="1600" i="1" dirty="0" err="1">
                <a:effectLst/>
                <a:ea typeface="Calibri" panose="020F0502020204030204" pitchFamily="34" charset="0"/>
                <a:cs typeface="Calibri" panose="020F0502020204030204" pitchFamily="34" charset="0"/>
              </a:rPr>
              <a:t>dødsyge</a:t>
            </a:r>
            <a:r>
              <a:rPr lang="da-DK" sz="1600" i="1" dirty="0">
                <a:effectLst/>
                <a:ea typeface="Calibri" panose="020F0502020204030204" pitchFamily="34" charset="0"/>
                <a:cs typeface="Calibri" panose="020F0502020204030204" pitchFamily="34" charset="0"/>
              </a:rPr>
              <a:t>. Vi ved egentlig heller ikke, om du kunne tænkes at få nogle senfølger. Du kan også risikere at dø af det. Men det vil vi gerne kræve af dig. Og så vil vi gerne betale 0 </a:t>
            </a:r>
            <a:r>
              <a:rPr lang="da-DK" sz="1600" i="1" dirty="0" err="1">
                <a:effectLst/>
                <a:ea typeface="Calibri" panose="020F0502020204030204" pitchFamily="34" charset="0"/>
                <a:cs typeface="Calibri" panose="020F0502020204030204" pitchFamily="34" charset="0"/>
              </a:rPr>
              <a:t>kr</a:t>
            </a:r>
            <a:r>
              <a:rPr lang="da-DK" sz="1600" i="1" dirty="0">
                <a:effectLst/>
                <a:ea typeface="Calibri" panose="020F0502020204030204" pitchFamily="34" charset="0"/>
                <a:cs typeface="Calibri" panose="020F0502020204030204" pitchFamily="34" charset="0"/>
              </a:rPr>
              <a:t> for det. Og den sparsomme indflydelse, du ellers kunne få på din relativt lange arbejdstid, den vil vi gerne snævre lidt mere ind.” Og der hvor vi jo egentlig tidligere har haft nogle hegn omkring det ved at have </a:t>
            </a:r>
            <a:r>
              <a:rPr lang="da-DK" sz="1600" i="1" dirty="0" err="1">
                <a:effectLst/>
                <a:ea typeface="Calibri" panose="020F0502020204030204" pitchFamily="34" charset="0"/>
                <a:cs typeface="Calibri" panose="020F0502020204030204" pitchFamily="34" charset="0"/>
              </a:rPr>
              <a:t>treholdsskifte</a:t>
            </a:r>
            <a:r>
              <a:rPr lang="da-DK" sz="1600" i="1" dirty="0">
                <a:effectLst/>
                <a:ea typeface="Calibri" panose="020F0502020204030204" pitchFamily="34" charset="0"/>
                <a:cs typeface="Calibri" panose="020F0502020204030204" pitchFamily="34" charset="0"/>
              </a:rPr>
              <a:t> for sygeplejersker, det skubber vi bare ud ad vinduet nu og siger, at nu udviser du samfundssind. Så nu stiller jeg mig til rådighed 24 timer i døgnet for 0 kr. Og så skal jeg lige trække lidt mere.”</a:t>
            </a:r>
          </a:p>
          <a:p>
            <a:pPr marL="0" indent="0">
              <a:buNone/>
            </a:pPr>
            <a:endParaRPr lang="da-DK" sz="1600" i="1" dirty="0">
              <a:ea typeface="Calibri" panose="020F0502020204030204" pitchFamily="34" charset="0"/>
              <a:cs typeface="Calibri" panose="020F0502020204030204" pitchFamily="34" charset="0"/>
            </a:endParaRPr>
          </a:p>
          <a:p>
            <a:pPr marL="0" indent="0">
              <a:spcAft>
                <a:spcPts val="800"/>
              </a:spcAft>
              <a:buNone/>
            </a:pPr>
            <a:r>
              <a:rPr lang="da-DK" sz="1600" i="1" dirty="0">
                <a:ea typeface="Calibri" panose="020F0502020204030204" pitchFamily="34" charset="0"/>
                <a:cs typeface="Times New Roman" panose="02020603050405020304" pitchFamily="18" charset="0"/>
              </a:rPr>
              <a:t>”V</a:t>
            </a:r>
            <a:r>
              <a:rPr lang="da-DK" sz="1600" i="1" dirty="0">
                <a:effectLst/>
                <a:ea typeface="Calibri" panose="020F0502020204030204" pitchFamily="34" charset="0"/>
                <a:cs typeface="Times New Roman" panose="02020603050405020304" pitchFamily="18" charset="0"/>
              </a:rPr>
              <a:t>i har rullet en kæmpestor lort foran os.  Den vil vi gerne løse nu. Vi har ikke en afdeling på de 5 store sygehuse her i region Midtjylland, der ikke har en fleksibilitetsaftale, hvor vi gerne lige vil spørge sygeplejerskerne om de ikke lige vil yde en ekstra tand mere. Og yde lidt samfundssind for dem som ikke blev opereret før </a:t>
            </a:r>
            <a:r>
              <a:rPr lang="da-DK" sz="1600" i="1" dirty="0" err="1">
                <a:effectLst/>
                <a:ea typeface="Calibri" panose="020F0502020204030204" pitchFamily="34" charset="0"/>
                <a:cs typeface="Times New Roman" panose="02020603050405020304" pitchFamily="18" charset="0"/>
              </a:rPr>
              <a:t>corona</a:t>
            </a:r>
            <a:r>
              <a:rPr lang="da-DK" sz="1600" i="1" dirty="0">
                <a:effectLst/>
                <a:ea typeface="Calibri" panose="020F0502020204030204" pitchFamily="34" charset="0"/>
                <a:cs typeface="Times New Roman" panose="02020603050405020304" pitchFamily="18" charset="0"/>
              </a:rPr>
              <a:t>. Dem vil vi også gerne lige have nu. Og det vil vi også gerne lige have, at I gør inden jul i år, fordi regeringen har givet os nogle penge lige til nytår til det her budgetår. For lige at få det her fikset. ”Vil du ikke godt gøre det Susanne? Lige yde lidt ekstra?”. Den hest er både pisket og slået og sparket. Fuldstændig gennemtæsket. Men vi vil gerne lige klemme det lidt mere. Når ens anerkendelse er et honninghjerte, ved du hvad. Så får man den her! ” </a:t>
            </a:r>
            <a:r>
              <a:rPr lang="da-DK" sz="1600" dirty="0">
                <a:effectLst/>
                <a:ea typeface="Calibri" panose="020F0502020204030204" pitchFamily="34" charset="0"/>
                <a:cs typeface="Times New Roman" panose="02020603050405020304" pitchFamily="18" charset="0"/>
              </a:rPr>
              <a:t>[fuckfinger]</a:t>
            </a:r>
          </a:p>
          <a:p>
            <a:pPr marL="0" indent="0">
              <a:spcAft>
                <a:spcPts val="1000"/>
              </a:spcAft>
              <a:buNone/>
            </a:pPr>
            <a:endParaRPr lang="da-DK" sz="1300" i="1"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300" dirty="0"/>
          </a:p>
        </p:txBody>
      </p:sp>
    </p:spTree>
    <p:extLst>
      <p:ext uri="{BB962C8B-B14F-4D97-AF65-F5344CB8AC3E}">
        <p14:creationId xmlns:p14="http://schemas.microsoft.com/office/powerpoint/2010/main" val="311663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D2CC785-4840-8120-C603-3A4F96013864}"/>
              </a:ext>
            </a:extLst>
          </p:cNvPr>
          <p:cNvSpPr>
            <a:spLocks noGrp="1"/>
          </p:cNvSpPr>
          <p:nvPr>
            <p:ph type="title"/>
          </p:nvPr>
        </p:nvSpPr>
        <p:spPr>
          <a:xfrm>
            <a:off x="1156851" y="637762"/>
            <a:ext cx="9888496" cy="900131"/>
          </a:xfrm>
        </p:spPr>
        <p:txBody>
          <a:bodyPr anchor="t">
            <a:normAutofit/>
          </a:bodyPr>
          <a:lstStyle/>
          <a:p>
            <a:r>
              <a:rPr lang="da-DK" sz="2800" dirty="0">
                <a:solidFill>
                  <a:schemeClr val="bg1"/>
                </a:solidFill>
              </a:rPr>
              <a:t>Hvordan rekrutterer man folk til nedjustering af forventninger, når de i forvejen føler sig svigtet og misbrugt?</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77C46742-29B6-4CDE-D563-36A0D98705DA}"/>
              </a:ext>
            </a:extLst>
          </p:cNvPr>
          <p:cNvSpPr>
            <a:spLocks noGrp="1"/>
          </p:cNvSpPr>
          <p:nvPr>
            <p:ph idx="1"/>
          </p:nvPr>
        </p:nvSpPr>
        <p:spPr>
          <a:xfrm>
            <a:off x="1155548" y="2217343"/>
            <a:ext cx="9880893" cy="3959619"/>
          </a:xfrm>
        </p:spPr>
        <p:txBody>
          <a:bodyPr>
            <a:normAutofit/>
          </a:bodyPr>
          <a:lstStyle/>
          <a:p>
            <a:r>
              <a:rPr lang="da-DK" sz="2400" dirty="0"/>
              <a:t>Krænkede mennesker vil ikke have noget taget fra sig eller noget ekstra pålagt sig. De vil tværtimod have kompensation med tilbagevirkende kraft</a:t>
            </a:r>
          </a:p>
          <a:p>
            <a:r>
              <a:rPr lang="da-DK" sz="2400" dirty="0"/>
              <a:t>Men systemet har ikke ressourcer til den manøvre, og det fornægter, at krænkelsen har fundet sted</a:t>
            </a:r>
          </a:p>
          <a:p>
            <a:r>
              <a:rPr lang="da-DK" sz="2400" dirty="0"/>
              <a:t>Derfor kører man strategisk ofte endnu en runde urealistisk win-win-sprog</a:t>
            </a:r>
          </a:p>
          <a:p>
            <a:r>
              <a:rPr lang="da-DK" sz="2400" dirty="0"/>
              <a:t>Men selv når behovet for forventningsjustering tydeliggøres, er udfordringen, at krænkede medarbejdere næppe køber præmissen, fordi det føles som endnu en ‘kan I ikke </a:t>
            </a:r>
            <a:r>
              <a:rPr lang="da-DK" sz="2400" dirty="0" err="1"/>
              <a:t>liiiiige</a:t>
            </a:r>
            <a:r>
              <a:rPr lang="da-DK" sz="2400" dirty="0"/>
              <a:t>…’ fra folk, der har misbrugt deres tillid</a:t>
            </a:r>
          </a:p>
        </p:txBody>
      </p:sp>
    </p:spTree>
    <p:extLst>
      <p:ext uri="{BB962C8B-B14F-4D97-AF65-F5344CB8AC3E}">
        <p14:creationId xmlns:p14="http://schemas.microsoft.com/office/powerpoint/2010/main" val="229076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D6EC46B6-F540-3B7E-BEFC-9CCA51F822DB}"/>
              </a:ext>
            </a:extLst>
          </p:cNvPr>
          <p:cNvSpPr>
            <a:spLocks noGrp="1"/>
          </p:cNvSpPr>
          <p:nvPr>
            <p:ph type="title"/>
          </p:nvPr>
        </p:nvSpPr>
        <p:spPr>
          <a:xfrm>
            <a:off x="1136397" y="502020"/>
            <a:ext cx="5323715" cy="869580"/>
          </a:xfrm>
        </p:spPr>
        <p:txBody>
          <a:bodyPr vert="horz" lIns="91440" tIns="45720" rIns="91440" bIns="45720" rtlCol="0" anchor="b">
            <a:normAutofit fontScale="90000"/>
          </a:bodyPr>
          <a:lstStyle/>
          <a:p>
            <a:pPr algn="ctr"/>
            <a:r>
              <a:rPr lang="en-US" sz="4000" kern="1200" dirty="0">
                <a:solidFill>
                  <a:schemeClr val="tx1"/>
                </a:solidFill>
                <a:latin typeface="+mj-lt"/>
                <a:ea typeface="+mj-ea"/>
                <a:cs typeface="+mj-cs"/>
              </a:rPr>
              <a:t>De negative </a:t>
            </a:r>
            <a:r>
              <a:rPr lang="en-US" sz="4000" kern="1200" dirty="0" err="1">
                <a:solidFill>
                  <a:schemeClr val="tx1"/>
                </a:solidFill>
                <a:latin typeface="+mj-lt"/>
                <a:ea typeface="+mj-ea"/>
                <a:cs typeface="+mj-cs"/>
              </a:rPr>
              <a:t>spiraler</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i</a:t>
            </a:r>
            <a:r>
              <a:rPr lang="en-US" sz="4000" kern="1200" dirty="0">
                <a:solidFill>
                  <a:schemeClr val="tx1"/>
                </a:solidFill>
                <a:latin typeface="+mj-lt"/>
                <a:ea typeface="+mj-ea"/>
                <a:cs typeface="+mj-cs"/>
              </a:rPr>
              <a:t> et </a:t>
            </a:r>
            <a:r>
              <a:rPr lang="en-US" sz="4000" kern="1200" dirty="0" err="1">
                <a:solidFill>
                  <a:schemeClr val="tx1"/>
                </a:solidFill>
                <a:latin typeface="+mj-lt"/>
                <a:ea typeface="+mj-ea"/>
                <a:cs typeface="+mj-cs"/>
              </a:rPr>
              <a:t>overbudssystem</a:t>
            </a:r>
            <a:endParaRPr lang="en-US" sz="4000" kern="1200" dirty="0">
              <a:solidFill>
                <a:schemeClr val="tx1"/>
              </a:solidFill>
              <a:latin typeface="+mj-lt"/>
              <a:ea typeface="+mj-ea"/>
              <a:cs typeface="+mj-cs"/>
            </a:endParaRPr>
          </a:p>
        </p:txBody>
      </p:sp>
      <p:sp>
        <p:nvSpPr>
          <p:cNvPr id="8" name="Pladsholder til indhold 7">
            <a:extLst>
              <a:ext uri="{FF2B5EF4-FFF2-40B4-BE49-F238E27FC236}">
                <a16:creationId xmlns:a16="http://schemas.microsoft.com/office/drawing/2014/main" id="{3AB59EDF-A591-BD0F-D62C-893F7D5AF6A0}"/>
              </a:ext>
            </a:extLst>
          </p:cNvPr>
          <p:cNvSpPr>
            <a:spLocks noGrp="1"/>
          </p:cNvSpPr>
          <p:nvPr>
            <p:ph sz="half" idx="2"/>
          </p:nvPr>
        </p:nvSpPr>
        <p:spPr>
          <a:xfrm>
            <a:off x="255181" y="1488558"/>
            <a:ext cx="7570382" cy="5284382"/>
          </a:xfrm>
        </p:spPr>
        <p:txBody>
          <a:bodyPr vert="horz" lIns="91440" tIns="45720" rIns="91440" bIns="45720" rtlCol="0" anchor="t">
            <a:normAutofit fontScale="92500"/>
          </a:bodyPr>
          <a:lstStyle/>
          <a:p>
            <a:pPr marL="0" indent="0">
              <a:buNone/>
            </a:pPr>
            <a:r>
              <a:rPr lang="en-US" sz="1900" dirty="0" err="1"/>
              <a:t>Fx</a:t>
            </a:r>
            <a:r>
              <a:rPr lang="en-US" sz="1900" dirty="0"/>
              <a:t> </a:t>
            </a:r>
            <a:r>
              <a:rPr lang="en-US" sz="1900" dirty="0" err="1"/>
              <a:t>folkeskolen</a:t>
            </a:r>
            <a:r>
              <a:rPr lang="en-US" sz="1900" dirty="0"/>
              <a:t>:</a:t>
            </a:r>
          </a:p>
          <a:p>
            <a:pPr marL="342900" indent="-342900">
              <a:buFont typeface="+mj-lt"/>
              <a:buAutoNum type="arabicPeriod"/>
            </a:pPr>
            <a:r>
              <a:rPr lang="en-US" sz="1600" dirty="0"/>
              <a:t>Vi ‘</a:t>
            </a:r>
            <a:r>
              <a:rPr lang="en-US" sz="1600" dirty="0" err="1"/>
              <a:t>gearer</a:t>
            </a:r>
            <a:r>
              <a:rPr lang="en-US" sz="1600" dirty="0"/>
              <a:t>’ </a:t>
            </a:r>
            <a:r>
              <a:rPr lang="en-US" sz="1600" dirty="0" err="1"/>
              <a:t>gennem</a:t>
            </a:r>
            <a:r>
              <a:rPr lang="en-US" sz="1600" dirty="0"/>
              <a:t> at love mere </a:t>
            </a:r>
            <a:r>
              <a:rPr lang="en-US" sz="1600" dirty="0" err="1"/>
              <a:t>på</a:t>
            </a:r>
            <a:r>
              <a:rPr lang="en-US" sz="1600" dirty="0"/>
              <a:t> alle fronter, </a:t>
            </a:r>
            <a:r>
              <a:rPr lang="en-US" sz="1600" dirty="0" err="1"/>
              <a:t>mindske</a:t>
            </a:r>
            <a:r>
              <a:rPr lang="en-US" sz="1600" dirty="0"/>
              <a:t> </a:t>
            </a:r>
            <a:r>
              <a:rPr lang="en-US" sz="1600" dirty="0" err="1"/>
              <a:t>lærernes</a:t>
            </a:r>
            <a:r>
              <a:rPr lang="en-US" sz="1600" dirty="0"/>
              <a:t> </a:t>
            </a:r>
            <a:r>
              <a:rPr lang="en-US" sz="1600" dirty="0" err="1"/>
              <a:t>forberedelsestid</a:t>
            </a:r>
            <a:r>
              <a:rPr lang="en-US" sz="1600" dirty="0"/>
              <a:t>, </a:t>
            </a:r>
            <a:r>
              <a:rPr lang="en-US" sz="1600" dirty="0" err="1"/>
              <a:t>skrue</a:t>
            </a:r>
            <a:r>
              <a:rPr lang="en-US" sz="1600" dirty="0"/>
              <a:t> </a:t>
            </a:r>
            <a:r>
              <a:rPr lang="en-US" sz="1600" dirty="0" err="1"/>
              <a:t>ned</a:t>
            </a:r>
            <a:r>
              <a:rPr lang="en-US" sz="1600" dirty="0"/>
              <a:t> for </a:t>
            </a:r>
            <a:r>
              <a:rPr lang="en-US" sz="1600" dirty="0" err="1"/>
              <a:t>overarbejde</a:t>
            </a:r>
            <a:r>
              <a:rPr lang="en-US" sz="1600" dirty="0"/>
              <a:t>, </a:t>
            </a:r>
            <a:r>
              <a:rPr lang="en-US" sz="1600" dirty="0" err="1"/>
              <a:t>og</a:t>
            </a:r>
            <a:r>
              <a:rPr lang="en-US" sz="1600" dirty="0"/>
              <a:t> </a:t>
            </a:r>
            <a:r>
              <a:rPr lang="en-US" sz="1600" dirty="0" err="1"/>
              <a:t>hævde</a:t>
            </a:r>
            <a:r>
              <a:rPr lang="en-US" sz="1600" dirty="0"/>
              <a:t> at hele </a:t>
            </a:r>
            <a:r>
              <a:rPr lang="en-US" sz="1600" dirty="0" err="1"/>
              <a:t>forandringsprocessen</a:t>
            </a:r>
            <a:r>
              <a:rPr lang="en-US" sz="1600" dirty="0"/>
              <a:t> er ‘</a:t>
            </a:r>
            <a:r>
              <a:rPr lang="en-US" sz="1600" dirty="0" err="1"/>
              <a:t>udgiftsneutral</a:t>
            </a:r>
            <a:r>
              <a:rPr lang="en-US" sz="1600" dirty="0"/>
              <a:t>’</a:t>
            </a:r>
          </a:p>
          <a:p>
            <a:pPr marL="342900" indent="-342900">
              <a:buFont typeface="+mj-lt"/>
              <a:buAutoNum type="arabicPeriod"/>
            </a:pPr>
            <a:r>
              <a:rPr lang="en-US" sz="1600" dirty="0"/>
              <a:t>De </a:t>
            </a:r>
            <a:r>
              <a:rPr lang="en-US" sz="1600" dirty="0" err="1"/>
              <a:t>samlede</a:t>
            </a:r>
            <a:r>
              <a:rPr lang="en-US" sz="1600" dirty="0"/>
              <a:t> </a:t>
            </a:r>
            <a:r>
              <a:rPr lang="en-US" sz="1600" dirty="0" err="1"/>
              <a:t>krav</a:t>
            </a:r>
            <a:r>
              <a:rPr lang="en-US" sz="1600" dirty="0"/>
              <a:t> </a:t>
            </a:r>
            <a:r>
              <a:rPr lang="en-US" sz="1600" dirty="0" err="1"/>
              <a:t>til</a:t>
            </a:r>
            <a:r>
              <a:rPr lang="en-US" sz="1600" dirty="0"/>
              <a:t> </a:t>
            </a:r>
            <a:r>
              <a:rPr lang="en-US" sz="1600" dirty="0" err="1"/>
              <a:t>lærerne</a:t>
            </a:r>
            <a:r>
              <a:rPr lang="en-US" sz="1600" dirty="0"/>
              <a:t> OG </a:t>
            </a:r>
            <a:r>
              <a:rPr lang="en-US" sz="1600" dirty="0" err="1"/>
              <a:t>til</a:t>
            </a:r>
            <a:r>
              <a:rPr lang="en-US" sz="1600" dirty="0"/>
              <a:t> </a:t>
            </a:r>
            <a:r>
              <a:rPr lang="en-US" sz="1600" dirty="0" err="1"/>
              <a:t>eleverne</a:t>
            </a:r>
            <a:r>
              <a:rPr lang="en-US" sz="1600" dirty="0"/>
              <a:t> er </a:t>
            </a:r>
            <a:r>
              <a:rPr lang="en-US" sz="1600" dirty="0" err="1"/>
              <a:t>urealistiske</a:t>
            </a:r>
            <a:r>
              <a:rPr lang="en-US" sz="1600" dirty="0"/>
              <a:t> – </a:t>
            </a:r>
            <a:r>
              <a:rPr lang="en-US" sz="1600" dirty="0" err="1"/>
              <a:t>begge</a:t>
            </a:r>
            <a:r>
              <a:rPr lang="en-US" sz="1600" dirty="0"/>
              <a:t> </a:t>
            </a:r>
            <a:r>
              <a:rPr lang="en-US" sz="1600" dirty="0" err="1"/>
              <a:t>parter</a:t>
            </a:r>
            <a:r>
              <a:rPr lang="en-US" sz="1600" dirty="0"/>
              <a:t>, </a:t>
            </a:r>
            <a:r>
              <a:rPr lang="en-US" sz="1600" dirty="0" err="1"/>
              <a:t>inklusive</a:t>
            </a:r>
            <a:r>
              <a:rPr lang="en-US" sz="1600" dirty="0"/>
              <a:t> </a:t>
            </a:r>
            <a:r>
              <a:rPr lang="en-US" sz="1600" dirty="0" err="1"/>
              <a:t>forældre</a:t>
            </a:r>
            <a:r>
              <a:rPr lang="en-US" sz="1600" dirty="0"/>
              <a:t>, </a:t>
            </a:r>
            <a:r>
              <a:rPr lang="en-US" sz="1600" dirty="0" err="1"/>
              <a:t>oplever</a:t>
            </a:r>
            <a:r>
              <a:rPr lang="en-US" sz="1600" dirty="0"/>
              <a:t> </a:t>
            </a:r>
            <a:r>
              <a:rPr lang="en-US" sz="1600" dirty="0" err="1"/>
              <a:t>stigende</a:t>
            </a:r>
            <a:r>
              <a:rPr lang="en-US" sz="1600" dirty="0"/>
              <a:t> frustration, </a:t>
            </a:r>
            <a:r>
              <a:rPr lang="en-US" sz="1600" dirty="0" err="1"/>
              <a:t>nedslidning</a:t>
            </a:r>
            <a:r>
              <a:rPr lang="en-US" sz="1600" dirty="0"/>
              <a:t>, </a:t>
            </a:r>
            <a:r>
              <a:rPr lang="en-US" sz="1600" dirty="0" err="1"/>
              <a:t>følelse</a:t>
            </a:r>
            <a:r>
              <a:rPr lang="en-US" sz="1600" dirty="0"/>
              <a:t> </a:t>
            </a:r>
            <a:r>
              <a:rPr lang="en-US" sz="1600" dirty="0" err="1"/>
              <a:t>af</a:t>
            </a:r>
            <a:r>
              <a:rPr lang="en-US" sz="1600" dirty="0"/>
              <a:t> </a:t>
            </a:r>
            <a:r>
              <a:rPr lang="en-US" sz="1600" dirty="0" err="1"/>
              <a:t>fiasko</a:t>
            </a:r>
            <a:r>
              <a:rPr lang="en-US" sz="1600" dirty="0"/>
              <a:t>, </a:t>
            </a:r>
            <a:r>
              <a:rPr lang="en-US" sz="1600" dirty="0" err="1"/>
              <a:t>følelse</a:t>
            </a:r>
            <a:r>
              <a:rPr lang="en-US" sz="1600" dirty="0"/>
              <a:t> </a:t>
            </a:r>
            <a:r>
              <a:rPr lang="en-US" sz="1600" dirty="0" err="1"/>
              <a:t>af</a:t>
            </a:r>
            <a:r>
              <a:rPr lang="en-US" sz="1600" dirty="0"/>
              <a:t> </a:t>
            </a:r>
            <a:r>
              <a:rPr lang="en-US" sz="1600" dirty="0" err="1"/>
              <a:t>brudt</a:t>
            </a:r>
            <a:r>
              <a:rPr lang="en-US" sz="1600" dirty="0"/>
              <a:t> </a:t>
            </a:r>
            <a:r>
              <a:rPr lang="en-US" sz="1600" dirty="0" err="1"/>
              <a:t>tillid</a:t>
            </a:r>
            <a:r>
              <a:rPr lang="en-US" sz="1600" dirty="0"/>
              <a:t>, </a:t>
            </a:r>
            <a:r>
              <a:rPr lang="en-US" sz="1600" dirty="0" err="1"/>
              <a:t>behov</a:t>
            </a:r>
            <a:r>
              <a:rPr lang="en-US" sz="1600" dirty="0"/>
              <a:t> for at </a:t>
            </a:r>
            <a:r>
              <a:rPr lang="en-US" sz="1600" dirty="0" err="1"/>
              <a:t>overkompensere</a:t>
            </a:r>
            <a:r>
              <a:rPr lang="en-US" sz="1600" dirty="0"/>
              <a:t>, at ‘</a:t>
            </a:r>
            <a:r>
              <a:rPr lang="en-US" sz="1600" dirty="0" err="1"/>
              <a:t>lege</a:t>
            </a:r>
            <a:r>
              <a:rPr lang="en-US" sz="1600" dirty="0"/>
              <a:t>’ at man </a:t>
            </a:r>
            <a:r>
              <a:rPr lang="en-US" sz="1600" dirty="0" err="1"/>
              <a:t>kan</a:t>
            </a:r>
            <a:r>
              <a:rPr lang="en-US" sz="1600" dirty="0"/>
              <a:t> mere end man </a:t>
            </a:r>
            <a:r>
              <a:rPr lang="en-US" sz="1600" dirty="0" err="1"/>
              <a:t>kan</a:t>
            </a:r>
            <a:endParaRPr lang="en-US" sz="1600" dirty="0"/>
          </a:p>
          <a:p>
            <a:pPr marL="342900" indent="-342900">
              <a:buFont typeface="+mj-lt"/>
              <a:buAutoNum type="arabicPeriod"/>
            </a:pPr>
            <a:r>
              <a:rPr lang="en-US" sz="1600" dirty="0" err="1"/>
              <a:t>Systemets</a:t>
            </a:r>
            <a:r>
              <a:rPr lang="en-US" sz="1600" dirty="0"/>
              <a:t> </a:t>
            </a:r>
            <a:r>
              <a:rPr lang="en-US" sz="1600" dirty="0" err="1"/>
              <a:t>overophedning</a:t>
            </a:r>
            <a:r>
              <a:rPr lang="en-US" sz="1600" dirty="0"/>
              <a:t> </a:t>
            </a:r>
            <a:r>
              <a:rPr lang="en-US" sz="1600" dirty="0" err="1"/>
              <a:t>øger</a:t>
            </a:r>
            <a:r>
              <a:rPr lang="en-US" sz="1600" dirty="0"/>
              <a:t> </a:t>
            </a:r>
            <a:r>
              <a:rPr lang="en-US" sz="1600" dirty="0" err="1"/>
              <a:t>ulighed</a:t>
            </a:r>
            <a:r>
              <a:rPr lang="en-US" sz="1600" dirty="0"/>
              <a:t>: De </a:t>
            </a:r>
            <a:r>
              <a:rPr lang="en-US" sz="1600" dirty="0" err="1"/>
              <a:t>robuste</a:t>
            </a:r>
            <a:r>
              <a:rPr lang="en-US" sz="1600" dirty="0"/>
              <a:t> </a:t>
            </a:r>
            <a:r>
              <a:rPr lang="en-US" sz="1600" dirty="0" err="1"/>
              <a:t>og</a:t>
            </a:r>
            <a:r>
              <a:rPr lang="en-US" sz="1600" dirty="0"/>
              <a:t> </a:t>
            </a:r>
            <a:r>
              <a:rPr lang="en-US" sz="1600" dirty="0" err="1"/>
              <a:t>ressourcestærke</a:t>
            </a:r>
            <a:r>
              <a:rPr lang="en-US" sz="1600" dirty="0"/>
              <a:t> </a:t>
            </a:r>
            <a:r>
              <a:rPr lang="en-US" sz="1600" dirty="0" err="1"/>
              <a:t>tåler</a:t>
            </a:r>
            <a:r>
              <a:rPr lang="en-US" sz="1600" dirty="0"/>
              <a:t> </a:t>
            </a:r>
            <a:r>
              <a:rPr lang="en-US" sz="1600" dirty="0" err="1"/>
              <a:t>overbuddet</a:t>
            </a:r>
            <a:r>
              <a:rPr lang="en-US" sz="1600" dirty="0"/>
              <a:t> </a:t>
            </a:r>
            <a:r>
              <a:rPr lang="en-US" sz="1600" dirty="0" err="1"/>
              <a:t>bedre</a:t>
            </a:r>
            <a:r>
              <a:rPr lang="en-US" sz="1600" dirty="0"/>
              <a:t> end de </a:t>
            </a:r>
            <a:r>
              <a:rPr lang="en-US" sz="1600" dirty="0" err="1"/>
              <a:t>sårbare</a:t>
            </a:r>
            <a:r>
              <a:rPr lang="en-US" sz="1600" dirty="0"/>
              <a:t>. </a:t>
            </a:r>
            <a:r>
              <a:rPr lang="en-US" sz="1600" dirty="0" err="1"/>
              <a:t>Løftebruddene</a:t>
            </a:r>
            <a:r>
              <a:rPr lang="en-US" sz="1600" dirty="0"/>
              <a:t> </a:t>
            </a:r>
            <a:r>
              <a:rPr lang="en-US" sz="1600" dirty="0" err="1"/>
              <a:t>og</a:t>
            </a:r>
            <a:r>
              <a:rPr lang="en-US" sz="1600" dirty="0"/>
              <a:t> de </a:t>
            </a:r>
            <a:r>
              <a:rPr lang="en-US" sz="1600" dirty="0" err="1"/>
              <a:t>urealistiske</a:t>
            </a:r>
            <a:r>
              <a:rPr lang="en-US" sz="1600" dirty="0"/>
              <a:t> </a:t>
            </a:r>
            <a:r>
              <a:rPr lang="en-US" sz="1600" dirty="0" err="1"/>
              <a:t>krav</a:t>
            </a:r>
            <a:r>
              <a:rPr lang="en-US" sz="1600" dirty="0"/>
              <a:t> rammer de </a:t>
            </a:r>
            <a:r>
              <a:rPr lang="en-US" sz="1600" dirty="0" err="1"/>
              <a:t>sårbare</a:t>
            </a:r>
            <a:r>
              <a:rPr lang="en-US" sz="1600" dirty="0"/>
              <a:t> </a:t>
            </a:r>
            <a:r>
              <a:rPr lang="en-US" sz="1600" dirty="0" err="1"/>
              <a:t>mest</a:t>
            </a:r>
            <a:r>
              <a:rPr lang="en-US" sz="1600" dirty="0"/>
              <a:t>. De </a:t>
            </a:r>
            <a:r>
              <a:rPr lang="en-US" sz="1600" dirty="0" err="1"/>
              <a:t>bliver</a:t>
            </a:r>
            <a:r>
              <a:rPr lang="en-US" sz="1600" dirty="0"/>
              <a:t> mere </a:t>
            </a:r>
            <a:r>
              <a:rPr lang="en-US" sz="1600" dirty="0" err="1"/>
              <a:t>sårbare</a:t>
            </a:r>
            <a:r>
              <a:rPr lang="en-US" sz="1600" dirty="0"/>
              <a:t>, </a:t>
            </a:r>
            <a:r>
              <a:rPr lang="en-US" sz="1600" dirty="0" err="1"/>
              <a:t>deres</a:t>
            </a:r>
            <a:r>
              <a:rPr lang="en-US" sz="1600" dirty="0"/>
              <a:t> </a:t>
            </a:r>
            <a:r>
              <a:rPr lang="en-US" sz="1600" dirty="0" err="1"/>
              <a:t>behov</a:t>
            </a:r>
            <a:r>
              <a:rPr lang="en-US" sz="1600" dirty="0"/>
              <a:t> </a:t>
            </a:r>
            <a:r>
              <a:rPr lang="en-US" sz="1600" dirty="0" err="1"/>
              <a:t>bliver</a:t>
            </a:r>
            <a:r>
              <a:rPr lang="en-US" sz="1600" dirty="0"/>
              <a:t> mere </a:t>
            </a:r>
            <a:r>
              <a:rPr lang="en-US" sz="1600" dirty="0" err="1"/>
              <a:t>akutte</a:t>
            </a:r>
            <a:r>
              <a:rPr lang="en-US" sz="1600" dirty="0"/>
              <a:t>, </a:t>
            </a:r>
            <a:r>
              <a:rPr lang="en-US" sz="1600" dirty="0" err="1"/>
              <a:t>deres</a:t>
            </a:r>
            <a:r>
              <a:rPr lang="en-US" sz="1600" dirty="0"/>
              <a:t> </a:t>
            </a:r>
            <a:r>
              <a:rPr lang="en-US" sz="1600" dirty="0" err="1"/>
              <a:t>indsats</a:t>
            </a:r>
            <a:r>
              <a:rPr lang="en-US" sz="1600" dirty="0"/>
              <a:t> </a:t>
            </a:r>
            <a:r>
              <a:rPr lang="en-US" sz="1600" dirty="0" err="1"/>
              <a:t>bliver</a:t>
            </a:r>
            <a:r>
              <a:rPr lang="en-US" sz="1600" dirty="0"/>
              <a:t> </a:t>
            </a:r>
            <a:r>
              <a:rPr lang="en-US" sz="1600" dirty="0" err="1"/>
              <a:t>mindre</a:t>
            </a:r>
            <a:r>
              <a:rPr lang="en-US" sz="1600" dirty="0"/>
              <a:t> </a:t>
            </a:r>
            <a:r>
              <a:rPr lang="en-US" sz="1600" dirty="0" err="1"/>
              <a:t>stabil</a:t>
            </a:r>
            <a:r>
              <a:rPr lang="en-US" sz="1600" dirty="0"/>
              <a:t>.</a:t>
            </a:r>
          </a:p>
          <a:p>
            <a:pPr marL="342900" indent="-342900">
              <a:buFont typeface="+mj-lt"/>
              <a:buAutoNum type="arabicPeriod"/>
            </a:pPr>
            <a:r>
              <a:rPr lang="en-US" sz="1600" dirty="0" err="1"/>
              <a:t>Systemet</a:t>
            </a:r>
            <a:r>
              <a:rPr lang="en-US" sz="1600" dirty="0"/>
              <a:t> </a:t>
            </a:r>
            <a:r>
              <a:rPr lang="en-US" sz="1600" dirty="0" err="1"/>
              <a:t>overophedes</a:t>
            </a:r>
            <a:r>
              <a:rPr lang="en-US" sz="1600" dirty="0"/>
              <a:t> mere </a:t>
            </a:r>
            <a:r>
              <a:rPr lang="en-US" sz="1600" dirty="0" err="1"/>
              <a:t>af</a:t>
            </a:r>
            <a:r>
              <a:rPr lang="en-US" sz="1600" dirty="0"/>
              <a:t> de </a:t>
            </a:r>
            <a:r>
              <a:rPr lang="en-US" sz="1600" dirty="0" err="1"/>
              <a:t>sårbares</a:t>
            </a:r>
            <a:r>
              <a:rPr lang="en-US" sz="1600" dirty="0"/>
              <a:t> </a:t>
            </a:r>
            <a:r>
              <a:rPr lang="en-US" sz="1600" dirty="0" err="1"/>
              <a:t>stigende</a:t>
            </a:r>
            <a:r>
              <a:rPr lang="en-US" sz="1600" dirty="0"/>
              <a:t> </a:t>
            </a:r>
            <a:r>
              <a:rPr lang="en-US" sz="1600" dirty="0" err="1"/>
              <a:t>behov</a:t>
            </a:r>
            <a:r>
              <a:rPr lang="en-US" sz="1600" dirty="0"/>
              <a:t> </a:t>
            </a:r>
            <a:r>
              <a:rPr lang="en-US" sz="1600" dirty="0" err="1"/>
              <a:t>og</a:t>
            </a:r>
            <a:r>
              <a:rPr lang="en-US" sz="1600" dirty="0"/>
              <a:t> </a:t>
            </a:r>
            <a:r>
              <a:rPr lang="en-US" sz="1600" dirty="0" err="1"/>
              <a:t>dalende</a:t>
            </a:r>
            <a:r>
              <a:rPr lang="en-US" sz="1600" dirty="0"/>
              <a:t> </a:t>
            </a:r>
            <a:r>
              <a:rPr lang="en-US" sz="1600" dirty="0" err="1"/>
              <a:t>indsats</a:t>
            </a:r>
            <a:r>
              <a:rPr lang="en-US" sz="1600" dirty="0"/>
              <a:t> (</a:t>
            </a:r>
            <a:r>
              <a:rPr lang="en-US" sz="1600" dirty="0" err="1"/>
              <a:t>gælder</a:t>
            </a:r>
            <a:r>
              <a:rPr lang="en-US" sz="1600" dirty="0"/>
              <a:t> </a:t>
            </a:r>
            <a:r>
              <a:rPr lang="en-US" sz="1600" dirty="0" err="1"/>
              <a:t>både</a:t>
            </a:r>
            <a:r>
              <a:rPr lang="en-US" sz="1600" dirty="0"/>
              <a:t> de </a:t>
            </a:r>
            <a:r>
              <a:rPr lang="en-US" sz="1600" dirty="0" err="1"/>
              <a:t>ansatte</a:t>
            </a:r>
            <a:r>
              <a:rPr lang="en-US" sz="1600" dirty="0"/>
              <a:t> </a:t>
            </a:r>
            <a:r>
              <a:rPr lang="en-US" sz="1600" dirty="0" err="1"/>
              <a:t>og</a:t>
            </a:r>
            <a:r>
              <a:rPr lang="en-US" sz="1600" dirty="0"/>
              <a:t> </a:t>
            </a:r>
            <a:r>
              <a:rPr lang="en-US" sz="1600" dirty="0" err="1"/>
              <a:t>eleverne</a:t>
            </a:r>
            <a:r>
              <a:rPr lang="en-US" sz="1600" dirty="0"/>
              <a:t>): </a:t>
            </a:r>
            <a:r>
              <a:rPr lang="en-US" sz="1600" dirty="0" err="1"/>
              <a:t>Belastningen</a:t>
            </a:r>
            <a:r>
              <a:rPr lang="en-US" sz="1600" dirty="0"/>
              <a:t> </a:t>
            </a:r>
            <a:r>
              <a:rPr lang="en-US" sz="1600" dirty="0" err="1"/>
              <a:t>øges</a:t>
            </a:r>
            <a:r>
              <a:rPr lang="en-US" sz="1600" dirty="0"/>
              <a:t>, </a:t>
            </a:r>
            <a:r>
              <a:rPr lang="en-US" sz="1600" dirty="0" err="1"/>
              <a:t>mens</a:t>
            </a:r>
            <a:r>
              <a:rPr lang="en-US" sz="1600" dirty="0"/>
              <a:t> den </a:t>
            </a:r>
            <a:r>
              <a:rPr lang="en-US" sz="1600" dirty="0" err="1"/>
              <a:t>robuste</a:t>
            </a:r>
            <a:r>
              <a:rPr lang="en-US" sz="1600" dirty="0"/>
              <a:t> </a:t>
            </a:r>
            <a:r>
              <a:rPr lang="en-US" sz="1600" dirty="0" err="1"/>
              <a:t>indsats</a:t>
            </a:r>
            <a:r>
              <a:rPr lang="en-US" sz="1600" dirty="0"/>
              <a:t> </a:t>
            </a:r>
            <a:r>
              <a:rPr lang="en-US" sz="1600" dirty="0" err="1"/>
              <a:t>daler</a:t>
            </a:r>
            <a:r>
              <a:rPr lang="en-US" sz="1600" dirty="0"/>
              <a:t>.</a:t>
            </a:r>
          </a:p>
          <a:p>
            <a:pPr marL="342900" indent="-342900">
              <a:buFont typeface="+mj-lt"/>
              <a:buAutoNum type="arabicPeriod"/>
            </a:pPr>
            <a:r>
              <a:rPr lang="en-US" sz="1600" dirty="0"/>
              <a:t>De </a:t>
            </a:r>
            <a:r>
              <a:rPr lang="en-US" sz="1600" dirty="0" err="1"/>
              <a:t>sårbare</a:t>
            </a:r>
            <a:r>
              <a:rPr lang="en-US" sz="1600" dirty="0"/>
              <a:t> </a:t>
            </a:r>
            <a:r>
              <a:rPr lang="en-US" sz="1600" dirty="0" err="1"/>
              <a:t>når</a:t>
            </a:r>
            <a:r>
              <a:rPr lang="en-US" sz="1600" dirty="0"/>
              <a:t> </a:t>
            </a:r>
            <a:r>
              <a:rPr lang="en-US" sz="1600" dirty="0" err="1"/>
              <a:t>belastningsgrænsen</a:t>
            </a:r>
            <a:r>
              <a:rPr lang="en-US" sz="1600" dirty="0"/>
              <a:t> </a:t>
            </a:r>
            <a:r>
              <a:rPr lang="en-US" sz="1600" dirty="0" err="1"/>
              <a:t>og</a:t>
            </a:r>
            <a:r>
              <a:rPr lang="en-US" sz="1600" dirty="0"/>
              <a:t> </a:t>
            </a:r>
            <a:r>
              <a:rPr lang="en-US" sz="1600" dirty="0" err="1"/>
              <a:t>bliver</a:t>
            </a:r>
            <a:r>
              <a:rPr lang="en-US" sz="1600" dirty="0"/>
              <a:t> </a:t>
            </a:r>
            <a:r>
              <a:rPr lang="en-US" sz="1600" dirty="0" err="1"/>
              <a:t>akutte</a:t>
            </a:r>
            <a:r>
              <a:rPr lang="en-US" sz="1600" dirty="0"/>
              <a:t>. </a:t>
            </a:r>
            <a:r>
              <a:rPr lang="en-US" sz="1600" dirty="0" err="1"/>
              <a:t>Meget</a:t>
            </a:r>
            <a:r>
              <a:rPr lang="en-US" sz="1600" dirty="0"/>
              <a:t> </a:t>
            </a:r>
            <a:r>
              <a:rPr lang="en-US" sz="1600" dirty="0" err="1"/>
              <a:t>ressourcekrævende</a:t>
            </a:r>
            <a:r>
              <a:rPr lang="en-US" sz="1600" dirty="0"/>
              <a:t> </a:t>
            </a:r>
            <a:r>
              <a:rPr lang="en-US" sz="1600" dirty="0" err="1"/>
              <a:t>indsatser</a:t>
            </a:r>
            <a:r>
              <a:rPr lang="en-US" sz="1600" dirty="0"/>
              <a:t> </a:t>
            </a:r>
            <a:r>
              <a:rPr lang="en-US" sz="1600" dirty="0" err="1"/>
              <a:t>må</a:t>
            </a:r>
            <a:r>
              <a:rPr lang="en-US" sz="1600" dirty="0"/>
              <a:t> </a:t>
            </a:r>
            <a:r>
              <a:rPr lang="en-US" sz="1600" dirty="0" err="1"/>
              <a:t>mobiliseres</a:t>
            </a:r>
            <a:r>
              <a:rPr lang="en-US" sz="1600" dirty="0"/>
              <a:t> </a:t>
            </a:r>
            <a:r>
              <a:rPr lang="en-US" sz="1600" dirty="0" err="1"/>
              <a:t>ud</a:t>
            </a:r>
            <a:r>
              <a:rPr lang="en-US" sz="1600" dirty="0"/>
              <a:t> </a:t>
            </a:r>
            <a:r>
              <a:rPr lang="en-US" sz="1600" dirty="0" err="1"/>
              <a:t>af</a:t>
            </a:r>
            <a:r>
              <a:rPr lang="en-US" sz="1600" dirty="0"/>
              <a:t> et </a:t>
            </a:r>
            <a:r>
              <a:rPr lang="en-US" sz="1600" dirty="0" err="1"/>
              <a:t>overophedet</a:t>
            </a:r>
            <a:r>
              <a:rPr lang="en-US" sz="1600" dirty="0"/>
              <a:t> system. </a:t>
            </a:r>
            <a:r>
              <a:rPr lang="en-US" sz="1600" dirty="0" err="1"/>
              <a:t>Ansatte</a:t>
            </a:r>
            <a:r>
              <a:rPr lang="en-US" sz="1600" dirty="0"/>
              <a:t> </a:t>
            </a:r>
            <a:r>
              <a:rPr lang="en-US" sz="1600" dirty="0" err="1"/>
              <a:t>sygemeldes</a:t>
            </a:r>
            <a:r>
              <a:rPr lang="en-US" sz="1600" dirty="0"/>
              <a:t> </a:t>
            </a:r>
            <a:r>
              <a:rPr lang="en-US" sz="1600" dirty="0" err="1"/>
              <a:t>eller</a:t>
            </a:r>
            <a:r>
              <a:rPr lang="en-US" sz="1600" dirty="0"/>
              <a:t> </a:t>
            </a:r>
            <a:r>
              <a:rPr lang="en-US" sz="1600" dirty="0" err="1"/>
              <a:t>siger</a:t>
            </a:r>
            <a:r>
              <a:rPr lang="en-US" sz="1600" dirty="0"/>
              <a:t> op. </a:t>
            </a:r>
            <a:r>
              <a:rPr lang="en-US" sz="1600" dirty="0" err="1"/>
              <a:t>Systemets</a:t>
            </a:r>
            <a:r>
              <a:rPr lang="en-US" sz="1600" dirty="0"/>
              <a:t> </a:t>
            </a:r>
            <a:r>
              <a:rPr lang="en-US" sz="1600" dirty="0" err="1"/>
              <a:t>ressourcer</a:t>
            </a:r>
            <a:r>
              <a:rPr lang="en-US" sz="1600" dirty="0"/>
              <a:t> </a:t>
            </a:r>
            <a:r>
              <a:rPr lang="en-US" sz="1600" dirty="0" err="1"/>
              <a:t>daler</a:t>
            </a:r>
            <a:r>
              <a:rPr lang="en-US" sz="1600" dirty="0"/>
              <a:t>, </a:t>
            </a:r>
            <a:r>
              <a:rPr lang="en-US" sz="1600" dirty="0" err="1"/>
              <a:t>belastningen</a:t>
            </a:r>
            <a:r>
              <a:rPr lang="en-US" sz="1600" dirty="0"/>
              <a:t> </a:t>
            </a:r>
            <a:r>
              <a:rPr lang="en-US" sz="1600" dirty="0" err="1"/>
              <a:t>stiger</a:t>
            </a:r>
            <a:endParaRPr lang="en-US" sz="1600" dirty="0"/>
          </a:p>
          <a:p>
            <a:pPr marL="342900" indent="-342900">
              <a:buFont typeface="+mj-lt"/>
              <a:buAutoNum type="arabicPeriod"/>
            </a:pPr>
            <a:r>
              <a:rPr lang="en-US" sz="1600" dirty="0"/>
              <a:t>Vi </a:t>
            </a:r>
            <a:r>
              <a:rPr lang="en-US" sz="1600" dirty="0" err="1"/>
              <a:t>kan</a:t>
            </a:r>
            <a:r>
              <a:rPr lang="en-US" sz="1600" dirty="0"/>
              <a:t> </a:t>
            </a:r>
            <a:r>
              <a:rPr lang="en-US" sz="1600" dirty="0" err="1"/>
              <a:t>ikke</a:t>
            </a:r>
            <a:r>
              <a:rPr lang="en-US" sz="1600" dirty="0"/>
              <a:t> </a:t>
            </a:r>
            <a:r>
              <a:rPr lang="en-US" sz="1600" dirty="0" err="1"/>
              <a:t>tiltrække</a:t>
            </a:r>
            <a:r>
              <a:rPr lang="en-US" sz="1600" dirty="0"/>
              <a:t> nye </a:t>
            </a:r>
            <a:r>
              <a:rPr lang="en-US" sz="1600" dirty="0" err="1"/>
              <a:t>ansatte</a:t>
            </a:r>
            <a:r>
              <a:rPr lang="en-US" sz="1600" dirty="0"/>
              <a:t> – </a:t>
            </a:r>
            <a:r>
              <a:rPr lang="en-US" sz="1600" dirty="0" err="1"/>
              <a:t>eller</a:t>
            </a:r>
            <a:r>
              <a:rPr lang="en-US" sz="1600" dirty="0"/>
              <a:t> de </a:t>
            </a:r>
            <a:r>
              <a:rPr lang="en-US" sz="1600" dirty="0" err="1"/>
              <a:t>nyansatte</a:t>
            </a:r>
            <a:r>
              <a:rPr lang="en-US" sz="1600" dirty="0"/>
              <a:t> ‘slides op’ </a:t>
            </a:r>
            <a:r>
              <a:rPr lang="en-US" sz="1600" dirty="0" err="1"/>
              <a:t>på</a:t>
            </a:r>
            <a:r>
              <a:rPr lang="en-US" sz="1600" dirty="0"/>
              <a:t> </a:t>
            </a:r>
            <a:r>
              <a:rPr lang="en-US" sz="1600" dirty="0" err="1"/>
              <a:t>meget</a:t>
            </a:r>
            <a:r>
              <a:rPr lang="en-US" sz="1600" dirty="0"/>
              <a:t> </a:t>
            </a:r>
            <a:r>
              <a:rPr lang="en-US" sz="1600" dirty="0" err="1"/>
              <a:t>kort</a:t>
            </a:r>
            <a:r>
              <a:rPr lang="en-US" sz="1600" dirty="0"/>
              <a:t> </a:t>
            </a:r>
            <a:r>
              <a:rPr lang="en-US" sz="1600" dirty="0" err="1"/>
              <a:t>tid</a:t>
            </a:r>
            <a:endParaRPr lang="en-US" sz="1600" dirty="0"/>
          </a:p>
          <a:p>
            <a:pPr marL="342900" indent="-342900">
              <a:buFont typeface="+mj-lt"/>
              <a:buAutoNum type="arabicPeriod"/>
            </a:pPr>
            <a:r>
              <a:rPr lang="en-US" sz="1600" dirty="0"/>
              <a:t>De </a:t>
            </a:r>
            <a:r>
              <a:rPr lang="en-US" sz="1600" dirty="0" err="1"/>
              <a:t>sårbare</a:t>
            </a:r>
            <a:r>
              <a:rPr lang="en-US" sz="1600" dirty="0"/>
              <a:t> </a:t>
            </a:r>
            <a:r>
              <a:rPr lang="en-US" sz="1600" dirty="0" err="1"/>
              <a:t>elever</a:t>
            </a:r>
            <a:r>
              <a:rPr lang="en-US" sz="1600" dirty="0"/>
              <a:t> </a:t>
            </a:r>
            <a:r>
              <a:rPr lang="en-US" sz="1600" dirty="0" err="1"/>
              <a:t>oplever</a:t>
            </a:r>
            <a:r>
              <a:rPr lang="en-US" sz="1600" dirty="0"/>
              <a:t> mere </a:t>
            </a:r>
            <a:r>
              <a:rPr lang="en-US" sz="1600" dirty="0" err="1"/>
              <a:t>akutte</a:t>
            </a:r>
            <a:r>
              <a:rPr lang="en-US" sz="1600" dirty="0"/>
              <a:t> </a:t>
            </a:r>
            <a:r>
              <a:rPr lang="en-US" sz="1600" dirty="0" err="1"/>
              <a:t>symptomer</a:t>
            </a:r>
            <a:r>
              <a:rPr lang="en-US" sz="1600" dirty="0"/>
              <a:t> </a:t>
            </a:r>
            <a:r>
              <a:rPr lang="en-US" sz="1600" dirty="0" err="1"/>
              <a:t>på</a:t>
            </a:r>
            <a:r>
              <a:rPr lang="en-US" sz="1600" dirty="0"/>
              <a:t> </a:t>
            </a:r>
            <a:r>
              <a:rPr lang="en-US" sz="1600" dirty="0" err="1"/>
              <a:t>vantrivsel</a:t>
            </a:r>
            <a:r>
              <a:rPr lang="en-US" sz="1600" dirty="0"/>
              <a:t> </a:t>
            </a:r>
            <a:r>
              <a:rPr lang="en-US" sz="1600" dirty="0" err="1"/>
              <a:t>og</a:t>
            </a:r>
            <a:r>
              <a:rPr lang="en-US" sz="1600" dirty="0"/>
              <a:t> </a:t>
            </a:r>
            <a:r>
              <a:rPr lang="en-US" sz="1600" dirty="0" err="1"/>
              <a:t>skolevægring</a:t>
            </a:r>
            <a:endParaRPr lang="en-US" sz="1600" dirty="0"/>
          </a:p>
          <a:p>
            <a:pPr marL="342900" indent="-342900">
              <a:buFont typeface="+mj-lt"/>
              <a:buAutoNum type="arabicPeriod"/>
            </a:pPr>
            <a:r>
              <a:rPr lang="en-US" sz="1600" dirty="0" err="1"/>
              <a:t>Behovet</a:t>
            </a:r>
            <a:r>
              <a:rPr lang="en-US" sz="1600" dirty="0"/>
              <a:t> for </a:t>
            </a:r>
            <a:r>
              <a:rPr lang="en-US" sz="1600" dirty="0" err="1"/>
              <a:t>akut</a:t>
            </a:r>
            <a:r>
              <a:rPr lang="en-US" sz="1600" dirty="0"/>
              <a:t> </a:t>
            </a:r>
            <a:r>
              <a:rPr lang="en-US" sz="1600" dirty="0" err="1"/>
              <a:t>oppumpning</a:t>
            </a:r>
            <a:r>
              <a:rPr lang="en-US" sz="1600" dirty="0"/>
              <a:t> </a:t>
            </a:r>
            <a:r>
              <a:rPr lang="en-US" sz="1600" dirty="0" err="1"/>
              <a:t>af</a:t>
            </a:r>
            <a:r>
              <a:rPr lang="en-US" sz="1600" dirty="0"/>
              <a:t> </a:t>
            </a:r>
            <a:r>
              <a:rPr lang="en-US" sz="1600" dirty="0" err="1"/>
              <a:t>systemets</a:t>
            </a:r>
            <a:r>
              <a:rPr lang="en-US" sz="1600" dirty="0"/>
              <a:t> </a:t>
            </a:r>
            <a:r>
              <a:rPr lang="en-US" sz="1600" dirty="0" err="1"/>
              <a:t>kapacitet</a:t>
            </a:r>
            <a:r>
              <a:rPr lang="en-US" sz="1600" dirty="0"/>
              <a:t> </a:t>
            </a:r>
            <a:r>
              <a:rPr lang="en-US" sz="1600" dirty="0" err="1"/>
              <a:t>stiger</a:t>
            </a:r>
            <a:r>
              <a:rPr lang="en-US" sz="1600" dirty="0"/>
              <a:t>: Vi ‘</a:t>
            </a:r>
            <a:r>
              <a:rPr lang="en-US" sz="1600" dirty="0" err="1"/>
              <a:t>opfinder</a:t>
            </a:r>
            <a:r>
              <a:rPr lang="en-US" sz="1600" dirty="0"/>
              <a:t>’ nye </a:t>
            </a:r>
            <a:r>
              <a:rPr lang="en-US" sz="1600" dirty="0" err="1"/>
              <a:t>gearingspraksisser</a:t>
            </a:r>
            <a:r>
              <a:rPr lang="en-US" sz="1600" dirty="0"/>
              <a:t>, </a:t>
            </a:r>
            <a:r>
              <a:rPr lang="en-US" sz="1600" dirty="0" err="1"/>
              <a:t>fx</a:t>
            </a:r>
            <a:r>
              <a:rPr lang="en-US" sz="1600" dirty="0"/>
              <a:t> nye </a:t>
            </a:r>
            <a:r>
              <a:rPr lang="en-US" sz="1600" dirty="0" err="1"/>
              <a:t>urealistiske</a:t>
            </a:r>
            <a:r>
              <a:rPr lang="en-US" sz="1600" dirty="0"/>
              <a:t> reformer </a:t>
            </a:r>
            <a:r>
              <a:rPr lang="en-US" sz="1600" dirty="0" err="1"/>
              <a:t>eller</a:t>
            </a:r>
            <a:r>
              <a:rPr lang="en-US" sz="1600" dirty="0"/>
              <a:t> </a:t>
            </a:r>
            <a:r>
              <a:rPr lang="en-US" sz="1600" dirty="0" err="1"/>
              <a:t>teknologier</a:t>
            </a:r>
            <a:r>
              <a:rPr lang="en-US" sz="1600" dirty="0"/>
              <a:t> </a:t>
            </a:r>
            <a:r>
              <a:rPr lang="en-US" sz="1600" dirty="0" err="1"/>
              <a:t>eller</a:t>
            </a:r>
            <a:r>
              <a:rPr lang="en-US" sz="1600" dirty="0"/>
              <a:t> </a:t>
            </a:r>
            <a:r>
              <a:rPr lang="en-US" sz="1600" dirty="0" err="1"/>
              <a:t>arbejdsformer</a:t>
            </a:r>
            <a:endParaRPr lang="en-US" sz="1600" dirty="0"/>
          </a:p>
          <a:p>
            <a:pPr marL="342900" indent="-342900">
              <a:buFont typeface="+mj-lt"/>
              <a:buAutoNum type="arabicPeriod"/>
            </a:pPr>
            <a:r>
              <a:rPr lang="en-US" sz="1600" dirty="0"/>
              <a:t>Det hele starter </a:t>
            </a:r>
            <a:r>
              <a:rPr lang="en-US" sz="1600" dirty="0" err="1"/>
              <a:t>forfra</a:t>
            </a:r>
            <a:r>
              <a:rPr lang="en-US" sz="1600" dirty="0"/>
              <a:t> </a:t>
            </a:r>
            <a:r>
              <a:rPr lang="en-US" sz="1600" dirty="0" err="1"/>
              <a:t>på</a:t>
            </a:r>
            <a:r>
              <a:rPr lang="en-US" sz="1600" dirty="0"/>
              <a:t> et </a:t>
            </a:r>
            <a:r>
              <a:rPr lang="en-US" sz="1600" dirty="0" err="1"/>
              <a:t>dybere</a:t>
            </a:r>
            <a:r>
              <a:rPr lang="en-US" sz="1600" dirty="0"/>
              <a:t> </a:t>
            </a:r>
            <a:r>
              <a:rPr lang="en-US" sz="1600" dirty="0" err="1"/>
              <a:t>niveau</a:t>
            </a:r>
            <a:r>
              <a:rPr lang="en-US" sz="1600" dirty="0"/>
              <a:t> </a:t>
            </a:r>
            <a:r>
              <a:rPr lang="en-US" sz="1600" dirty="0" err="1"/>
              <a:t>af</a:t>
            </a:r>
            <a:r>
              <a:rPr lang="en-US" sz="1600" dirty="0"/>
              <a:t> </a:t>
            </a:r>
            <a:r>
              <a:rPr lang="en-US" sz="1600" dirty="0" err="1"/>
              <a:t>udpining</a:t>
            </a:r>
            <a:endParaRPr lang="en-US" sz="1600" dirty="0"/>
          </a:p>
        </p:txBody>
      </p:sp>
      <p:sp>
        <p:nvSpPr>
          <p:cNvPr id="23"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ladsholder til indhold 6">
            <a:extLst>
              <a:ext uri="{FF2B5EF4-FFF2-40B4-BE49-F238E27FC236}">
                <a16:creationId xmlns:a16="http://schemas.microsoft.com/office/drawing/2014/main" id="{DC625213-68C0-586E-775E-537202E140A4}"/>
              </a:ext>
            </a:extLst>
          </p:cNvPr>
          <p:cNvPicPr>
            <a:picLocks noGrp="1" noChangeAspect="1"/>
          </p:cNvPicPr>
          <p:nvPr>
            <p:ph sz="half" idx="1"/>
          </p:nvPr>
        </p:nvPicPr>
        <p:blipFill>
          <a:blip r:embed="rId2"/>
          <a:stretch>
            <a:fillRect/>
          </a:stretch>
        </p:blipFill>
        <p:spPr>
          <a:xfrm>
            <a:off x="8506047" y="1797587"/>
            <a:ext cx="2740450" cy="3294718"/>
          </a:xfrm>
          <a:prstGeom prst="rect">
            <a:avLst/>
          </a:prstGeom>
        </p:spPr>
      </p:pic>
    </p:spTree>
    <p:extLst>
      <p:ext uri="{BB962C8B-B14F-4D97-AF65-F5344CB8AC3E}">
        <p14:creationId xmlns:p14="http://schemas.microsoft.com/office/powerpoint/2010/main" val="130036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A6AC00-FEFF-9A4B-E032-A7E0BB705510}"/>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Udpiningens paradoksale karakter</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6E4C18A-4E42-450E-D9DA-12CEB5FA2032}"/>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dirty="0"/>
              <a:t>Vi er </a:t>
            </a:r>
            <a:r>
              <a:rPr lang="en-US" sz="2000" dirty="0" err="1"/>
              <a:t>blevet</a:t>
            </a:r>
            <a:r>
              <a:rPr lang="en-US" sz="2000" dirty="0"/>
              <a:t> </a:t>
            </a:r>
            <a:r>
              <a:rPr lang="en-US" sz="2000" dirty="0" err="1"/>
              <a:t>så</a:t>
            </a:r>
            <a:r>
              <a:rPr lang="en-US" sz="2000" dirty="0"/>
              <a:t> </a:t>
            </a:r>
            <a:r>
              <a:rPr lang="en-US" sz="2000" dirty="0" err="1"/>
              <a:t>rige</a:t>
            </a:r>
            <a:r>
              <a:rPr lang="en-US" sz="2000" dirty="0"/>
              <a:t>, at vi </a:t>
            </a:r>
            <a:r>
              <a:rPr lang="en-US" sz="2000" dirty="0" err="1"/>
              <a:t>bliver</a:t>
            </a:r>
            <a:r>
              <a:rPr lang="en-US" sz="2000" dirty="0"/>
              <a:t> </a:t>
            </a:r>
            <a:r>
              <a:rPr lang="en-US" sz="2000" dirty="0" err="1"/>
              <a:t>fattige</a:t>
            </a:r>
            <a:r>
              <a:rPr lang="en-US" sz="2000" dirty="0"/>
              <a:t> </a:t>
            </a:r>
            <a:r>
              <a:rPr lang="en-US" sz="2000" dirty="0" err="1"/>
              <a:t>af</a:t>
            </a:r>
            <a:r>
              <a:rPr lang="en-US" sz="2000" dirty="0"/>
              <a:t> det</a:t>
            </a:r>
          </a:p>
          <a:p>
            <a:endParaRPr lang="en-US" sz="2000" dirty="0"/>
          </a:p>
          <a:p>
            <a:r>
              <a:rPr lang="en-US" sz="2000" dirty="0" err="1"/>
              <a:t>Overdreven</a:t>
            </a:r>
            <a:r>
              <a:rPr lang="en-US" sz="2000" dirty="0"/>
              <a:t> </a:t>
            </a:r>
            <a:r>
              <a:rPr lang="en-US" sz="2000" dirty="0" err="1"/>
              <a:t>rigdom</a:t>
            </a:r>
            <a:r>
              <a:rPr lang="en-US" sz="2000" dirty="0"/>
              <a:t> </a:t>
            </a:r>
            <a:r>
              <a:rPr lang="en-US" sz="2000" dirty="0">
                <a:solidFill>
                  <a:srgbClr val="00B050"/>
                </a:solidFill>
              </a:rPr>
              <a:t>(</a:t>
            </a:r>
            <a:r>
              <a:rPr lang="en-US" sz="2000" dirty="0" err="1">
                <a:solidFill>
                  <a:srgbClr val="00B050"/>
                </a:solidFill>
              </a:rPr>
              <a:t>uendelige</a:t>
            </a:r>
            <a:r>
              <a:rPr lang="en-US" sz="2000" dirty="0">
                <a:solidFill>
                  <a:srgbClr val="00B050"/>
                </a:solidFill>
              </a:rPr>
              <a:t> ‘</a:t>
            </a:r>
            <a:r>
              <a:rPr lang="en-US" sz="2000" dirty="0" err="1">
                <a:solidFill>
                  <a:srgbClr val="00B050"/>
                </a:solidFill>
              </a:rPr>
              <a:t>tilbudsvifter</a:t>
            </a:r>
            <a:r>
              <a:rPr lang="en-US" sz="2000" dirty="0">
                <a:solidFill>
                  <a:srgbClr val="00B050"/>
                </a:solidFill>
              </a:rPr>
              <a:t>’ </a:t>
            </a:r>
            <a:r>
              <a:rPr lang="en-US" sz="2000" dirty="0" err="1">
                <a:solidFill>
                  <a:srgbClr val="00B050"/>
                </a:solidFill>
              </a:rPr>
              <a:t>af</a:t>
            </a:r>
            <a:r>
              <a:rPr lang="en-US" sz="2000" dirty="0">
                <a:solidFill>
                  <a:srgbClr val="00B050"/>
                </a:solidFill>
              </a:rPr>
              <a:t> </a:t>
            </a:r>
            <a:r>
              <a:rPr lang="en-US" sz="2000" dirty="0" err="1">
                <a:solidFill>
                  <a:srgbClr val="00B050"/>
                </a:solidFill>
              </a:rPr>
              <a:t>velfærdsprodukter</a:t>
            </a:r>
            <a:r>
              <a:rPr lang="en-US" sz="2000" dirty="0">
                <a:solidFill>
                  <a:srgbClr val="00B050"/>
                </a:solidFill>
              </a:rPr>
              <a:t>) </a:t>
            </a:r>
            <a:r>
              <a:rPr lang="en-US" sz="2000" dirty="0" err="1"/>
              <a:t>sameksisterer</a:t>
            </a:r>
            <a:r>
              <a:rPr lang="en-US" sz="2000" dirty="0"/>
              <a:t> med </a:t>
            </a:r>
            <a:r>
              <a:rPr lang="en-US" sz="2000" dirty="0" err="1"/>
              <a:t>forrået</a:t>
            </a:r>
            <a:r>
              <a:rPr lang="en-US" sz="2000" dirty="0"/>
              <a:t> </a:t>
            </a:r>
            <a:r>
              <a:rPr lang="en-US" sz="2000" dirty="0" err="1"/>
              <a:t>fattigdom</a:t>
            </a:r>
            <a:r>
              <a:rPr lang="en-US" sz="2000" dirty="0"/>
              <a:t> </a:t>
            </a:r>
            <a:r>
              <a:rPr lang="en-US" sz="2000" dirty="0">
                <a:solidFill>
                  <a:srgbClr val="00B050"/>
                </a:solidFill>
              </a:rPr>
              <a:t>(</a:t>
            </a:r>
            <a:r>
              <a:rPr lang="en-US" sz="2000" dirty="0" err="1">
                <a:solidFill>
                  <a:srgbClr val="00B050"/>
                </a:solidFill>
              </a:rPr>
              <a:t>udpinte</a:t>
            </a:r>
            <a:r>
              <a:rPr lang="en-US" sz="2000" dirty="0">
                <a:solidFill>
                  <a:srgbClr val="00B050"/>
                </a:solidFill>
              </a:rPr>
              <a:t>, </a:t>
            </a:r>
            <a:r>
              <a:rPr lang="en-US" sz="2000" dirty="0" err="1">
                <a:solidFill>
                  <a:srgbClr val="00B050"/>
                </a:solidFill>
              </a:rPr>
              <a:t>overanstrengte</a:t>
            </a:r>
            <a:r>
              <a:rPr lang="en-US" sz="2000" dirty="0">
                <a:solidFill>
                  <a:srgbClr val="00B050"/>
                </a:solidFill>
              </a:rPr>
              <a:t> </a:t>
            </a:r>
            <a:r>
              <a:rPr lang="en-US" sz="2000" dirty="0" err="1">
                <a:solidFill>
                  <a:srgbClr val="00B050"/>
                </a:solidFill>
              </a:rPr>
              <a:t>velfærdsansatte</a:t>
            </a:r>
            <a:r>
              <a:rPr lang="en-US" sz="2000" dirty="0">
                <a:solidFill>
                  <a:srgbClr val="00B050"/>
                </a:solidFill>
              </a:rPr>
              <a:t> </a:t>
            </a:r>
            <a:r>
              <a:rPr lang="en-US" sz="2000" dirty="0" err="1">
                <a:solidFill>
                  <a:srgbClr val="00B050"/>
                </a:solidFill>
              </a:rPr>
              <a:t>og</a:t>
            </a:r>
            <a:r>
              <a:rPr lang="en-US" sz="2000" dirty="0">
                <a:solidFill>
                  <a:srgbClr val="00B050"/>
                </a:solidFill>
              </a:rPr>
              <a:t> </a:t>
            </a:r>
            <a:r>
              <a:rPr lang="en-US" sz="2000" dirty="0" err="1">
                <a:solidFill>
                  <a:srgbClr val="00B050"/>
                </a:solidFill>
              </a:rPr>
              <a:t>skuffede</a:t>
            </a:r>
            <a:r>
              <a:rPr lang="en-US" sz="2000" dirty="0">
                <a:solidFill>
                  <a:srgbClr val="00B050"/>
                </a:solidFill>
              </a:rPr>
              <a:t>, </a:t>
            </a:r>
            <a:r>
              <a:rPr lang="en-US" sz="2000" dirty="0" err="1">
                <a:solidFill>
                  <a:srgbClr val="00B050"/>
                </a:solidFill>
              </a:rPr>
              <a:t>kompensationskrævende</a:t>
            </a:r>
            <a:r>
              <a:rPr lang="en-US" sz="2000" dirty="0">
                <a:solidFill>
                  <a:srgbClr val="00B050"/>
                </a:solidFill>
              </a:rPr>
              <a:t> </a:t>
            </a:r>
            <a:r>
              <a:rPr lang="en-US" sz="2000" dirty="0" err="1">
                <a:solidFill>
                  <a:srgbClr val="00B050"/>
                </a:solidFill>
              </a:rPr>
              <a:t>brugere</a:t>
            </a:r>
            <a:r>
              <a:rPr lang="en-US" sz="2000" dirty="0">
                <a:solidFill>
                  <a:srgbClr val="00B050"/>
                </a:solidFill>
              </a:rPr>
              <a:t>/</a:t>
            </a:r>
            <a:r>
              <a:rPr lang="en-US" sz="2000" dirty="0" err="1">
                <a:solidFill>
                  <a:srgbClr val="00B050"/>
                </a:solidFill>
              </a:rPr>
              <a:t>borgere</a:t>
            </a:r>
            <a:r>
              <a:rPr lang="en-US" sz="2000" dirty="0">
                <a:solidFill>
                  <a:srgbClr val="00B050"/>
                </a:solidFill>
              </a:rPr>
              <a:t>)</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5365652A-2A51-FFAF-F23C-F46FC8CCDFCA}"/>
              </a:ext>
            </a:extLst>
          </p:cNvPr>
          <p:cNvPicPr>
            <a:picLocks noGrp="1" noChangeAspect="1"/>
          </p:cNvPicPr>
          <p:nvPr>
            <p:ph sz="half" idx="2"/>
          </p:nvPr>
        </p:nvPicPr>
        <p:blipFill rotWithShape="1">
          <a:blip r:embed="rId2"/>
          <a:srcRect l="9929" r="27604"/>
          <a:stretch/>
        </p:blipFill>
        <p:spPr>
          <a:xfrm>
            <a:off x="5977788" y="799352"/>
            <a:ext cx="5425410" cy="5259296"/>
          </a:xfrm>
          <a:prstGeom prst="rect">
            <a:avLst/>
          </a:prstGeom>
        </p:spPr>
      </p:pic>
    </p:spTree>
    <p:extLst>
      <p:ext uri="{BB962C8B-B14F-4D97-AF65-F5344CB8AC3E}">
        <p14:creationId xmlns:p14="http://schemas.microsoft.com/office/powerpoint/2010/main" val="148239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4837632B-5200-0556-60D7-30A58A43EE68}"/>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Store ressource-</a:t>
            </a:r>
            <a:r>
              <a:rPr lang="da-DK" dirty="0" err="1">
                <a:solidFill>
                  <a:srgbClr val="FFFFFF"/>
                </a:solidFill>
              </a:rPr>
              <a:t>slugere</a:t>
            </a:r>
            <a:endParaRPr lang="da-DK"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Pladsholder til indhold 5">
            <a:extLst>
              <a:ext uri="{FF2B5EF4-FFF2-40B4-BE49-F238E27FC236}">
                <a16:creationId xmlns:a16="http://schemas.microsoft.com/office/drawing/2014/main" id="{D4B4F36A-DB49-F683-0241-3352F19DEBD8}"/>
              </a:ext>
            </a:extLst>
          </p:cNvPr>
          <p:cNvSpPr>
            <a:spLocks noGrp="1"/>
          </p:cNvSpPr>
          <p:nvPr>
            <p:ph idx="1"/>
          </p:nvPr>
        </p:nvSpPr>
        <p:spPr>
          <a:xfrm>
            <a:off x="4447308" y="591344"/>
            <a:ext cx="6906491" cy="5585619"/>
          </a:xfrm>
        </p:spPr>
        <p:txBody>
          <a:bodyPr anchor="ctr">
            <a:normAutofit/>
          </a:bodyPr>
          <a:lstStyle/>
          <a:p>
            <a:r>
              <a:rPr lang="da-DK" sz="2200"/>
              <a:t>Hyppige reorganiseringer</a:t>
            </a:r>
          </a:p>
          <a:p>
            <a:r>
              <a:rPr lang="da-DK" sz="2200"/>
              <a:t>Penduleringer (centralisering/decentralisering; topstyring/frisættelse)</a:t>
            </a:r>
          </a:p>
          <a:p>
            <a:r>
              <a:rPr lang="da-DK" sz="2200"/>
              <a:t>Høj kommunikationskompleksitet (mange loops, mange interessenter, mange interfaces, høj frekvens)</a:t>
            </a:r>
          </a:p>
          <a:p>
            <a:r>
              <a:rPr lang="da-DK" sz="2200"/>
              <a:t>Høj dokumentationsgrad</a:t>
            </a:r>
          </a:p>
          <a:p>
            <a:r>
              <a:rPr lang="da-DK" sz="2200"/>
              <a:t>Mange specialiserede ydelser og valgmuligheder</a:t>
            </a:r>
          </a:p>
          <a:p>
            <a:r>
              <a:rPr lang="da-DK" sz="2200"/>
              <a:t>Overbehandling</a:t>
            </a:r>
          </a:p>
          <a:p>
            <a:r>
              <a:rPr lang="da-DK" sz="2200"/>
              <a:t>Udviklingsfetichisme frem for driftsfokus</a:t>
            </a:r>
          </a:p>
          <a:p>
            <a:r>
              <a:rPr lang="da-DK" sz="2200"/>
              <a:t>Overdrevne forventninger og tilhørende nedslidning, konflikt og uforholdsmæssige/uvirksomme indsatser</a:t>
            </a:r>
          </a:p>
          <a:p>
            <a:r>
              <a:rPr lang="da-DK" sz="2200"/>
              <a:t>Ulighedsforøgelse og tilhørende eksplosion i akutte problematikker</a:t>
            </a:r>
          </a:p>
        </p:txBody>
      </p:sp>
    </p:spTree>
    <p:extLst>
      <p:ext uri="{BB962C8B-B14F-4D97-AF65-F5344CB8AC3E}">
        <p14:creationId xmlns:p14="http://schemas.microsoft.com/office/powerpoint/2010/main" val="187652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CDF755A4-4CC7-A972-DE2C-8ECF233B1441}"/>
              </a:ext>
            </a:extLst>
          </p:cNvPr>
          <p:cNvSpPr>
            <a:spLocks noGrp="1"/>
          </p:cNvSpPr>
          <p:nvPr>
            <p:ph type="title"/>
          </p:nvPr>
        </p:nvSpPr>
        <p:spPr>
          <a:xfrm>
            <a:off x="1188069" y="381935"/>
            <a:ext cx="4008583" cy="5974414"/>
          </a:xfrm>
        </p:spPr>
        <p:txBody>
          <a:bodyPr anchor="ctr">
            <a:normAutofit/>
          </a:bodyPr>
          <a:lstStyle/>
          <a:p>
            <a:r>
              <a:rPr lang="da-DK" b="1" dirty="0">
                <a:solidFill>
                  <a:srgbClr val="FFFFFF"/>
                </a:solidFill>
              </a:rPr>
              <a:t>Ophedede systemer styret via </a:t>
            </a:r>
            <a:r>
              <a:rPr lang="da-DK" b="1" i="1" dirty="0">
                <a:solidFill>
                  <a:srgbClr val="FFFFFF"/>
                </a:solidFill>
              </a:rPr>
              <a:t>gearing</a:t>
            </a:r>
            <a:br>
              <a:rPr lang="da-DK" b="1" dirty="0">
                <a:solidFill>
                  <a:srgbClr val="FFFFFF"/>
                </a:solidFill>
              </a:rPr>
            </a:br>
            <a:br>
              <a:rPr lang="da-DK" b="1" dirty="0">
                <a:solidFill>
                  <a:srgbClr val="FFFFFF"/>
                </a:solidFill>
              </a:rPr>
            </a:br>
            <a:r>
              <a:rPr lang="da-DK" b="1" dirty="0">
                <a:solidFill>
                  <a:srgbClr val="FFFFFF"/>
                </a:solidFill>
              </a:rPr>
              <a:t>Systematisk overbud og fravær af svære afvejninger</a:t>
            </a:r>
            <a:endParaRPr lang="da-DK" sz="3600" b="1" dirty="0">
              <a:solidFill>
                <a:srgbClr val="FFFFFF"/>
              </a:solidFill>
            </a:endParaRPr>
          </a:p>
        </p:txBody>
      </p:sp>
      <p:grpSp>
        <p:nvGrpSpPr>
          <p:cNvPr id="2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Pladsholder til indhold 2">
            <a:extLst>
              <a:ext uri="{FF2B5EF4-FFF2-40B4-BE49-F238E27FC236}">
                <a16:creationId xmlns:a16="http://schemas.microsoft.com/office/drawing/2014/main" id="{B24E251A-53D0-A925-124F-DCC9FBFA5989}"/>
              </a:ext>
            </a:extLst>
          </p:cNvPr>
          <p:cNvSpPr>
            <a:spLocks noGrp="1"/>
          </p:cNvSpPr>
          <p:nvPr>
            <p:ph idx="1"/>
          </p:nvPr>
        </p:nvSpPr>
        <p:spPr>
          <a:xfrm>
            <a:off x="6297233" y="837004"/>
            <a:ext cx="4771607" cy="5807635"/>
          </a:xfrm>
        </p:spPr>
        <p:txBody>
          <a:bodyPr anchor="ctr">
            <a:normAutofit lnSpcReduction="10000"/>
          </a:bodyPr>
          <a:lstStyle/>
          <a:p>
            <a:pPr marL="0" indent="0">
              <a:buNone/>
            </a:pPr>
            <a:endParaRPr lang="da-DK" sz="2000" i="1" dirty="0">
              <a:solidFill>
                <a:schemeClr val="tx1">
                  <a:alpha val="80000"/>
                </a:schemeClr>
              </a:solidFill>
            </a:endParaRPr>
          </a:p>
          <a:p>
            <a:pPr marL="0" indent="0">
              <a:buNone/>
            </a:pPr>
            <a:r>
              <a:rPr lang="da-DK" sz="2000" i="1" dirty="0">
                <a:solidFill>
                  <a:schemeClr val="tx1">
                    <a:alpha val="80000"/>
                  </a:schemeClr>
                </a:solidFill>
              </a:rPr>
              <a:t>”Vi ønsker altså at finde løsninger, der gavner økonomien </a:t>
            </a:r>
            <a:r>
              <a:rPr lang="da-DK" sz="2000" b="1" i="1" dirty="0">
                <a:solidFill>
                  <a:schemeClr val="tx1">
                    <a:alpha val="80000"/>
                  </a:schemeClr>
                </a:solidFill>
              </a:rPr>
              <a:t>og</a:t>
            </a:r>
            <a:r>
              <a:rPr lang="da-DK" sz="2000" i="1" dirty="0">
                <a:solidFill>
                  <a:schemeClr val="tx1">
                    <a:alpha val="80000"/>
                  </a:schemeClr>
                </a:solidFill>
              </a:rPr>
              <a:t> skaber en mere effektiv måde at gøre tingene på – </a:t>
            </a:r>
            <a:r>
              <a:rPr lang="da-DK" sz="2000" b="1" i="1" dirty="0">
                <a:solidFill>
                  <a:schemeClr val="tx1">
                    <a:alpha val="80000"/>
                  </a:schemeClr>
                </a:solidFill>
              </a:rPr>
              <a:t>og</a:t>
            </a:r>
            <a:r>
              <a:rPr lang="da-DK" sz="2000" i="1" dirty="0">
                <a:solidFill>
                  <a:schemeClr val="tx1">
                    <a:alpha val="80000"/>
                  </a:schemeClr>
                </a:solidFill>
              </a:rPr>
              <a:t> samtidig gør det lettere eller bedre at være borger.” </a:t>
            </a:r>
          </a:p>
          <a:p>
            <a:pPr marL="0" indent="0">
              <a:buNone/>
            </a:pPr>
            <a:r>
              <a:rPr lang="da-DK" sz="1400" dirty="0">
                <a:solidFill>
                  <a:schemeClr val="tx1">
                    <a:alpha val="80000"/>
                  </a:schemeClr>
                </a:solidFill>
              </a:rPr>
              <a:t>(Regionsformand)</a:t>
            </a:r>
          </a:p>
          <a:p>
            <a:pPr marL="0" indent="0">
              <a:buNone/>
            </a:pPr>
            <a:endParaRPr lang="da-DK" sz="2000" dirty="0">
              <a:solidFill>
                <a:schemeClr val="tx1">
                  <a:alpha val="80000"/>
                </a:schemeClr>
              </a:solidFill>
            </a:endParaRPr>
          </a:p>
          <a:p>
            <a:pPr marL="0" indent="0">
              <a:buNone/>
            </a:pPr>
            <a:endParaRPr lang="da-DK" sz="2000" dirty="0">
              <a:solidFill>
                <a:schemeClr val="tx1">
                  <a:alpha val="80000"/>
                </a:schemeClr>
              </a:solidFill>
            </a:endParaRPr>
          </a:p>
          <a:p>
            <a:pPr marL="0" indent="0">
              <a:buNone/>
            </a:pPr>
            <a:r>
              <a:rPr lang="da-DK" sz="2000" i="1" dirty="0">
                <a:solidFill>
                  <a:schemeClr val="tx1">
                    <a:alpha val="80000"/>
                  </a:schemeClr>
                </a:solidFill>
                <a:effectLst/>
                <a:latin typeface="SourceSansPro-Regular"/>
                <a:ea typeface="Calibri" panose="020F0502020204030204" pitchFamily="34" charset="0"/>
                <a:cs typeface="SourceSansPro-Regular"/>
              </a:rPr>
              <a:t>»Tidligere troede man, at man udelukkende kunne gøre skattesystemet mere e</a:t>
            </a:r>
            <a:r>
              <a:rPr lang="da-DK" sz="2000" i="1" dirty="0">
                <a:solidFill>
                  <a:schemeClr val="tx1">
                    <a:alpha val="80000"/>
                  </a:schemeClr>
                </a:solidFill>
                <a:effectLst/>
                <a:latin typeface="Arial" panose="020B0604020202020204" pitchFamily="34" charset="0"/>
                <a:ea typeface="Arial" panose="020B0604020202020204" pitchFamily="34" charset="0"/>
                <a:cs typeface="Times New Roman" panose="02020603050405020304" pitchFamily="18" charset="0"/>
              </a:rPr>
              <a:t>ff</a:t>
            </a:r>
            <a:r>
              <a:rPr lang="da-DK" sz="2000" i="1" dirty="0">
                <a:solidFill>
                  <a:schemeClr val="tx1">
                    <a:alpha val="80000"/>
                  </a:schemeClr>
                </a:solidFill>
                <a:effectLst/>
                <a:latin typeface="SourceSansPro-Regular"/>
                <a:ea typeface="Calibri" panose="020F0502020204030204" pitchFamily="34" charset="0"/>
                <a:cs typeface="SourceSansPro-Regular"/>
              </a:rPr>
              <a:t>ektivt ved at skære i skattevæsenets økonomiske ramme, hvore</a:t>
            </a:r>
            <a:r>
              <a:rPr lang="da-DK" sz="2000" i="1" dirty="0">
                <a:solidFill>
                  <a:schemeClr val="tx1">
                    <a:alpha val="80000"/>
                  </a:schemeClr>
                </a:solidFill>
                <a:effectLst/>
                <a:latin typeface="Arial" panose="020B0604020202020204" pitchFamily="34" charset="0"/>
                <a:ea typeface="Arial" panose="020B0604020202020204" pitchFamily="34" charset="0"/>
                <a:cs typeface="Times New Roman" panose="02020603050405020304" pitchFamily="18" charset="0"/>
              </a:rPr>
              <a:t>ft</a:t>
            </a:r>
            <a:r>
              <a:rPr lang="da-DK" sz="2000" i="1" dirty="0">
                <a:solidFill>
                  <a:schemeClr val="tx1">
                    <a:alpha val="80000"/>
                  </a:schemeClr>
                </a:solidFill>
                <a:effectLst/>
                <a:latin typeface="SourceSansPro-Regular"/>
                <a:ea typeface="Calibri" panose="020F0502020204030204" pitchFamily="34" charset="0"/>
                <a:cs typeface="SourceSansPro-Regular"/>
              </a:rPr>
              <a:t>er medarbejderne ville løbe stærkere og finde nye måder at gøre tingene på. Jeg tror, at læren blandt andet er, </a:t>
            </a:r>
            <a:r>
              <a:rPr lang="da-DK" sz="2000" b="1" i="1" dirty="0">
                <a:solidFill>
                  <a:schemeClr val="tx1">
                    <a:alpha val="80000"/>
                  </a:schemeClr>
                </a:solidFill>
                <a:effectLst/>
                <a:latin typeface="SourceSansPro-Regular"/>
                <a:ea typeface="Calibri" panose="020F0502020204030204" pitchFamily="34" charset="0"/>
                <a:cs typeface="SourceSansPro-Regular"/>
              </a:rPr>
              <a:t>at man skal få nye IT-systemer op at køre, inden man fyrer de medarbejdere, som systemerne skal erstatte</a:t>
            </a:r>
            <a:r>
              <a:rPr lang="da-DK" sz="2000" i="1" dirty="0">
                <a:solidFill>
                  <a:schemeClr val="tx1">
                    <a:alpha val="80000"/>
                  </a:schemeClr>
                </a:solidFill>
                <a:effectLst/>
                <a:latin typeface="SourceSansPro-Regular"/>
                <a:ea typeface="Calibri" panose="020F0502020204030204" pitchFamily="34" charset="0"/>
                <a:cs typeface="SourceSansPro-Regular"/>
              </a:rPr>
              <a:t>.« </a:t>
            </a:r>
          </a:p>
          <a:p>
            <a:pPr marL="0" indent="0">
              <a:buNone/>
            </a:pPr>
            <a:r>
              <a:rPr lang="da-DK" sz="1400" dirty="0">
                <a:solidFill>
                  <a:schemeClr val="tx1">
                    <a:alpha val="80000"/>
                  </a:schemeClr>
                </a:solidFill>
                <a:effectLst/>
                <a:latin typeface="SourceSansPro-Regular"/>
                <a:ea typeface="Calibri" panose="020F0502020204030204" pitchFamily="34" charset="0"/>
                <a:cs typeface="SourceSansPro-Regular"/>
              </a:rPr>
              <a:t>(</a:t>
            </a:r>
            <a:r>
              <a:rPr lang="da-DK" sz="1400" dirty="0">
                <a:solidFill>
                  <a:schemeClr val="tx1">
                    <a:alpha val="80000"/>
                  </a:schemeClr>
                </a:solidFill>
                <a:latin typeface="SourceSansPro-Regular"/>
                <a:ea typeface="Calibri" panose="020F0502020204030204" pitchFamily="34" charset="0"/>
                <a:cs typeface="SourceSansPro-Regular"/>
              </a:rPr>
              <a:t>T</a:t>
            </a:r>
            <a:r>
              <a:rPr lang="da-DK" sz="1400" dirty="0">
                <a:solidFill>
                  <a:schemeClr val="tx1">
                    <a:alpha val="80000"/>
                  </a:schemeClr>
                </a:solidFill>
                <a:effectLst/>
                <a:latin typeface="SourceSansPro-Regular"/>
                <a:ea typeface="Calibri" panose="020F0502020204030204" pitchFamily="34" charset="0"/>
                <a:cs typeface="SourceSansPro-Regular"/>
              </a:rPr>
              <a:t>idligere skatteminister)</a:t>
            </a:r>
          </a:p>
          <a:p>
            <a:pPr marL="0" indent="0">
              <a:buNone/>
            </a:pPr>
            <a:endParaRPr lang="da-DK" sz="2000" dirty="0">
              <a:solidFill>
                <a:schemeClr val="tx1">
                  <a:alpha val="80000"/>
                </a:schemeClr>
              </a:solidFill>
            </a:endParaRPr>
          </a:p>
          <a:p>
            <a:endParaRPr lang="da-DK"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92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6A55CE-FC4E-84A3-17B5-001991738BC3}"/>
              </a:ext>
            </a:extLst>
          </p:cNvPr>
          <p:cNvSpPr>
            <a:spLocks noGrp="1"/>
          </p:cNvSpPr>
          <p:nvPr>
            <p:ph type="title"/>
          </p:nvPr>
        </p:nvSpPr>
        <p:spPr>
          <a:xfrm>
            <a:off x="1188069" y="381935"/>
            <a:ext cx="9356106" cy="1200329"/>
          </a:xfrm>
        </p:spPr>
        <p:txBody>
          <a:bodyPr anchor="t">
            <a:normAutofit/>
          </a:bodyPr>
          <a:lstStyle/>
          <a:p>
            <a:pPr algn="ctr"/>
            <a:r>
              <a:rPr lang="da-DK" sz="3800" b="1" dirty="0"/>
              <a:t>Hvordan punkterer man et pyramidespil?</a:t>
            </a:r>
            <a:br>
              <a:rPr lang="da-DK" sz="3800" b="1" dirty="0"/>
            </a:br>
            <a:r>
              <a:rPr lang="da-DK" sz="2000" b="1" dirty="0"/>
              <a:t>Regnskabet der ikke går op</a:t>
            </a:r>
            <a:endParaRPr lang="da-DK" sz="3800" b="1" dirty="0"/>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6E4AECE1-87C6-3E8B-083E-AD5749EB4827}"/>
              </a:ext>
            </a:extLst>
          </p:cNvPr>
          <p:cNvGraphicFramePr>
            <a:graphicFrameLocks noGrp="1"/>
          </p:cNvGraphicFramePr>
          <p:nvPr>
            <p:ph idx="1"/>
            <p:extLst>
              <p:ext uri="{D42A27DB-BD31-4B8C-83A1-F6EECF244321}">
                <p14:modId xmlns:p14="http://schemas.microsoft.com/office/powerpoint/2010/main" val="3125550919"/>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118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AD2DA90D-8F73-D215-BCDE-8F941499C495}"/>
              </a:ext>
            </a:extLst>
          </p:cNvPr>
          <p:cNvSpPr>
            <a:spLocks noGrp="1"/>
          </p:cNvSpPr>
          <p:nvPr>
            <p:ph idx="1"/>
          </p:nvPr>
        </p:nvSpPr>
        <p:spPr>
          <a:xfrm>
            <a:off x="558800" y="416560"/>
            <a:ext cx="5059680" cy="6238240"/>
          </a:xfrm>
        </p:spPr>
        <p:txBody>
          <a:bodyPr>
            <a:normAutofit/>
          </a:bodyPr>
          <a:lstStyle/>
          <a:p>
            <a:endParaRPr lang="da-DK" sz="1000" dirty="0"/>
          </a:p>
          <a:p>
            <a:endParaRPr lang="da-DK" sz="1000" dirty="0"/>
          </a:p>
          <a:p>
            <a:endParaRPr lang="da-DK" sz="1000" dirty="0"/>
          </a:p>
          <a:p>
            <a:r>
              <a:rPr lang="da-DK" sz="1600" dirty="0"/>
              <a:t>Kig på dit eget arbejdsliv</a:t>
            </a:r>
          </a:p>
          <a:p>
            <a:r>
              <a:rPr lang="da-DK" sz="1600" dirty="0"/>
              <a:t>Du må ikke bede om flere penge eller mere tid</a:t>
            </a:r>
          </a:p>
          <a:p>
            <a:r>
              <a:rPr lang="da-DK" sz="1600" dirty="0"/>
              <a:t>Du må kun fjerne noget</a:t>
            </a:r>
          </a:p>
          <a:p>
            <a:endParaRPr lang="da-DK" sz="1600" dirty="0"/>
          </a:p>
          <a:p>
            <a:r>
              <a:rPr lang="da-DK" sz="1600" dirty="0"/>
              <a:t>Hvad ville du fjerne for at gøre det bæredygtigt, hvis du samtidig også står på mål for organisationens overordnede formål?</a:t>
            </a:r>
          </a:p>
          <a:p>
            <a:endParaRPr lang="da-DK" sz="1600" dirty="0"/>
          </a:p>
          <a:p>
            <a:r>
              <a:rPr lang="da-DK" sz="1600" dirty="0"/>
              <a:t>Eksempler på bud fra folkeskoleområdet:</a:t>
            </a:r>
          </a:p>
          <a:p>
            <a:pPr lvl="1"/>
            <a:r>
              <a:rPr lang="da-DK" sz="1600" dirty="0"/>
              <a:t>Fjern AULA</a:t>
            </a:r>
          </a:p>
          <a:p>
            <a:pPr lvl="1"/>
            <a:r>
              <a:rPr lang="da-DK" sz="1600" dirty="0"/>
              <a:t>Kun afgangseksamen i dansk og matematik</a:t>
            </a:r>
          </a:p>
          <a:p>
            <a:pPr lvl="1"/>
            <a:r>
              <a:rPr lang="da-DK" sz="1600" dirty="0"/>
              <a:t>Fjern nationale test i indskolingen</a:t>
            </a:r>
          </a:p>
          <a:p>
            <a:pPr lvl="1"/>
            <a:r>
              <a:rPr lang="da-DK" sz="1600" dirty="0"/>
              <a:t>Skru ned for tværgående lærersamarbejde til fordel for tolærerordning</a:t>
            </a:r>
          </a:p>
          <a:p>
            <a:pPr lvl="1"/>
            <a:r>
              <a:rPr lang="da-DK" sz="1600" dirty="0"/>
              <a:t>Reducer antallet af fag og antallet af undervisningstimer til fordel for mere pause og bevægelse</a:t>
            </a:r>
          </a:p>
          <a:p>
            <a:pPr lvl="1"/>
            <a:r>
              <a:rPr lang="da-DK" sz="1600" dirty="0"/>
              <a:t>Træk grænser over for forældre ang. problematikker for langt inde i hjemmezonen</a:t>
            </a:r>
          </a:p>
        </p:txBody>
      </p:sp>
      <p:sp>
        <p:nvSpPr>
          <p:cNvPr id="6" name="Tekstfelt 5">
            <a:extLst>
              <a:ext uri="{FF2B5EF4-FFF2-40B4-BE49-F238E27FC236}">
                <a16:creationId xmlns:a16="http://schemas.microsoft.com/office/drawing/2014/main" id="{0577872A-4740-DA55-BEEB-F067CB1DABC5}"/>
              </a:ext>
            </a:extLst>
          </p:cNvPr>
          <p:cNvSpPr txBox="1"/>
          <p:nvPr/>
        </p:nvSpPr>
        <p:spPr>
          <a:xfrm>
            <a:off x="6408928" y="5628239"/>
            <a:ext cx="4703901" cy="369332"/>
          </a:xfrm>
          <a:prstGeom prst="rect">
            <a:avLst/>
          </a:prstGeom>
          <a:noFill/>
        </p:spPr>
        <p:txBody>
          <a:bodyPr wrap="square">
            <a:spAutoFit/>
          </a:bodyPr>
          <a:lstStyle/>
          <a:p>
            <a:r>
              <a:rPr lang="da-DK" b="1" dirty="0"/>
              <a:t>https://forms.office.com/e/Z8FXzQUquW</a:t>
            </a:r>
          </a:p>
        </p:txBody>
      </p:sp>
      <p:pic>
        <p:nvPicPr>
          <p:cNvPr id="9" name="Billede 8" descr="Et billede, der indeholder tekst, skærmbillede, kvadratisk, Font/skrifttype&#10;&#10;Automatisk genereret beskrivelse">
            <a:extLst>
              <a:ext uri="{FF2B5EF4-FFF2-40B4-BE49-F238E27FC236}">
                <a16:creationId xmlns:a16="http://schemas.microsoft.com/office/drawing/2014/main" id="{39840B95-E4EF-E893-748B-E1779D74C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357" y="228600"/>
            <a:ext cx="4919472" cy="4919472"/>
          </a:xfrm>
          <a:prstGeom prst="rect">
            <a:avLst/>
          </a:prstGeom>
        </p:spPr>
      </p:pic>
    </p:spTree>
    <p:extLst>
      <p:ext uri="{BB962C8B-B14F-4D97-AF65-F5344CB8AC3E}">
        <p14:creationId xmlns:p14="http://schemas.microsoft.com/office/powerpoint/2010/main" val="50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83505A-C409-2316-34EB-55401ABDE8A9}"/>
              </a:ext>
            </a:extLst>
          </p:cNvPr>
          <p:cNvPicPr>
            <a:picLocks noChangeAspect="1"/>
          </p:cNvPicPr>
          <p:nvPr/>
        </p:nvPicPr>
        <p:blipFill rotWithShape="1">
          <a:blip r:embed="rId2">
            <a:duotone>
              <a:schemeClr val="bg2">
                <a:shade val="45000"/>
                <a:satMod val="135000"/>
              </a:schemeClr>
              <a:prstClr val="white"/>
            </a:duotone>
          </a:blip>
          <a:srcRect t="15413"/>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656715"/>
          </a:xfrm>
        </p:spPr>
        <p:txBody>
          <a:bodyPr>
            <a:normAutofit/>
          </a:bodyPr>
          <a:lstStyle/>
          <a:p>
            <a:r>
              <a:rPr lang="da-DK" sz="3200" b="1" dirty="0"/>
              <a:t>Svære afvejninger og forventningsafstemning forsømmes. Byrden af manglende bæredygtighed skubbes nedad</a:t>
            </a:r>
            <a:endParaRPr lang="en-US" sz="3200" i="1" dirty="0"/>
          </a:p>
        </p:txBody>
      </p:sp>
      <p:graphicFrame>
        <p:nvGraphicFramePr>
          <p:cNvPr id="7" name="Content Placeholder 3">
            <a:extLst>
              <a:ext uri="{FF2B5EF4-FFF2-40B4-BE49-F238E27FC236}">
                <a16:creationId xmlns:a16="http://schemas.microsoft.com/office/drawing/2014/main" id="{9C2F86A7-40FD-A947-CF8F-DB91E57915CB}"/>
              </a:ext>
            </a:extLst>
          </p:cNvPr>
          <p:cNvGraphicFramePr>
            <a:graphicFrameLocks noGrp="1"/>
          </p:cNvGraphicFramePr>
          <p:nvPr>
            <p:ph idx="1"/>
            <p:extLst>
              <p:ext uri="{D42A27DB-BD31-4B8C-83A1-F6EECF244321}">
                <p14:modId xmlns:p14="http://schemas.microsoft.com/office/powerpoint/2010/main" val="2866730124"/>
              </p:ext>
            </p:extLst>
          </p:nvPr>
        </p:nvGraphicFramePr>
        <p:xfrm>
          <a:off x="838200" y="2113280"/>
          <a:ext cx="10515600" cy="452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92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D2ED1-BD09-C83D-85C7-BA962FEAB403}"/>
              </a:ext>
            </a:extLst>
          </p:cNvPr>
          <p:cNvSpPr>
            <a:spLocks noGrp="1"/>
          </p:cNvSpPr>
          <p:nvPr>
            <p:ph type="title"/>
          </p:nvPr>
        </p:nvSpPr>
        <p:spPr>
          <a:xfrm>
            <a:off x="838200" y="190031"/>
            <a:ext cx="10515600" cy="937020"/>
          </a:xfrm>
        </p:spPr>
        <p:txBody>
          <a:bodyPr vert="horz" lIns="91440" tIns="45720" rIns="91440" bIns="45720" rtlCol="0" anchor="ctr">
            <a:normAutofit/>
          </a:bodyPr>
          <a:lstStyle/>
          <a:p>
            <a:pPr algn="ctr"/>
            <a:r>
              <a:rPr lang="en-US" sz="3200" b="1" dirty="0" err="1">
                <a:solidFill>
                  <a:schemeClr val="accent1">
                    <a:lumMod val="75000"/>
                  </a:schemeClr>
                </a:solidFill>
              </a:rPr>
              <a:t>Udpining</a:t>
            </a:r>
            <a:r>
              <a:rPr lang="en-US" sz="3200" b="1" dirty="0">
                <a:solidFill>
                  <a:schemeClr val="accent1">
                    <a:lumMod val="75000"/>
                  </a:schemeClr>
                </a:solidFill>
              </a:rPr>
              <a:t>: </a:t>
            </a:r>
            <a:r>
              <a:rPr lang="en-US" sz="3200" b="1" dirty="0" err="1">
                <a:solidFill>
                  <a:schemeClr val="accent1">
                    <a:lumMod val="75000"/>
                  </a:schemeClr>
                </a:solidFill>
              </a:rPr>
              <a:t>Fattigdommen</a:t>
            </a:r>
            <a:r>
              <a:rPr lang="en-US" sz="3200" b="1" dirty="0">
                <a:solidFill>
                  <a:schemeClr val="accent1">
                    <a:lumMod val="75000"/>
                  </a:schemeClr>
                </a:solidFill>
              </a:rPr>
              <a:t> </a:t>
            </a:r>
            <a:r>
              <a:rPr lang="en-US" sz="3200" b="1" dirty="0" err="1">
                <a:solidFill>
                  <a:schemeClr val="accent1">
                    <a:lumMod val="75000"/>
                  </a:schemeClr>
                </a:solidFill>
              </a:rPr>
              <a:t>ved</a:t>
            </a:r>
            <a:r>
              <a:rPr lang="en-US" sz="3200" b="1" dirty="0">
                <a:solidFill>
                  <a:schemeClr val="accent1">
                    <a:lumMod val="75000"/>
                  </a:schemeClr>
                </a:solidFill>
              </a:rPr>
              <a:t> ‘for </a:t>
            </a:r>
            <a:r>
              <a:rPr lang="en-US" sz="3200" b="1" dirty="0" err="1">
                <a:solidFill>
                  <a:schemeClr val="accent1">
                    <a:lumMod val="75000"/>
                  </a:schemeClr>
                </a:solidFill>
              </a:rPr>
              <a:t>meget</a:t>
            </a:r>
            <a:r>
              <a:rPr lang="en-US" sz="3200" b="1" dirty="0">
                <a:solidFill>
                  <a:schemeClr val="accent1">
                    <a:lumMod val="75000"/>
                  </a:schemeClr>
                </a:solidFill>
              </a:rPr>
              <a:t>’ </a:t>
            </a:r>
            <a:r>
              <a:rPr lang="en-US" sz="3200" b="1" dirty="0" err="1">
                <a:solidFill>
                  <a:schemeClr val="accent1">
                    <a:lumMod val="75000"/>
                  </a:schemeClr>
                </a:solidFill>
              </a:rPr>
              <a:t>velfærd</a:t>
            </a:r>
            <a:endParaRPr lang="en-US" sz="3200" dirty="0">
              <a:solidFill>
                <a:schemeClr val="accent1">
                  <a:lumMod val="75000"/>
                </a:schemeClr>
              </a:solidFill>
            </a:endParaRPr>
          </a:p>
        </p:txBody>
      </p:sp>
      <p:sp>
        <p:nvSpPr>
          <p:cNvPr id="14" name="Tekstfelt 13">
            <a:extLst>
              <a:ext uri="{FF2B5EF4-FFF2-40B4-BE49-F238E27FC236}">
                <a16:creationId xmlns:a16="http://schemas.microsoft.com/office/drawing/2014/main" id="{39C21F04-AB76-7EFB-EFA9-7AA6EAC01900}"/>
              </a:ext>
            </a:extLst>
          </p:cNvPr>
          <p:cNvSpPr txBox="1"/>
          <p:nvPr/>
        </p:nvSpPr>
        <p:spPr>
          <a:xfrm>
            <a:off x="4316665" y="1566470"/>
            <a:ext cx="3558670" cy="4610493"/>
          </a:xfrm>
          <a:prstGeom prst="rect">
            <a:avLst/>
          </a:prstGeom>
          <a:solidFill>
            <a:schemeClr val="accent1">
              <a:lumMod val="20000"/>
              <a:lumOff val="80000"/>
            </a:schemeClr>
          </a:solidFill>
          <a:ln w="50800">
            <a:solidFill>
              <a:schemeClr val="accent1"/>
            </a:solidFill>
          </a:ln>
        </p:spPr>
        <p:txBody>
          <a:bodyPr wrap="square"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Folkeskolereformen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skal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have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bedre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karakterer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bevægelse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differentiering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inklusion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forandring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fordybelse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praksis-relevans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undervisning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børnetrivsel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mere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forældreinddragelse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mindre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overarbejde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Og husk nu at passe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rigtig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godt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på</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jer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selv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Vi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skal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nemlig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også</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have et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bedre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arbejdsmiljø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da-DK" dirty="0"/>
          </a:p>
        </p:txBody>
      </p:sp>
      <p:pic>
        <p:nvPicPr>
          <p:cNvPr id="11" name="Billede 10" descr="Et billede, der indeholder Ansigt, person, tøj, smil&#10;&#10;Automatisk genereret beskrivelse">
            <a:extLst>
              <a:ext uri="{FF2B5EF4-FFF2-40B4-BE49-F238E27FC236}">
                <a16:creationId xmlns:a16="http://schemas.microsoft.com/office/drawing/2014/main" id="{0A9CB576-248A-DBA1-D258-8B45DA2C43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081" y="3871716"/>
            <a:ext cx="3969584" cy="2425857"/>
          </a:xfrm>
          <a:prstGeom prst="rect">
            <a:avLst/>
          </a:prstGeom>
        </p:spPr>
      </p:pic>
      <p:pic>
        <p:nvPicPr>
          <p:cNvPr id="15" name="Billede 14" descr="Et billede, der indeholder tegning, clipart, illustration/afbildning, tekst&#10;&#10;Automatisk genereret beskrivelse">
            <a:extLst>
              <a:ext uri="{FF2B5EF4-FFF2-40B4-BE49-F238E27FC236}">
                <a16:creationId xmlns:a16="http://schemas.microsoft.com/office/drawing/2014/main" id="{C5F62C6E-72ED-13D3-701A-543FD5D0359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20413" y="3957787"/>
            <a:ext cx="3424506" cy="2196932"/>
          </a:xfrm>
          <a:prstGeom prst="rect">
            <a:avLst/>
          </a:prstGeom>
        </p:spPr>
      </p:pic>
      <p:pic>
        <p:nvPicPr>
          <p:cNvPr id="22" name="Billede 21" descr="Barn, der dækker ansigt">
            <a:extLst>
              <a:ext uri="{FF2B5EF4-FFF2-40B4-BE49-F238E27FC236}">
                <a16:creationId xmlns:a16="http://schemas.microsoft.com/office/drawing/2014/main" id="{C5FF8658-86AD-AD1E-BEC6-DC1284D53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1198" y="1548670"/>
            <a:ext cx="3122935" cy="2081957"/>
          </a:xfrm>
          <a:prstGeom prst="rect">
            <a:avLst/>
          </a:prstGeom>
        </p:spPr>
      </p:pic>
      <p:pic>
        <p:nvPicPr>
          <p:cNvPr id="24" name="Billede 23" descr="Et billede, der indeholder illustration/afbildning, kunst, design&#10;&#10;Automatisk genereret beskrivelse med mellem tillid">
            <a:extLst>
              <a:ext uri="{FF2B5EF4-FFF2-40B4-BE49-F238E27FC236}">
                <a16:creationId xmlns:a16="http://schemas.microsoft.com/office/drawing/2014/main" id="{5DDCDE5A-63F7-B825-6D42-391016CD79B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8200" y="1566470"/>
            <a:ext cx="3341637" cy="2064157"/>
          </a:xfrm>
          <a:prstGeom prst="rect">
            <a:avLst/>
          </a:prstGeom>
        </p:spPr>
      </p:pic>
    </p:spTree>
    <p:extLst>
      <p:ext uri="{BB962C8B-B14F-4D97-AF65-F5344CB8AC3E}">
        <p14:creationId xmlns:p14="http://schemas.microsoft.com/office/powerpoint/2010/main" val="271603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11FA9-BF02-7A5A-6628-C6A15BCF260C}"/>
              </a:ext>
            </a:extLst>
          </p:cNvPr>
          <p:cNvSpPr>
            <a:spLocks noGrp="1"/>
          </p:cNvSpPr>
          <p:nvPr>
            <p:ph type="title"/>
          </p:nvPr>
        </p:nvSpPr>
        <p:spPr/>
        <p:txBody>
          <a:bodyPr/>
          <a:lstStyle/>
          <a:p>
            <a:pPr algn="ctr"/>
            <a:r>
              <a:rPr lang="da-DK" dirty="0"/>
              <a:t>Lederne er også presset</a:t>
            </a:r>
          </a:p>
        </p:txBody>
      </p:sp>
      <p:pic>
        <p:nvPicPr>
          <p:cNvPr id="4" name="Pladsholder til indhold 3">
            <a:extLst>
              <a:ext uri="{FF2B5EF4-FFF2-40B4-BE49-F238E27FC236}">
                <a16:creationId xmlns:a16="http://schemas.microsoft.com/office/drawing/2014/main" id="{14175E15-26E1-EDBB-8A3E-583BB8F84A1C}"/>
              </a:ext>
            </a:extLst>
          </p:cNvPr>
          <p:cNvPicPr>
            <a:picLocks noGrp="1" noChangeAspect="1"/>
          </p:cNvPicPr>
          <p:nvPr>
            <p:ph idx="1"/>
          </p:nvPr>
        </p:nvPicPr>
        <p:blipFill>
          <a:blip r:embed="rId2"/>
          <a:stretch>
            <a:fillRect/>
          </a:stretch>
        </p:blipFill>
        <p:spPr>
          <a:xfrm>
            <a:off x="1898390" y="1909424"/>
            <a:ext cx="8716602" cy="4769672"/>
          </a:xfrm>
          <a:prstGeom prst="rect">
            <a:avLst/>
          </a:prstGeom>
        </p:spPr>
      </p:pic>
    </p:spTree>
    <p:extLst>
      <p:ext uri="{BB962C8B-B14F-4D97-AF65-F5344CB8AC3E}">
        <p14:creationId xmlns:p14="http://schemas.microsoft.com/office/powerpoint/2010/main" val="122816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70B9D62-55F5-4F51-8757-3437D0863D42}"/>
              </a:ext>
            </a:extLst>
          </p:cNvPr>
          <p:cNvSpPr>
            <a:spLocks noGrp="1"/>
          </p:cNvSpPr>
          <p:nvPr>
            <p:ph type="title"/>
          </p:nvPr>
        </p:nvSpPr>
        <p:spPr>
          <a:xfrm>
            <a:off x="838200" y="171451"/>
            <a:ext cx="10515600" cy="838199"/>
          </a:xfrm>
        </p:spPr>
        <p:txBody>
          <a:bodyPr/>
          <a:lstStyle/>
          <a:p>
            <a:pPr algn="ctr"/>
            <a:r>
              <a:rPr lang="da-DK" b="1" dirty="0"/>
              <a:t>Systematisk underfinansiering</a:t>
            </a:r>
          </a:p>
        </p:txBody>
      </p:sp>
      <p:graphicFrame>
        <p:nvGraphicFramePr>
          <p:cNvPr id="4" name="Pladsholder til indhold 3">
            <a:extLst>
              <a:ext uri="{FF2B5EF4-FFF2-40B4-BE49-F238E27FC236}">
                <a16:creationId xmlns:a16="http://schemas.microsoft.com/office/drawing/2014/main" id="{931BD223-CB33-45AD-A0A5-9258CBE6908C}"/>
              </a:ext>
            </a:extLst>
          </p:cNvPr>
          <p:cNvGraphicFramePr>
            <a:graphicFrameLocks noGrp="1"/>
          </p:cNvGraphicFramePr>
          <p:nvPr>
            <p:ph sz="half" idx="1"/>
          </p:nvPr>
        </p:nvGraphicFramePr>
        <p:xfrm>
          <a:off x="530087" y="1095376"/>
          <a:ext cx="5181600" cy="5591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Pladsholder til indhold 6">
            <a:extLst>
              <a:ext uri="{FF2B5EF4-FFF2-40B4-BE49-F238E27FC236}">
                <a16:creationId xmlns:a16="http://schemas.microsoft.com/office/drawing/2014/main" id="{379926CA-F4CD-4205-8E73-49521F38551A}"/>
              </a:ext>
            </a:extLst>
          </p:cNvPr>
          <p:cNvGraphicFramePr>
            <a:graphicFrameLocks noGrp="1"/>
          </p:cNvGraphicFramePr>
          <p:nvPr>
            <p:ph sz="half" idx="2"/>
          </p:nvPr>
        </p:nvGraphicFramePr>
        <p:xfrm>
          <a:off x="6480313" y="1095376"/>
          <a:ext cx="5181600" cy="55911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0709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1A846BAD-4CAA-FA63-6390-56CBA5DC8F01}"/>
              </a:ext>
            </a:extLst>
          </p:cNvPr>
          <p:cNvSpPr>
            <a:spLocks noGrp="1"/>
          </p:cNvSpPr>
          <p:nvPr>
            <p:ph type="title"/>
          </p:nvPr>
        </p:nvSpPr>
        <p:spPr>
          <a:xfrm>
            <a:off x="838200" y="365125"/>
            <a:ext cx="10515600" cy="1325563"/>
          </a:xfrm>
        </p:spPr>
        <p:txBody>
          <a:bodyPr>
            <a:normAutofit/>
          </a:bodyPr>
          <a:lstStyle/>
          <a:p>
            <a:r>
              <a:rPr lang="da-DK" sz="4200" dirty="0"/>
              <a:t>Undervurdere belastning ved forandringer og for høj kompleksitet</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dsholder til indhold 5">
            <a:extLst>
              <a:ext uri="{FF2B5EF4-FFF2-40B4-BE49-F238E27FC236}">
                <a16:creationId xmlns:a16="http://schemas.microsoft.com/office/drawing/2014/main" id="{CB795199-E8B3-A10F-7350-3015FFCEFB20}"/>
              </a:ext>
            </a:extLst>
          </p:cNvPr>
          <p:cNvSpPr>
            <a:spLocks noGrp="1"/>
          </p:cNvSpPr>
          <p:nvPr>
            <p:ph idx="1"/>
          </p:nvPr>
        </p:nvSpPr>
        <p:spPr>
          <a:xfrm>
            <a:off x="838200" y="1929384"/>
            <a:ext cx="10515600" cy="4768088"/>
          </a:xfrm>
        </p:spPr>
        <p:txBody>
          <a:bodyPr>
            <a:normAutofit/>
          </a:bodyPr>
          <a:lstStyle/>
          <a:p>
            <a:pPr marL="0" indent="0">
              <a:buNone/>
            </a:pPr>
            <a:r>
              <a:rPr lang="da-DK" sz="1800" i="1" dirty="0">
                <a:effectLst/>
                <a:latin typeface="Times New Roman" panose="02020603050405020304" pitchFamily="18" charset="0"/>
                <a:ea typeface="Calibri" panose="020F0502020204030204" pitchFamily="34" charset="0"/>
                <a:cs typeface="Times New Roman" panose="02020603050405020304" pitchFamily="18" charset="0"/>
              </a:rPr>
              <a:t>Så kom [reformen af] uddannelsen. Så røg mit fag og min faggruppe. […] Der røg også mine studerende. Så kom dette her smarte storkontor, hvor man ikke har eget skrivebord, og man kan ikke finde sine kollegaer længere. Så alle </a:t>
            </a:r>
            <a:r>
              <a:rPr lang="da-DK" sz="1800" i="1" dirty="0" err="1">
                <a:effectLst/>
                <a:latin typeface="Times New Roman" panose="02020603050405020304" pitchFamily="18" charset="0"/>
                <a:ea typeface="Calibri" panose="020F0502020204030204" pitchFamily="34" charset="0"/>
                <a:cs typeface="Times New Roman" panose="02020603050405020304" pitchFamily="18" charset="0"/>
              </a:rPr>
              <a:t>ejerskaber</a:t>
            </a:r>
            <a:r>
              <a:rPr lang="da-DK" sz="1800" i="1" dirty="0">
                <a:effectLst/>
                <a:latin typeface="Times New Roman" panose="02020603050405020304" pitchFamily="18" charset="0"/>
                <a:ea typeface="Calibri" panose="020F0502020204030204" pitchFamily="34" charset="0"/>
                <a:cs typeface="Times New Roman" panose="02020603050405020304" pitchFamily="18" charset="0"/>
              </a:rPr>
              <a:t> forsvinder pludselig - du ejer ikke noget.</a:t>
            </a:r>
            <a:endParaRPr lang="da-DK" sz="1800" i="1" dirty="0"/>
          </a:p>
          <a:p>
            <a:pPr marL="0" indent="0">
              <a:buNone/>
            </a:pPr>
            <a:r>
              <a:rPr lang="da-DK" sz="1800" i="1" dirty="0">
                <a:effectLst/>
                <a:latin typeface="Times New Roman" panose="02020603050405020304" pitchFamily="18" charset="0"/>
                <a:ea typeface="Calibri" panose="020F0502020204030204" pitchFamily="34" charset="0"/>
                <a:cs typeface="Times New Roman" panose="02020603050405020304" pitchFamily="18" charset="0"/>
              </a:rPr>
              <a:t>Forestil dig, at man hver sjette uge skal starte med et hold spritnye kollegaer, man overhovedet ikke kender, som repræsenterer alle mulige forskellige fagligheder. Så skal man forhandle, hvad der skal ind i det her modul. Det er også en </a:t>
            </a:r>
            <a:r>
              <a:rPr lang="da-DK" sz="1800" i="1" dirty="0" err="1">
                <a:effectLst/>
                <a:latin typeface="Times New Roman" panose="02020603050405020304" pitchFamily="18" charset="0"/>
                <a:ea typeface="Calibri" panose="020F0502020204030204" pitchFamily="34" charset="0"/>
                <a:cs typeface="Times New Roman" panose="02020603050405020304" pitchFamily="18" charset="0"/>
              </a:rPr>
              <a:t>perfect</a:t>
            </a:r>
            <a:r>
              <a:rPr lang="da-DK" sz="1800" i="1" dirty="0">
                <a:effectLst/>
                <a:latin typeface="Times New Roman" panose="02020603050405020304" pitchFamily="18" charset="0"/>
                <a:ea typeface="Calibri" panose="020F0502020204030204" pitchFamily="34" charset="0"/>
                <a:cs typeface="Times New Roman" panose="02020603050405020304" pitchFamily="18" charset="0"/>
              </a:rPr>
              <a:t> storm på den måde, at man har fået en uddannelsesreform, der har fjernet vores faginddeling. Hvis jeg nu sad sammen med undervisere med samme faglighed fra andre enheder, så ville jeg være ret hurtig til at forhandle mig frem til, hvordan vi laver noget fælles undervisning. [..] Nu skal jeg sidde sammen med en, der er matematik-uddannet, en der er psykologiuddannet, en der har en kandidat i pædagogik og en samfundsfaglig. Og vi skal så planlægge.</a:t>
            </a:r>
            <a:endParaRPr lang="da-DK" sz="18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a-DK" sz="1800" i="1" dirty="0">
                <a:effectLst/>
                <a:latin typeface="Times New Roman" panose="02020603050405020304" pitchFamily="18" charset="0"/>
                <a:ea typeface="Calibri" panose="020F0502020204030204" pitchFamily="34" charset="0"/>
                <a:cs typeface="Times New Roman" panose="02020603050405020304" pitchFamily="18" charset="0"/>
              </a:rPr>
              <a:t>De efterfølgende uger var jeg ved at knække: I weekenden havde jeg 26 eksamensopgaver til de næste tre dages eksamener – der var ikke tid til at læse dem før weekenden. De syv timer, jeg arbejdede den søndag, gav noter, der efterfølgende stort set var ubrugelige. I den periode blev jeg i øvrigt sat til at overtage en stressramt kollegas praktik, en anden nær kollega fik en yderst alvorlig ansigtslammelse – sandsynligvis stressrelateret, og en tredje kollega sagde op på grund af arbejdsvilkårene.  Næste fredag aflyste jeg undervisningen, da jeg var helt uforberedt, og sad efterfølgende og græd til et evalueringsmøde med modul-gruppen. Noget jeg få måneder før ville have forsvoret nogensinde ville kunne ske</a:t>
            </a:r>
            <a:endParaRPr lang="da-DK"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sz="1500" dirty="0"/>
          </a:p>
          <a:p>
            <a:pPr marL="0" indent="0">
              <a:buNone/>
            </a:pPr>
            <a:endParaRPr lang="da-DK" sz="1500" dirty="0"/>
          </a:p>
        </p:txBody>
      </p:sp>
    </p:spTree>
    <p:extLst>
      <p:ext uri="{BB962C8B-B14F-4D97-AF65-F5344CB8AC3E}">
        <p14:creationId xmlns:p14="http://schemas.microsoft.com/office/powerpoint/2010/main" val="373199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73CB6F6A-B11C-F6A2-55CF-E4B3F1AC258E}"/>
              </a:ext>
            </a:extLst>
          </p:cNvPr>
          <p:cNvSpPr>
            <a:spLocks noGrp="1"/>
          </p:cNvSpPr>
          <p:nvPr>
            <p:ph type="title"/>
          </p:nvPr>
        </p:nvSpPr>
        <p:spPr>
          <a:xfrm>
            <a:off x="838200" y="365125"/>
            <a:ext cx="10515600" cy="1325563"/>
          </a:xfrm>
        </p:spPr>
        <p:txBody>
          <a:bodyPr>
            <a:normAutofit fontScale="90000"/>
          </a:bodyPr>
          <a:lstStyle/>
          <a:p>
            <a:r>
              <a:rPr lang="da-DK" sz="4600" dirty="0"/>
              <a:t>Ny arbejdstilrettelæggelse og opgaveglidning</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dsholder til indhold 5">
            <a:extLst>
              <a:ext uri="{FF2B5EF4-FFF2-40B4-BE49-F238E27FC236}">
                <a16:creationId xmlns:a16="http://schemas.microsoft.com/office/drawing/2014/main" id="{38C715B2-6566-2660-F991-7D2981AA6E78}"/>
              </a:ext>
            </a:extLst>
          </p:cNvPr>
          <p:cNvSpPr>
            <a:spLocks noGrp="1"/>
          </p:cNvSpPr>
          <p:nvPr>
            <p:ph idx="1"/>
          </p:nvPr>
        </p:nvSpPr>
        <p:spPr>
          <a:xfrm>
            <a:off x="838200" y="2092387"/>
            <a:ext cx="10515600" cy="4400487"/>
          </a:xfrm>
        </p:spPr>
        <p:txBody>
          <a:bodyPr>
            <a:normAutofit/>
          </a:bodyPr>
          <a:lstStyle/>
          <a:p>
            <a:pPr>
              <a:spcAft>
                <a:spcPts val="1000"/>
              </a:spcAft>
            </a:pPr>
            <a:r>
              <a:rPr lang="da-DK" sz="1700" u="sng" dirty="0" err="1">
                <a:latin typeface="Times New Roman" panose="02020603050405020304" pitchFamily="18" charset="0"/>
                <a:ea typeface="Calibri" panose="020F0502020204030204" pitchFamily="34" charset="0"/>
                <a:cs typeface="Times New Roman" panose="02020603050405020304" pitchFamily="18" charset="0"/>
              </a:rPr>
              <a:t>Spl</a:t>
            </a:r>
            <a:r>
              <a:rPr lang="da-DK" sz="1700" i="1" dirty="0">
                <a:effectLst/>
                <a:latin typeface="Times New Roman" panose="02020603050405020304" pitchFamily="18" charset="0"/>
                <a:ea typeface="Calibri" panose="020F0502020204030204" pitchFamily="34" charset="0"/>
                <a:cs typeface="Times New Roman" panose="02020603050405020304" pitchFamily="18" charset="0"/>
              </a:rPr>
              <a:t>: Vi er vant til at have mange af de der forløb, hvor vi siger ’goddag’, så operer vi, og så siger vi ’farvel’ igen. Vi oplever lige nu, at vi får patienter ned, som normaltvist bliver opereret på de centrale operationsgange, som er i en fysisk form, hvor de ikke umiddelbart er egnet til det, vi er vant til at gøre. Vi får nogle patienter, som normaltvist ville skulle bedøves, men som har en fysisk tilstand, som gør at vi i dagskirurgisk regi, ikke er i stand til at tilbyde dem fuld bedøvelse, fordi det er de simpelthen for syge til. Vi har ikke alle de kompetencer og alt det udstyr, der skal til for at hjælpe de her patienter med den samme behandling, som de ville have fået, hvis de have været på en central gang. Der føler jeg i hvert fald, at vi føler os presset lige nu. Og der sker helt klart et skred på, at vi får flere og flere patienter i den kategori til opvågning. Og når vi så en gang i mellem italesætter, at det synes vi egentlig ikke er specielt fedt hverken fagligt eller patientsikkerhedsmæssigt, så laver vi lige nogle ”prøvehandlinger” på det. Så er det ikke, fordi vi vil lave det hele om, nej -  så laver vi en ”prøvehandling”. Det bliver hyppigere og hyppigere; for at se, om det ikke kan lade sig gøre. </a:t>
            </a:r>
            <a:endParaRPr lang="da-DK" sz="1700"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da-DK" sz="1700" u="sng" dirty="0">
                <a:effectLst/>
                <a:latin typeface="Times New Roman" panose="02020603050405020304" pitchFamily="18" charset="0"/>
                <a:ea typeface="Calibri" panose="020F0502020204030204" pitchFamily="34" charset="0"/>
                <a:cs typeface="Times New Roman" panose="02020603050405020304" pitchFamily="18" charset="0"/>
              </a:rPr>
              <a:t>Susanne</a:t>
            </a:r>
            <a:r>
              <a:rPr lang="da-DK" sz="1700" i="1" dirty="0">
                <a:effectLst/>
                <a:latin typeface="Times New Roman" panose="02020603050405020304" pitchFamily="18" charset="0"/>
                <a:ea typeface="Calibri" panose="020F0502020204030204" pitchFamily="34" charset="0"/>
                <a:cs typeface="Times New Roman" panose="02020603050405020304" pitchFamily="18" charset="0"/>
              </a:rPr>
              <a:t>: Så det er en kronisk tilstand af prøvehandling? </a:t>
            </a:r>
            <a:endParaRPr lang="da-DK" sz="1700"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da-DK" sz="1700" u="sng" dirty="0" err="1">
                <a:effectLst/>
                <a:latin typeface="Times New Roman" panose="02020603050405020304" pitchFamily="18" charset="0"/>
                <a:ea typeface="Calibri" panose="020F0502020204030204" pitchFamily="34" charset="0"/>
              </a:rPr>
              <a:t>Spl</a:t>
            </a:r>
            <a:r>
              <a:rPr lang="da-DK" sz="1700" i="1" dirty="0">
                <a:effectLst/>
                <a:latin typeface="Times New Roman" panose="02020603050405020304" pitchFamily="18" charset="0"/>
                <a:ea typeface="Calibri" panose="020F0502020204030204" pitchFamily="34" charset="0"/>
              </a:rPr>
              <a:t>: Det er begyndt at blive en kronisk tilstand, og der er en af vores andre afsnit, der har haft den der kroniske tilstand i lang tid. </a:t>
            </a:r>
            <a:r>
              <a:rPr lang="da-DK" sz="1700" i="1" dirty="0">
                <a:effectLst/>
                <a:latin typeface="Calibri" panose="020F0502020204030204" pitchFamily="34" charset="0"/>
                <a:ea typeface="Calibri" panose="020F0502020204030204" pitchFamily="34" charset="0"/>
                <a:cs typeface="Times New Roman" panose="02020603050405020304" pitchFamily="18" charset="0"/>
              </a:rPr>
              <a:t> </a:t>
            </a:r>
            <a:r>
              <a:rPr lang="da-DK" sz="1700" i="1" dirty="0">
                <a:effectLst/>
              </a:rPr>
              <a:t> </a:t>
            </a:r>
            <a:r>
              <a:rPr lang="da-DK" sz="1700" i="1" dirty="0">
                <a:effectLst/>
                <a:latin typeface="Calibri" panose="020F0502020204030204" pitchFamily="34" charset="0"/>
                <a:ea typeface="Calibri" panose="020F0502020204030204" pitchFamily="34" charset="0"/>
                <a:cs typeface="Times New Roman" panose="02020603050405020304" pitchFamily="18" charset="0"/>
              </a:rPr>
              <a:t> </a:t>
            </a:r>
            <a:endParaRPr lang="da-DK" sz="1700" i="1" dirty="0"/>
          </a:p>
        </p:txBody>
      </p:sp>
    </p:spTree>
    <p:extLst>
      <p:ext uri="{BB962C8B-B14F-4D97-AF65-F5344CB8AC3E}">
        <p14:creationId xmlns:p14="http://schemas.microsoft.com/office/powerpoint/2010/main" val="381554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473F7-D850-400A-A594-B8B0509F31D2}"/>
              </a:ext>
            </a:extLst>
          </p:cNvPr>
          <p:cNvSpPr>
            <a:spLocks noGrp="1"/>
          </p:cNvSpPr>
          <p:nvPr>
            <p:ph type="title"/>
          </p:nvPr>
        </p:nvSpPr>
        <p:spPr>
          <a:xfrm>
            <a:off x="561975" y="685800"/>
            <a:ext cx="11306175" cy="1485900"/>
          </a:xfrm>
        </p:spPr>
        <p:txBody>
          <a:bodyPr>
            <a:normAutofit fontScale="90000"/>
          </a:bodyPr>
          <a:lstStyle/>
          <a:p>
            <a:pPr algn="ctr"/>
            <a:br>
              <a:rPr lang="da-DK" b="1" dirty="0"/>
            </a:br>
            <a:r>
              <a:rPr lang="da-DK" b="1" i="1" dirty="0"/>
              <a:t>Hej Orwell! </a:t>
            </a:r>
            <a:r>
              <a:rPr lang="da-DK" b="1" dirty="0"/>
              <a:t>Styring gennem Newspeak</a:t>
            </a:r>
            <a:br>
              <a:rPr lang="da-DK" b="1" dirty="0"/>
            </a:br>
            <a:r>
              <a:rPr lang="da-DK" sz="3600" b="1" dirty="0"/>
              <a:t>Det konkrete, forventningsafstemmende sprog går i opløsning</a:t>
            </a:r>
            <a:br>
              <a:rPr lang="da-DK" dirty="0"/>
            </a:br>
            <a:endParaRPr lang="da-DK" dirty="0"/>
          </a:p>
        </p:txBody>
      </p:sp>
      <p:graphicFrame>
        <p:nvGraphicFramePr>
          <p:cNvPr id="5" name="Pladsholder til indhold 2">
            <a:extLst>
              <a:ext uri="{FF2B5EF4-FFF2-40B4-BE49-F238E27FC236}">
                <a16:creationId xmlns:a16="http://schemas.microsoft.com/office/drawing/2014/main" id="{A963E5A8-A212-5CAB-773B-2518750E6B72}"/>
              </a:ext>
            </a:extLst>
          </p:cNvPr>
          <p:cNvGraphicFramePr>
            <a:graphicFrameLocks noGrp="1"/>
          </p:cNvGraphicFramePr>
          <p:nvPr>
            <p:ph idx="1"/>
          </p:nvPr>
        </p:nvGraphicFramePr>
        <p:xfrm>
          <a:off x="914400" y="1885950"/>
          <a:ext cx="1059180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8859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3189</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Benyttede skrifttyper</vt:lpstr>
      </vt:variant>
      <vt:variant>
        <vt:i4>5</vt:i4>
      </vt:variant>
      <vt:variant>
        <vt:lpstr>Tema</vt:lpstr>
      </vt:variant>
      <vt:variant>
        <vt:i4>4</vt:i4>
      </vt:variant>
      <vt:variant>
        <vt:lpstr>Slidetitler</vt:lpstr>
      </vt:variant>
      <vt:variant>
        <vt:i4>21</vt:i4>
      </vt:variant>
    </vt:vector>
  </HeadingPairs>
  <TitlesOfParts>
    <vt:vector size="30" baseType="lpstr">
      <vt:lpstr>Arial</vt:lpstr>
      <vt:lpstr>Calibri</vt:lpstr>
      <vt:lpstr>Calibri Light</vt:lpstr>
      <vt:lpstr>SourceSansPro-Regular</vt:lpstr>
      <vt:lpstr>Times New Roman</vt:lpstr>
      <vt:lpstr>Office-tema</vt:lpstr>
      <vt:lpstr>1_Office-tema</vt:lpstr>
      <vt:lpstr>2_Office-tema</vt:lpstr>
      <vt:lpstr>3_Office-tema</vt:lpstr>
      <vt:lpstr>Fra velfærdsboblens moralske stress til velfærdsprioriteringens robuste ansvar</vt:lpstr>
      <vt:lpstr>Ophedede systemer styret via gearing  Systematisk overbud og fravær af svære afvejninger</vt:lpstr>
      <vt:lpstr>Svære afvejninger og forventningsafstemning forsømmes. Byrden af manglende bæredygtighed skubbes nedad</vt:lpstr>
      <vt:lpstr>Udpining: Fattigdommen ved ‘for meget’ velfærd</vt:lpstr>
      <vt:lpstr>Lederne er også presset</vt:lpstr>
      <vt:lpstr>Systematisk underfinansiering</vt:lpstr>
      <vt:lpstr>Undervurdere belastning ved forandringer og for høj kompleksitet</vt:lpstr>
      <vt:lpstr>Ny arbejdstilrettelæggelse og opgaveglidning</vt:lpstr>
      <vt:lpstr> Hej Orwell! Styring gennem Newspeak Det konkrete, forventningsafstemmende sprog går i opløsning </vt:lpstr>
      <vt:lpstr>Relationer fanget i drama frem for robust ansvar</vt:lpstr>
      <vt:lpstr>Drama versus robust ansvarlighed</vt:lpstr>
      <vt:lpstr>Målinger og statistikker tilslører problematikken</vt:lpstr>
      <vt:lpstr>Robusthedskommissionens bud</vt:lpstr>
      <vt:lpstr>..men hvordan lykkes med det her?</vt:lpstr>
      <vt:lpstr>..når medarbejderne har det sådan her:</vt:lpstr>
      <vt:lpstr>Hvordan rekrutterer man folk til nedjustering af forventninger, når de i forvejen føler sig svigtet og misbrugt?</vt:lpstr>
      <vt:lpstr>De negative spiraler i et overbudssystem</vt:lpstr>
      <vt:lpstr>Udpiningens paradoksale karakter</vt:lpstr>
      <vt:lpstr>Store ressource-slugere</vt:lpstr>
      <vt:lpstr>Hvordan punkterer man et pyramidespil? Regnskabet der ikke går op</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 boble til robust ansvar</dc:title>
  <dc:creator>Susanne Ekman</dc:creator>
  <cp:lastModifiedBy>Susanne Ekman</cp:lastModifiedBy>
  <cp:revision>9</cp:revision>
  <dcterms:created xsi:type="dcterms:W3CDTF">2024-02-27T09:28:01Z</dcterms:created>
  <dcterms:modified xsi:type="dcterms:W3CDTF">2024-09-28T15:56:20Z</dcterms:modified>
</cp:coreProperties>
</file>