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9"/>
  </p:notesMasterIdLst>
  <p:sldIdLst>
    <p:sldId id="269" r:id="rId6"/>
    <p:sldId id="293" r:id="rId7"/>
    <p:sldId id="279" r:id="rId8"/>
    <p:sldId id="271" r:id="rId9"/>
    <p:sldId id="281" r:id="rId10"/>
    <p:sldId id="284" r:id="rId11"/>
    <p:sldId id="287" r:id="rId12"/>
    <p:sldId id="288" r:id="rId13"/>
    <p:sldId id="289" r:id="rId14"/>
    <p:sldId id="291" r:id="rId15"/>
    <p:sldId id="292" r:id="rId16"/>
    <p:sldId id="273" r:id="rId17"/>
    <p:sldId id="274"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999999"/>
    <a:srgbClr val="E8DED4"/>
    <a:srgbClr val="E8C9BF"/>
    <a:srgbClr val="E9E402"/>
    <a:srgbClr val="6BA58F"/>
    <a:srgbClr val="154053"/>
    <a:srgbClr val="97856F"/>
    <a:srgbClr val="EFE8E1"/>
    <a:srgbClr val="F5F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9941" autoAdjust="0"/>
  </p:normalViewPr>
  <p:slideViewPr>
    <p:cSldViewPr snapToGrid="0" showGuides="1">
      <p:cViewPr varScale="1">
        <p:scale>
          <a:sx n="113" d="100"/>
          <a:sy n="113" d="100"/>
        </p:scale>
        <p:origin x="510"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0" d="100"/>
          <a:sy n="90" d="100"/>
        </p:scale>
        <p:origin x="1458" y="90"/>
      </p:cViewPr>
      <p:guideLst/>
    </p:cSldViewPr>
  </p:notesViewPr>
  <p:gridSpacing cx="687600" cy="6876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1328A-2E88-451F-9652-BE085CA44431}"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FFBD7B91-9354-4E30-9FF4-56E14C7FF46D}">
      <dgm:prSet/>
      <dgm:spPr/>
      <dgm:t>
        <a:bodyPr/>
        <a:lstStyle/>
        <a:p>
          <a:r>
            <a:rPr lang="da-DK" dirty="0"/>
            <a:t>Spørgeskema med relevante opklarende spørgsmål.</a:t>
          </a:r>
          <a:endParaRPr lang="en-US" dirty="0"/>
        </a:p>
      </dgm:t>
    </dgm:pt>
    <dgm:pt modelId="{5526C0B4-75E0-4946-9111-02C918B35217}" type="parTrans" cxnId="{56F67741-38A9-440B-AB5E-3D111A1DBD21}">
      <dgm:prSet/>
      <dgm:spPr/>
      <dgm:t>
        <a:bodyPr/>
        <a:lstStyle/>
        <a:p>
          <a:endParaRPr lang="en-US"/>
        </a:p>
      </dgm:t>
    </dgm:pt>
    <dgm:pt modelId="{CEB2E268-62F0-4A01-943B-8782242216FB}" type="sibTrans" cxnId="{56F67741-38A9-440B-AB5E-3D111A1DBD21}">
      <dgm:prSet/>
      <dgm:spPr/>
      <dgm:t>
        <a:bodyPr/>
        <a:lstStyle/>
        <a:p>
          <a:endParaRPr lang="en-US"/>
        </a:p>
      </dgm:t>
    </dgm:pt>
    <dgm:pt modelId="{ADAB164C-6AD3-4044-81BA-26A35DFC9112}">
      <dgm:prSet/>
      <dgm:spPr/>
      <dgm:t>
        <a:bodyPr/>
        <a:lstStyle/>
        <a:p>
          <a:r>
            <a:rPr lang="da-DK" dirty="0" err="1"/>
            <a:t>Forventningsafsteming</a:t>
          </a:r>
          <a:r>
            <a:rPr lang="da-DK" dirty="0"/>
            <a:t>. </a:t>
          </a:r>
          <a:endParaRPr lang="en-US" dirty="0"/>
        </a:p>
      </dgm:t>
    </dgm:pt>
    <dgm:pt modelId="{A0FD3CA5-0FA8-48B6-8AB3-752AC200F172}" type="parTrans" cxnId="{4126264D-1F07-4634-8134-CDDD2B767BD7}">
      <dgm:prSet/>
      <dgm:spPr/>
      <dgm:t>
        <a:bodyPr/>
        <a:lstStyle/>
        <a:p>
          <a:endParaRPr lang="en-US"/>
        </a:p>
      </dgm:t>
    </dgm:pt>
    <dgm:pt modelId="{E3E4209F-CE05-483D-8A60-BA02BDEFE622}" type="sibTrans" cxnId="{4126264D-1F07-4634-8134-CDDD2B767BD7}">
      <dgm:prSet/>
      <dgm:spPr/>
      <dgm:t>
        <a:bodyPr/>
        <a:lstStyle/>
        <a:p>
          <a:endParaRPr lang="en-US"/>
        </a:p>
      </dgm:t>
    </dgm:pt>
    <dgm:pt modelId="{97D5E1A8-B69B-4BD4-A2E5-EEF3A662EF72}">
      <dgm:prSet/>
      <dgm:spPr/>
      <dgm:t>
        <a:bodyPr/>
        <a:lstStyle/>
        <a:p>
          <a:r>
            <a:rPr lang="da-DK"/>
            <a:t>Længere eller flere samtaler. </a:t>
          </a:r>
          <a:endParaRPr lang="en-US"/>
        </a:p>
      </dgm:t>
    </dgm:pt>
    <dgm:pt modelId="{90DC21C5-2B77-471D-B398-46BE1D500641}" type="parTrans" cxnId="{5AFFB63C-0361-43F3-AE4B-825ADC848B5C}">
      <dgm:prSet/>
      <dgm:spPr/>
      <dgm:t>
        <a:bodyPr/>
        <a:lstStyle/>
        <a:p>
          <a:endParaRPr lang="en-US"/>
        </a:p>
      </dgm:t>
    </dgm:pt>
    <dgm:pt modelId="{9E7C5905-061D-4F97-AB77-E0FD80BC1449}" type="sibTrans" cxnId="{5AFFB63C-0361-43F3-AE4B-825ADC848B5C}">
      <dgm:prSet/>
      <dgm:spPr/>
      <dgm:t>
        <a:bodyPr/>
        <a:lstStyle/>
        <a:p>
          <a:endParaRPr lang="en-US"/>
        </a:p>
      </dgm:t>
    </dgm:pt>
    <dgm:pt modelId="{2781AE5A-A213-479D-895C-B1DFE0092A02}">
      <dgm:prSet/>
      <dgm:spPr/>
      <dgm:t>
        <a:bodyPr/>
        <a:lstStyle/>
        <a:p>
          <a:r>
            <a:rPr lang="da-DK" dirty="0"/>
            <a:t>Mulighed for kontakt med sundhedspersonalet.</a:t>
          </a:r>
          <a:endParaRPr lang="en-US" dirty="0"/>
        </a:p>
      </dgm:t>
    </dgm:pt>
    <dgm:pt modelId="{C1FDC387-81CC-4E8C-87B6-38CC9B4C084C}" type="parTrans" cxnId="{423565AF-9293-4039-B26C-43FCE61FCADE}">
      <dgm:prSet/>
      <dgm:spPr/>
      <dgm:t>
        <a:bodyPr/>
        <a:lstStyle/>
        <a:p>
          <a:endParaRPr lang="en-US"/>
        </a:p>
      </dgm:t>
    </dgm:pt>
    <dgm:pt modelId="{7B2CB5AB-736F-4883-A90B-DD28C96168A6}" type="sibTrans" cxnId="{423565AF-9293-4039-B26C-43FCE61FCADE}">
      <dgm:prSet/>
      <dgm:spPr/>
      <dgm:t>
        <a:bodyPr/>
        <a:lstStyle/>
        <a:p>
          <a:endParaRPr lang="en-US"/>
        </a:p>
      </dgm:t>
    </dgm:pt>
    <dgm:pt modelId="{4578AB6E-998F-4E78-B2FE-B71E764505AB}">
      <dgm:prSet/>
      <dgm:spPr/>
      <dgm:t>
        <a:bodyPr/>
        <a:lstStyle/>
        <a:p>
          <a:r>
            <a:rPr lang="da-DK" dirty="0"/>
            <a:t>Mere skriftligt materiale. </a:t>
          </a:r>
          <a:endParaRPr lang="en-US" dirty="0"/>
        </a:p>
      </dgm:t>
    </dgm:pt>
    <dgm:pt modelId="{F8E9A830-7534-4D89-9523-D5B1ECBD9016}" type="parTrans" cxnId="{D2059C44-EE56-4745-9422-97F2C35E846E}">
      <dgm:prSet/>
      <dgm:spPr/>
      <dgm:t>
        <a:bodyPr/>
        <a:lstStyle/>
        <a:p>
          <a:endParaRPr lang="en-US"/>
        </a:p>
      </dgm:t>
    </dgm:pt>
    <dgm:pt modelId="{1FF29EEC-930D-4264-B9B9-A7E3A3C61504}" type="sibTrans" cxnId="{D2059C44-EE56-4745-9422-97F2C35E846E}">
      <dgm:prSet/>
      <dgm:spPr/>
      <dgm:t>
        <a:bodyPr/>
        <a:lstStyle/>
        <a:p>
          <a:endParaRPr lang="en-US"/>
        </a:p>
      </dgm:t>
    </dgm:pt>
    <dgm:pt modelId="{669B39EC-59E2-4DB1-8F4C-9A30D8157BFD}">
      <dgm:prSet/>
      <dgm:spPr/>
      <dgm:t>
        <a:bodyPr/>
        <a:lstStyle/>
        <a:p>
          <a:r>
            <a:rPr lang="da-DK"/>
            <a:t>Mulighed for at mødes med andre forældre i samme situation. </a:t>
          </a:r>
          <a:endParaRPr lang="en-US"/>
        </a:p>
      </dgm:t>
    </dgm:pt>
    <dgm:pt modelId="{3B0DD485-35BA-40F7-8EC2-B85140C18AA3}" type="parTrans" cxnId="{44CC0B8E-A828-4715-B870-90D16E070B14}">
      <dgm:prSet/>
      <dgm:spPr/>
      <dgm:t>
        <a:bodyPr/>
        <a:lstStyle/>
        <a:p>
          <a:endParaRPr lang="en-US"/>
        </a:p>
      </dgm:t>
    </dgm:pt>
    <dgm:pt modelId="{A1005C61-A74C-487D-BF7F-426FB7F426D9}" type="sibTrans" cxnId="{44CC0B8E-A828-4715-B870-90D16E070B14}">
      <dgm:prSet/>
      <dgm:spPr/>
      <dgm:t>
        <a:bodyPr/>
        <a:lstStyle/>
        <a:p>
          <a:endParaRPr lang="en-US"/>
        </a:p>
      </dgm:t>
    </dgm:pt>
    <dgm:pt modelId="{76ED231A-00D2-4B82-8DB4-B9DDE1D85624}" type="pres">
      <dgm:prSet presAssocID="{BAC1328A-2E88-451F-9652-BE085CA44431}" presName="diagram" presStyleCnt="0">
        <dgm:presLayoutVars>
          <dgm:dir/>
          <dgm:resizeHandles val="exact"/>
        </dgm:presLayoutVars>
      </dgm:prSet>
      <dgm:spPr/>
    </dgm:pt>
    <dgm:pt modelId="{96C8EF64-966E-413D-AF50-E2CE6859D754}" type="pres">
      <dgm:prSet presAssocID="{FFBD7B91-9354-4E30-9FF4-56E14C7FF46D}" presName="node" presStyleLbl="node1" presStyleIdx="0" presStyleCnt="6">
        <dgm:presLayoutVars>
          <dgm:bulletEnabled val="1"/>
        </dgm:presLayoutVars>
      </dgm:prSet>
      <dgm:spPr/>
    </dgm:pt>
    <dgm:pt modelId="{8198097F-0DF1-4074-8CE6-FE48B48358C5}" type="pres">
      <dgm:prSet presAssocID="{CEB2E268-62F0-4A01-943B-8782242216FB}" presName="sibTrans" presStyleCnt="0"/>
      <dgm:spPr/>
    </dgm:pt>
    <dgm:pt modelId="{FC29DB7E-C99C-42C7-8E68-60FE02F07FA9}" type="pres">
      <dgm:prSet presAssocID="{ADAB164C-6AD3-4044-81BA-26A35DFC9112}" presName="node" presStyleLbl="node1" presStyleIdx="1" presStyleCnt="6">
        <dgm:presLayoutVars>
          <dgm:bulletEnabled val="1"/>
        </dgm:presLayoutVars>
      </dgm:prSet>
      <dgm:spPr/>
    </dgm:pt>
    <dgm:pt modelId="{8DC3787D-D212-4C5F-9804-48FCC2E238BE}" type="pres">
      <dgm:prSet presAssocID="{E3E4209F-CE05-483D-8A60-BA02BDEFE622}" presName="sibTrans" presStyleCnt="0"/>
      <dgm:spPr/>
    </dgm:pt>
    <dgm:pt modelId="{3447DBA8-49D2-430B-90FB-21693E6E71AD}" type="pres">
      <dgm:prSet presAssocID="{97D5E1A8-B69B-4BD4-A2E5-EEF3A662EF72}" presName="node" presStyleLbl="node1" presStyleIdx="2" presStyleCnt="6">
        <dgm:presLayoutVars>
          <dgm:bulletEnabled val="1"/>
        </dgm:presLayoutVars>
      </dgm:prSet>
      <dgm:spPr/>
    </dgm:pt>
    <dgm:pt modelId="{E0EF1211-CF82-42CB-901F-697B540648FB}" type="pres">
      <dgm:prSet presAssocID="{9E7C5905-061D-4F97-AB77-E0FD80BC1449}" presName="sibTrans" presStyleCnt="0"/>
      <dgm:spPr/>
    </dgm:pt>
    <dgm:pt modelId="{D43688CC-A035-4989-850F-6DD95A940D98}" type="pres">
      <dgm:prSet presAssocID="{2781AE5A-A213-479D-895C-B1DFE0092A02}" presName="node" presStyleLbl="node1" presStyleIdx="3" presStyleCnt="6">
        <dgm:presLayoutVars>
          <dgm:bulletEnabled val="1"/>
        </dgm:presLayoutVars>
      </dgm:prSet>
      <dgm:spPr/>
    </dgm:pt>
    <dgm:pt modelId="{B3DFA3D9-A8E5-42D8-8E01-12ACE5D1D007}" type="pres">
      <dgm:prSet presAssocID="{7B2CB5AB-736F-4883-A90B-DD28C96168A6}" presName="sibTrans" presStyleCnt="0"/>
      <dgm:spPr/>
    </dgm:pt>
    <dgm:pt modelId="{753EDEFC-CBB2-4D88-BE7A-883229FA2006}" type="pres">
      <dgm:prSet presAssocID="{4578AB6E-998F-4E78-B2FE-B71E764505AB}" presName="node" presStyleLbl="node1" presStyleIdx="4" presStyleCnt="6">
        <dgm:presLayoutVars>
          <dgm:bulletEnabled val="1"/>
        </dgm:presLayoutVars>
      </dgm:prSet>
      <dgm:spPr/>
    </dgm:pt>
    <dgm:pt modelId="{0D80D233-0267-4773-9C14-3ED55E4698E1}" type="pres">
      <dgm:prSet presAssocID="{1FF29EEC-930D-4264-B9B9-A7E3A3C61504}" presName="sibTrans" presStyleCnt="0"/>
      <dgm:spPr/>
    </dgm:pt>
    <dgm:pt modelId="{6475D42F-8D08-4B89-85E1-09DE6DF630A2}" type="pres">
      <dgm:prSet presAssocID="{669B39EC-59E2-4DB1-8F4C-9A30D8157BFD}" presName="node" presStyleLbl="node1" presStyleIdx="5" presStyleCnt="6">
        <dgm:presLayoutVars>
          <dgm:bulletEnabled val="1"/>
        </dgm:presLayoutVars>
      </dgm:prSet>
      <dgm:spPr/>
    </dgm:pt>
  </dgm:ptLst>
  <dgm:cxnLst>
    <dgm:cxn modelId="{5AFFB63C-0361-43F3-AE4B-825ADC848B5C}" srcId="{BAC1328A-2E88-451F-9652-BE085CA44431}" destId="{97D5E1A8-B69B-4BD4-A2E5-EEF3A662EF72}" srcOrd="2" destOrd="0" parTransId="{90DC21C5-2B77-471D-B398-46BE1D500641}" sibTransId="{9E7C5905-061D-4F97-AB77-E0FD80BC1449}"/>
    <dgm:cxn modelId="{56F67741-38A9-440B-AB5E-3D111A1DBD21}" srcId="{BAC1328A-2E88-451F-9652-BE085CA44431}" destId="{FFBD7B91-9354-4E30-9FF4-56E14C7FF46D}" srcOrd="0" destOrd="0" parTransId="{5526C0B4-75E0-4946-9111-02C918B35217}" sibTransId="{CEB2E268-62F0-4A01-943B-8782242216FB}"/>
    <dgm:cxn modelId="{7B1E2462-AD5E-4776-95F9-46CE1B831C1E}" type="presOf" srcId="{ADAB164C-6AD3-4044-81BA-26A35DFC9112}" destId="{FC29DB7E-C99C-42C7-8E68-60FE02F07FA9}" srcOrd="0" destOrd="0" presId="urn:microsoft.com/office/officeart/2005/8/layout/default"/>
    <dgm:cxn modelId="{D2059C44-EE56-4745-9422-97F2C35E846E}" srcId="{BAC1328A-2E88-451F-9652-BE085CA44431}" destId="{4578AB6E-998F-4E78-B2FE-B71E764505AB}" srcOrd="4" destOrd="0" parTransId="{F8E9A830-7534-4D89-9523-D5B1ECBD9016}" sibTransId="{1FF29EEC-930D-4264-B9B9-A7E3A3C61504}"/>
    <dgm:cxn modelId="{4126264D-1F07-4634-8134-CDDD2B767BD7}" srcId="{BAC1328A-2E88-451F-9652-BE085CA44431}" destId="{ADAB164C-6AD3-4044-81BA-26A35DFC9112}" srcOrd="1" destOrd="0" parTransId="{A0FD3CA5-0FA8-48B6-8AB3-752AC200F172}" sibTransId="{E3E4209F-CE05-483D-8A60-BA02BDEFE622}"/>
    <dgm:cxn modelId="{44CC0B8E-A828-4715-B870-90D16E070B14}" srcId="{BAC1328A-2E88-451F-9652-BE085CA44431}" destId="{669B39EC-59E2-4DB1-8F4C-9A30D8157BFD}" srcOrd="5" destOrd="0" parTransId="{3B0DD485-35BA-40F7-8EC2-B85140C18AA3}" sibTransId="{A1005C61-A74C-487D-BF7F-426FB7F426D9}"/>
    <dgm:cxn modelId="{5D76158E-C1EB-4227-8147-97D762BCC48A}" type="presOf" srcId="{FFBD7B91-9354-4E30-9FF4-56E14C7FF46D}" destId="{96C8EF64-966E-413D-AF50-E2CE6859D754}" srcOrd="0" destOrd="0" presId="urn:microsoft.com/office/officeart/2005/8/layout/default"/>
    <dgm:cxn modelId="{423565AF-9293-4039-B26C-43FCE61FCADE}" srcId="{BAC1328A-2E88-451F-9652-BE085CA44431}" destId="{2781AE5A-A213-479D-895C-B1DFE0092A02}" srcOrd="3" destOrd="0" parTransId="{C1FDC387-81CC-4E8C-87B6-38CC9B4C084C}" sibTransId="{7B2CB5AB-736F-4883-A90B-DD28C96168A6}"/>
    <dgm:cxn modelId="{27DDF7C2-90D0-4B9A-8EC6-16704E21BF87}" type="presOf" srcId="{4578AB6E-998F-4E78-B2FE-B71E764505AB}" destId="{753EDEFC-CBB2-4D88-BE7A-883229FA2006}" srcOrd="0" destOrd="0" presId="urn:microsoft.com/office/officeart/2005/8/layout/default"/>
    <dgm:cxn modelId="{6DBB20D0-1E5F-41AE-9319-56D46F392DBC}" type="presOf" srcId="{BAC1328A-2E88-451F-9652-BE085CA44431}" destId="{76ED231A-00D2-4B82-8DB4-B9DDE1D85624}" srcOrd="0" destOrd="0" presId="urn:microsoft.com/office/officeart/2005/8/layout/default"/>
    <dgm:cxn modelId="{473910D4-B601-4FFE-A9B9-794CD8A53AC0}" type="presOf" srcId="{669B39EC-59E2-4DB1-8F4C-9A30D8157BFD}" destId="{6475D42F-8D08-4B89-85E1-09DE6DF630A2}" srcOrd="0" destOrd="0" presId="urn:microsoft.com/office/officeart/2005/8/layout/default"/>
    <dgm:cxn modelId="{840FDCE7-10AC-45C1-86B5-E343BC27F7CE}" type="presOf" srcId="{97D5E1A8-B69B-4BD4-A2E5-EEF3A662EF72}" destId="{3447DBA8-49D2-430B-90FB-21693E6E71AD}" srcOrd="0" destOrd="0" presId="urn:microsoft.com/office/officeart/2005/8/layout/default"/>
    <dgm:cxn modelId="{224C41EE-5CCF-44B9-BA8E-57922155B4ED}" type="presOf" srcId="{2781AE5A-A213-479D-895C-B1DFE0092A02}" destId="{D43688CC-A035-4989-850F-6DD95A940D98}" srcOrd="0" destOrd="0" presId="urn:microsoft.com/office/officeart/2005/8/layout/default"/>
    <dgm:cxn modelId="{ADB3A409-026E-48DC-ABA7-9F81815E2453}" type="presParOf" srcId="{76ED231A-00D2-4B82-8DB4-B9DDE1D85624}" destId="{96C8EF64-966E-413D-AF50-E2CE6859D754}" srcOrd="0" destOrd="0" presId="urn:microsoft.com/office/officeart/2005/8/layout/default"/>
    <dgm:cxn modelId="{46E728BB-746B-429D-A109-09473C6B9CBF}" type="presParOf" srcId="{76ED231A-00D2-4B82-8DB4-B9DDE1D85624}" destId="{8198097F-0DF1-4074-8CE6-FE48B48358C5}" srcOrd="1" destOrd="0" presId="urn:microsoft.com/office/officeart/2005/8/layout/default"/>
    <dgm:cxn modelId="{89E0D7F7-D8F9-4249-9530-3161F55BFBEF}" type="presParOf" srcId="{76ED231A-00D2-4B82-8DB4-B9DDE1D85624}" destId="{FC29DB7E-C99C-42C7-8E68-60FE02F07FA9}" srcOrd="2" destOrd="0" presId="urn:microsoft.com/office/officeart/2005/8/layout/default"/>
    <dgm:cxn modelId="{A97061E3-9BFF-4774-8F4A-390DEFCD80EE}" type="presParOf" srcId="{76ED231A-00D2-4B82-8DB4-B9DDE1D85624}" destId="{8DC3787D-D212-4C5F-9804-48FCC2E238BE}" srcOrd="3" destOrd="0" presId="urn:microsoft.com/office/officeart/2005/8/layout/default"/>
    <dgm:cxn modelId="{6A630FEC-5BA7-4328-B06B-B86633E91274}" type="presParOf" srcId="{76ED231A-00D2-4B82-8DB4-B9DDE1D85624}" destId="{3447DBA8-49D2-430B-90FB-21693E6E71AD}" srcOrd="4" destOrd="0" presId="urn:microsoft.com/office/officeart/2005/8/layout/default"/>
    <dgm:cxn modelId="{7D89C402-9E03-415E-99F6-29E4B3F51178}" type="presParOf" srcId="{76ED231A-00D2-4B82-8DB4-B9DDE1D85624}" destId="{E0EF1211-CF82-42CB-901F-697B540648FB}" srcOrd="5" destOrd="0" presId="urn:microsoft.com/office/officeart/2005/8/layout/default"/>
    <dgm:cxn modelId="{874CAB5B-FF05-4F7B-BAC3-54C1AC05913A}" type="presParOf" srcId="{76ED231A-00D2-4B82-8DB4-B9DDE1D85624}" destId="{D43688CC-A035-4989-850F-6DD95A940D98}" srcOrd="6" destOrd="0" presId="urn:microsoft.com/office/officeart/2005/8/layout/default"/>
    <dgm:cxn modelId="{FE1F9DA5-620E-49BD-BEDA-10EB8D6E4965}" type="presParOf" srcId="{76ED231A-00D2-4B82-8DB4-B9DDE1D85624}" destId="{B3DFA3D9-A8E5-42D8-8E01-12ACE5D1D007}" srcOrd="7" destOrd="0" presId="urn:microsoft.com/office/officeart/2005/8/layout/default"/>
    <dgm:cxn modelId="{77C9085A-EAEF-40DC-9998-41AE786A0836}" type="presParOf" srcId="{76ED231A-00D2-4B82-8DB4-B9DDE1D85624}" destId="{753EDEFC-CBB2-4D88-BE7A-883229FA2006}" srcOrd="8" destOrd="0" presId="urn:microsoft.com/office/officeart/2005/8/layout/default"/>
    <dgm:cxn modelId="{E2BA12FC-D19A-44D7-AEF6-BEC68B0B9937}" type="presParOf" srcId="{76ED231A-00D2-4B82-8DB4-B9DDE1D85624}" destId="{0D80D233-0267-4773-9C14-3ED55E4698E1}" srcOrd="9" destOrd="0" presId="urn:microsoft.com/office/officeart/2005/8/layout/default"/>
    <dgm:cxn modelId="{96716530-D44D-4BAC-AED5-C7678F276168}" type="presParOf" srcId="{76ED231A-00D2-4B82-8DB4-B9DDE1D85624}" destId="{6475D42F-8D08-4B89-85E1-09DE6DF630A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8EF64-966E-413D-AF50-E2CE6859D754}">
      <dsp:nvSpPr>
        <dsp:cNvPr id="0" name=""/>
        <dsp:cNvSpPr/>
      </dsp:nvSpPr>
      <dsp:spPr>
        <a:xfrm>
          <a:off x="623897" y="792"/>
          <a:ext cx="2851087" cy="17106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Spørgeskema med relevante opklarende spørgsmål.</a:t>
          </a:r>
          <a:endParaRPr lang="en-US" sz="2000" kern="1200" dirty="0"/>
        </a:p>
      </dsp:txBody>
      <dsp:txXfrm>
        <a:off x="623897" y="792"/>
        <a:ext cx="2851087" cy="1710652"/>
      </dsp:txXfrm>
    </dsp:sp>
    <dsp:sp modelId="{FC29DB7E-C99C-42C7-8E68-60FE02F07FA9}">
      <dsp:nvSpPr>
        <dsp:cNvPr id="0" name=""/>
        <dsp:cNvSpPr/>
      </dsp:nvSpPr>
      <dsp:spPr>
        <a:xfrm>
          <a:off x="3760093" y="792"/>
          <a:ext cx="2851087" cy="17106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err="1"/>
            <a:t>Forventningsafsteming</a:t>
          </a:r>
          <a:r>
            <a:rPr lang="da-DK" sz="2000" kern="1200" dirty="0"/>
            <a:t>. </a:t>
          </a:r>
          <a:endParaRPr lang="en-US" sz="2000" kern="1200" dirty="0"/>
        </a:p>
      </dsp:txBody>
      <dsp:txXfrm>
        <a:off x="3760093" y="792"/>
        <a:ext cx="2851087" cy="1710652"/>
      </dsp:txXfrm>
    </dsp:sp>
    <dsp:sp modelId="{3447DBA8-49D2-430B-90FB-21693E6E71AD}">
      <dsp:nvSpPr>
        <dsp:cNvPr id="0" name=""/>
        <dsp:cNvSpPr/>
      </dsp:nvSpPr>
      <dsp:spPr>
        <a:xfrm>
          <a:off x="6896290" y="792"/>
          <a:ext cx="2851087" cy="17106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a:t>Længere eller flere samtaler. </a:t>
          </a:r>
          <a:endParaRPr lang="en-US" sz="2000" kern="1200"/>
        </a:p>
      </dsp:txBody>
      <dsp:txXfrm>
        <a:off x="6896290" y="792"/>
        <a:ext cx="2851087" cy="1710652"/>
      </dsp:txXfrm>
    </dsp:sp>
    <dsp:sp modelId="{D43688CC-A035-4989-850F-6DD95A940D98}">
      <dsp:nvSpPr>
        <dsp:cNvPr id="0" name=""/>
        <dsp:cNvSpPr/>
      </dsp:nvSpPr>
      <dsp:spPr>
        <a:xfrm>
          <a:off x="623897" y="1996554"/>
          <a:ext cx="2851087" cy="17106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Mulighed for kontakt med sundhedspersonalet.</a:t>
          </a:r>
          <a:endParaRPr lang="en-US" sz="2000" kern="1200" dirty="0"/>
        </a:p>
      </dsp:txBody>
      <dsp:txXfrm>
        <a:off x="623897" y="1996554"/>
        <a:ext cx="2851087" cy="1710652"/>
      </dsp:txXfrm>
    </dsp:sp>
    <dsp:sp modelId="{753EDEFC-CBB2-4D88-BE7A-883229FA2006}">
      <dsp:nvSpPr>
        <dsp:cNvPr id="0" name=""/>
        <dsp:cNvSpPr/>
      </dsp:nvSpPr>
      <dsp:spPr>
        <a:xfrm>
          <a:off x="3760093" y="1996554"/>
          <a:ext cx="2851087" cy="17106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dirty="0"/>
            <a:t>Mere skriftligt materiale. </a:t>
          </a:r>
          <a:endParaRPr lang="en-US" sz="2000" kern="1200" dirty="0"/>
        </a:p>
      </dsp:txBody>
      <dsp:txXfrm>
        <a:off x="3760093" y="1996554"/>
        <a:ext cx="2851087" cy="1710652"/>
      </dsp:txXfrm>
    </dsp:sp>
    <dsp:sp modelId="{6475D42F-8D08-4B89-85E1-09DE6DF630A2}">
      <dsp:nvSpPr>
        <dsp:cNvPr id="0" name=""/>
        <dsp:cNvSpPr/>
      </dsp:nvSpPr>
      <dsp:spPr>
        <a:xfrm>
          <a:off x="6896290" y="1996554"/>
          <a:ext cx="2851087" cy="171065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a-DK" sz="2000" kern="1200"/>
            <a:t>Mulighed for at mødes med andre forældre i samme situation. </a:t>
          </a:r>
          <a:endParaRPr lang="en-US" sz="2000" kern="1200"/>
        </a:p>
      </dsp:txBody>
      <dsp:txXfrm>
        <a:off x="6896290" y="1996554"/>
        <a:ext cx="2851087" cy="17106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5EB28D1-58D8-4EBA-AD4A-3097FCE67AD9}" type="datetimeFigureOut">
              <a:rPr lang="da-DK" smtClean="0"/>
              <a:t>14-03-2025</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91502-756A-4244-B8CC-0FD4F7A5EFF5}" type="slidenum">
              <a:rPr lang="da-DK" smtClean="0"/>
              <a:t>‹nr.›</a:t>
            </a:fld>
            <a:endParaRPr lang="da-DK" dirty="0"/>
          </a:p>
        </p:txBody>
      </p:sp>
    </p:spTree>
    <p:extLst>
      <p:ext uri="{BB962C8B-B14F-4D97-AF65-F5344CB8AC3E}">
        <p14:creationId xmlns:p14="http://schemas.microsoft.com/office/powerpoint/2010/main" val="3427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sz="1200" dirty="0"/>
          </a:p>
        </p:txBody>
      </p:sp>
      <p:sp>
        <p:nvSpPr>
          <p:cNvPr id="4" name="Pladsholder til slidenummer 3"/>
          <p:cNvSpPr>
            <a:spLocks noGrp="1"/>
          </p:cNvSpPr>
          <p:nvPr>
            <p:ph type="sldNum" sz="quarter" idx="5"/>
          </p:nvPr>
        </p:nvSpPr>
        <p:spPr/>
        <p:txBody>
          <a:bodyPr/>
          <a:lstStyle/>
          <a:p>
            <a:fld id="{22E91502-756A-4244-B8CC-0FD4F7A5EFF5}" type="slidenum">
              <a:rPr lang="da-DK" smtClean="0"/>
              <a:t>1</a:t>
            </a:fld>
            <a:endParaRPr lang="da-DK" dirty="0"/>
          </a:p>
        </p:txBody>
      </p:sp>
    </p:spTree>
    <p:extLst>
      <p:ext uri="{BB962C8B-B14F-4D97-AF65-F5344CB8AC3E}">
        <p14:creationId xmlns:p14="http://schemas.microsoft.com/office/powerpoint/2010/main" val="80680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10</a:t>
            </a:fld>
            <a:endParaRPr lang="da-DK" dirty="0"/>
          </a:p>
        </p:txBody>
      </p:sp>
    </p:spTree>
    <p:extLst>
      <p:ext uri="{BB962C8B-B14F-4D97-AF65-F5344CB8AC3E}">
        <p14:creationId xmlns:p14="http://schemas.microsoft.com/office/powerpoint/2010/main" val="59386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11</a:t>
            </a:fld>
            <a:endParaRPr lang="da-DK" dirty="0"/>
          </a:p>
        </p:txBody>
      </p:sp>
    </p:spTree>
    <p:extLst>
      <p:ext uri="{BB962C8B-B14F-4D97-AF65-F5344CB8AC3E}">
        <p14:creationId xmlns:p14="http://schemas.microsoft.com/office/powerpoint/2010/main" val="2870112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12</a:t>
            </a:fld>
            <a:endParaRPr lang="da-DK" dirty="0"/>
          </a:p>
        </p:txBody>
      </p:sp>
    </p:spTree>
    <p:extLst>
      <p:ext uri="{BB962C8B-B14F-4D97-AF65-F5344CB8AC3E}">
        <p14:creationId xmlns:p14="http://schemas.microsoft.com/office/powerpoint/2010/main" val="243098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Font typeface="Arial" panose="020B0604020202020204" pitchFamily="34" charset="0"/>
              <a:buNone/>
            </a:pPr>
            <a:endParaRPr lang="da-DK" sz="1200" dirty="0"/>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13</a:t>
            </a:fld>
            <a:endParaRPr lang="da-DK" dirty="0"/>
          </a:p>
        </p:txBody>
      </p:sp>
    </p:spTree>
    <p:extLst>
      <p:ext uri="{BB962C8B-B14F-4D97-AF65-F5344CB8AC3E}">
        <p14:creationId xmlns:p14="http://schemas.microsoft.com/office/powerpoint/2010/main" val="263031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2</a:t>
            </a:fld>
            <a:endParaRPr lang="da-DK" dirty="0"/>
          </a:p>
        </p:txBody>
      </p:sp>
    </p:spTree>
    <p:extLst>
      <p:ext uri="{BB962C8B-B14F-4D97-AF65-F5344CB8AC3E}">
        <p14:creationId xmlns:p14="http://schemas.microsoft.com/office/powerpoint/2010/main" val="251259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3</a:t>
            </a:fld>
            <a:endParaRPr lang="da-DK" dirty="0"/>
          </a:p>
        </p:txBody>
      </p:sp>
    </p:spTree>
    <p:extLst>
      <p:ext uri="{BB962C8B-B14F-4D97-AF65-F5344CB8AC3E}">
        <p14:creationId xmlns:p14="http://schemas.microsoft.com/office/powerpoint/2010/main" val="191065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274443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5</a:t>
            </a:fld>
            <a:endParaRPr lang="da-DK" dirty="0"/>
          </a:p>
        </p:txBody>
      </p:sp>
    </p:spTree>
    <p:extLst>
      <p:ext uri="{BB962C8B-B14F-4D97-AF65-F5344CB8AC3E}">
        <p14:creationId xmlns:p14="http://schemas.microsoft.com/office/powerpoint/2010/main" val="189017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6</a:t>
            </a:fld>
            <a:endParaRPr lang="da-DK" dirty="0"/>
          </a:p>
        </p:txBody>
      </p:sp>
    </p:spTree>
    <p:extLst>
      <p:ext uri="{BB962C8B-B14F-4D97-AF65-F5344CB8AC3E}">
        <p14:creationId xmlns:p14="http://schemas.microsoft.com/office/powerpoint/2010/main" val="384444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7</a:t>
            </a:fld>
            <a:endParaRPr lang="da-DK" dirty="0"/>
          </a:p>
        </p:txBody>
      </p:sp>
    </p:spTree>
    <p:extLst>
      <p:ext uri="{BB962C8B-B14F-4D97-AF65-F5344CB8AC3E}">
        <p14:creationId xmlns:p14="http://schemas.microsoft.com/office/powerpoint/2010/main" val="318694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8</a:t>
            </a:fld>
            <a:endParaRPr lang="da-DK" dirty="0"/>
          </a:p>
        </p:txBody>
      </p:sp>
    </p:spTree>
    <p:extLst>
      <p:ext uri="{BB962C8B-B14F-4D97-AF65-F5344CB8AC3E}">
        <p14:creationId xmlns:p14="http://schemas.microsoft.com/office/powerpoint/2010/main" val="204956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E91502-756A-4244-B8CC-0FD4F7A5EFF5}" type="slidenum">
              <a:rPr lang="da-DK" smtClean="0"/>
              <a:t>9</a:t>
            </a:fld>
            <a:endParaRPr lang="da-DK" dirty="0"/>
          </a:p>
        </p:txBody>
      </p:sp>
    </p:spTree>
    <p:extLst>
      <p:ext uri="{BB962C8B-B14F-4D97-AF65-F5344CB8AC3E}">
        <p14:creationId xmlns:p14="http://schemas.microsoft.com/office/powerpoint/2010/main" val="202472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B375924-8F1B-4A42-B386-30D658A1EE16}"/>
              </a:ext>
            </a:extLst>
          </p:cNvPr>
          <p:cNvSpPr>
            <a:spLocks noGrp="1"/>
          </p:cNvSpPr>
          <p:nvPr>
            <p:ph type="dt" sz="half" idx="10"/>
          </p:nvPr>
        </p:nvSpPr>
        <p:spPr/>
        <p:txBody>
          <a:bodyPr/>
          <a:lstStyle/>
          <a:p>
            <a:endParaRPr lang="da-DK" dirty="0"/>
          </a:p>
        </p:txBody>
      </p:sp>
      <p:sp>
        <p:nvSpPr>
          <p:cNvPr id="7" name="Footer Placeholder 6" hidden="1">
            <a:extLst>
              <a:ext uri="{FF2B5EF4-FFF2-40B4-BE49-F238E27FC236}">
                <a16:creationId xmlns:a16="http://schemas.microsoft.com/office/drawing/2014/main" id="{40073283-4609-4E3F-B89A-30DFFAA2EAA1}"/>
              </a:ext>
            </a:extLst>
          </p:cNvPr>
          <p:cNvSpPr>
            <a:spLocks noGrp="1"/>
          </p:cNvSpPr>
          <p:nvPr>
            <p:ph type="ftr" sz="quarter" idx="11"/>
          </p:nvPr>
        </p:nvSpPr>
        <p:spPr/>
        <p:txBody>
          <a:bodyPr/>
          <a:lstStyle/>
          <a:p>
            <a:endParaRPr lang="en-GB"/>
          </a:p>
        </p:txBody>
      </p:sp>
      <p:sp>
        <p:nvSpPr>
          <p:cNvPr id="30" name="Background">
            <a:extLst>
              <a:ext uri="{FF2B5EF4-FFF2-40B4-BE49-F238E27FC236}">
                <a16:creationId xmlns:a16="http://schemas.microsoft.com/office/drawing/2014/main" id="{24E50DC6-5BA7-4119-B609-D4119B5D52D2}"/>
              </a:ext>
              <a:ext uri="{C183D7F6-B498-43B3-948B-1728B52AA6E4}">
                <adec:decorative xmlns:adec="http://schemas.microsoft.com/office/drawing/2017/decorative" val="1"/>
              </a:ext>
            </a:extLst>
          </p:cNvPr>
          <p:cNvSpPr/>
          <p:nvPr userDrawn="1"/>
        </p:nvSpPr>
        <p:spPr>
          <a:xfrm>
            <a:off x="0" y="1358214"/>
            <a:ext cx="12191423" cy="550236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pic>
        <p:nvPicPr>
          <p:cNvPr id="1027523326" name="Logoimage" descr="{&quot;templafy&quot;:{&quot;id&quot;:&quot;39199052-41a0-442d-8e17-86d8487b3258&quot;}}"/>
          <p:cNvPicPr>
            <a:picLocks noChangeAspect="1"/>
          </p:cNvPicPr>
          <p:nvPr/>
        </p:nvPicPr>
        <p:blipFill>
          <a:blip r:embed="rId2"/>
          <a:stretch>
            <a:fillRect/>
          </a:stretch>
        </p:blipFill>
        <p:spPr>
          <a:xfrm>
            <a:off x="608" y="5712381"/>
            <a:ext cx="687600" cy="687600"/>
          </a:xfrm>
          <a:prstGeom prst="rect">
            <a:avLst/>
          </a:prstGeom>
        </p:spPr>
      </p:pic>
      <p:pic>
        <p:nvPicPr>
          <p:cNvPr id="838262570" name="ExtralogoBottomimage" descr="{&quot;templafy&quot;:{&quot;id&quot;:&quot;1f2781c2-513e-4e64-8d9b-cbb037081c21&quot;}}"/>
          <p:cNvPicPr>
            <a:picLocks noChangeAspect="1"/>
          </p:cNvPicPr>
          <p:nvPr/>
        </p:nvPicPr>
        <p:blipFill>
          <a:blip r:embed="rId3"/>
          <a:stretch>
            <a:fillRect/>
          </a:stretch>
        </p:blipFill>
        <p:spPr>
          <a:xfrm>
            <a:off x="5659749" y="6318000"/>
            <a:ext cx="1324800" cy="421200"/>
          </a:xfrm>
          <a:prstGeom prst="rect">
            <a:avLst/>
          </a:prstGeom>
        </p:spPr>
      </p:pic>
      <p:pic>
        <p:nvPicPr>
          <p:cNvPr id="1480131597" name="ExtralogoTopimage" descr="{&quot;templafy&quot;:{&quot;id&quot;:&quot;32d35882-b4e3-464a-a9c8-f867cf31cabe&quot;}}"/>
          <p:cNvPicPr>
            <a:picLocks noChangeAspect="1"/>
          </p:cNvPicPr>
          <p:nvPr/>
        </p:nvPicPr>
        <p:blipFill>
          <a:blip r:embed="rId3"/>
          <a:stretch>
            <a:fillRect/>
          </a:stretch>
        </p:blipFill>
        <p:spPr>
          <a:xfrm>
            <a:off x="9957600" y="97200"/>
            <a:ext cx="2178000" cy="684000"/>
          </a:xfrm>
          <a:prstGeom prst="rect">
            <a:avLst/>
          </a:prstGeom>
        </p:spPr>
      </p:pic>
      <p:sp>
        <p:nvSpPr>
          <p:cNvPr id="4" name="Virksomhed" descr="{&quot;templafy&quot;:{&quot;id&quot;:&quot;72177f7a-d75e-433c-8d8c-5e8b9f1a576a&quot;}}">
            <a:extLst>
              <a:ext uri="{FF2B5EF4-FFF2-40B4-BE49-F238E27FC236}">
                <a16:creationId xmlns:a16="http://schemas.microsoft.com/office/drawing/2014/main" id="{44DF0A83-9F86-1CD0-16C7-E3EE9D754592}"/>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6" name="CenterFreeText" descr="{&quot;templafy&quot;:{&quot;id&quot;:&quot;55c1a1eb-4ff9-4988-9be4-c9454c91d0aa&quot;}}">
            <a:extLst>
              <a:ext uri="{FF2B5EF4-FFF2-40B4-BE49-F238E27FC236}">
                <a16:creationId xmlns:a16="http://schemas.microsoft.com/office/drawing/2014/main" id="{C5580BBD-56AE-7634-00FF-CB437CE38F35}"/>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9" name="Center" descr="{&quot;templafy&quot;:{&quot;id&quot;:&quot;2dcd90c8-19ac-4ed8-97bb-1872e1ebb4f7&quot;}}" hidden="1">
            <a:extLst>
              <a:ext uri="{FF2B5EF4-FFF2-40B4-BE49-F238E27FC236}">
                <a16:creationId xmlns:a16="http://schemas.microsoft.com/office/drawing/2014/main" id="{907C70E1-C840-FC14-EB06-6D8513027084}"/>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11" name="Titel" descr="{&quot;templafy&quot;:{&quot;id&quot;:&quot;990e8817-4083-45e6-8e5c-fd3b044fdc2d&quot;}}">
            <a:extLst>
              <a:ext uri="{FF2B5EF4-FFF2-40B4-BE49-F238E27FC236}">
                <a16:creationId xmlns:a16="http://schemas.microsoft.com/office/drawing/2014/main" id="{DF4D43D3-9595-9AB3-3A78-3FE8A6A03D13}"/>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44d5cbb6-8756-4ae4-a05b-fd720e5268c4&quot;}}">
            <a:extLst>
              <a:ext uri="{FF2B5EF4-FFF2-40B4-BE49-F238E27FC236}">
                <a16:creationId xmlns:a16="http://schemas.microsoft.com/office/drawing/2014/main" id="{5673107C-0DDB-F05C-E189-CC1B7AC30FE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a4bdb2fe-17e9-44d8-bdf8-893f898e79aa&quot;}}">
            <a:extLst>
              <a:ext uri="{FF2B5EF4-FFF2-40B4-BE49-F238E27FC236}">
                <a16:creationId xmlns:a16="http://schemas.microsoft.com/office/drawing/2014/main" id="{4A5353DE-D19D-E0C3-72E1-03E7DDE6226E}"/>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8" name="Titel 1"/>
          <p:cNvSpPr>
            <a:spLocks noGrp="1"/>
          </p:cNvSpPr>
          <p:nvPr>
            <p:ph type="title" hasCustomPrompt="1"/>
          </p:nvPr>
        </p:nvSpPr>
        <p:spPr>
          <a:xfrm>
            <a:off x="1127125" y="1989138"/>
            <a:ext cx="10371275" cy="2160000"/>
          </a:xfrm>
        </p:spPr>
        <p:txBody>
          <a:bodyPr anchor="t" anchorCtr="0"/>
          <a:lstStyle>
            <a:lvl1pPr>
              <a:defRPr sz="3800">
                <a:solidFill>
                  <a:schemeClr val="tx1"/>
                </a:solidFill>
              </a:defRPr>
            </a:lvl1pPr>
          </a:lstStyle>
          <a:p>
            <a:r>
              <a:rPr lang="da-DK" dirty="0"/>
              <a:t>Overskrift 38pt skrives her</a:t>
            </a:r>
            <a:br>
              <a:rPr lang="da-DK" dirty="0"/>
            </a:br>
            <a:r>
              <a:rPr lang="da-DK" dirty="0"/>
              <a:t>i to eller flere linjer</a:t>
            </a:r>
          </a:p>
        </p:txBody>
      </p:sp>
      <p:sp>
        <p:nvSpPr>
          <p:cNvPr id="3" name="Undertitel 2"/>
          <p:cNvSpPr>
            <a:spLocks noGrp="1"/>
          </p:cNvSpPr>
          <p:nvPr>
            <p:ph type="subTitle" idx="1" hasCustomPrompt="1"/>
          </p:nvPr>
        </p:nvSpPr>
        <p:spPr>
          <a:xfrm>
            <a:off x="1127125" y="4595449"/>
            <a:ext cx="10371275" cy="1108023"/>
          </a:xfrm>
        </p:spPr>
        <p:txBody>
          <a:bodyPr/>
          <a:lstStyle>
            <a:lvl1pPr marL="0" indent="0" algn="l">
              <a:lnSpc>
                <a:spcPct val="85000"/>
              </a:lnSpc>
              <a:spcAft>
                <a:spcPts val="0"/>
              </a:spcAft>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 20pt skrives her i to linjer eller max tre linjer</a:t>
            </a:r>
          </a:p>
        </p:txBody>
      </p:sp>
      <p:sp>
        <p:nvSpPr>
          <p:cNvPr id="15" name="Slide Number Placeholder 14">
            <a:extLst>
              <a:ext uri="{FF2B5EF4-FFF2-40B4-BE49-F238E27FC236}">
                <a16:creationId xmlns:a16="http://schemas.microsoft.com/office/drawing/2014/main" id="{7A1C0411-5C60-5E7D-355A-F66ABC8FE379}"/>
              </a:ext>
              <a:ext uri="{C183D7F6-B498-43B3-948B-1728B52AA6E4}">
                <adec:decorative xmlns:adec="http://schemas.microsoft.com/office/drawing/2017/decorative" val="1"/>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48975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topfoto">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C26818D7-A2E5-010E-024E-E3A181A5746F}"/>
              </a:ext>
            </a:extLst>
          </p:cNvPr>
          <p:cNvSpPr>
            <a:spLocks noGrp="1"/>
          </p:cNvSpPr>
          <p:nvPr>
            <p:ph type="ftr" sz="quarter" idx="11"/>
          </p:nvPr>
        </p:nvSpPr>
        <p:spPr/>
        <p:txBody>
          <a:bodyPr/>
          <a:lstStyle/>
          <a:p>
            <a:endParaRPr lang="en-GB"/>
          </a:p>
        </p:txBody>
      </p:sp>
      <p:sp>
        <p:nvSpPr>
          <p:cNvPr id="5" name="Date Placeholder 4" hidden="1">
            <a:extLst>
              <a:ext uri="{FF2B5EF4-FFF2-40B4-BE49-F238E27FC236}">
                <a16:creationId xmlns:a16="http://schemas.microsoft.com/office/drawing/2014/main" id="{5E7E0896-0671-AED6-883E-253D4F3C0E9F}"/>
              </a:ext>
            </a:extLst>
          </p:cNvPr>
          <p:cNvSpPr>
            <a:spLocks noGrp="1"/>
          </p:cNvSpPr>
          <p:nvPr>
            <p:ph type="dt" sz="half" idx="12"/>
          </p:nvPr>
        </p:nvSpPr>
        <p:spPr/>
        <p:txBody>
          <a:bodyPr/>
          <a:lstStyle/>
          <a:p>
            <a:endParaRPr lang="da-DK" dirty="0"/>
          </a:p>
        </p:txBody>
      </p:sp>
      <p:sp>
        <p:nvSpPr>
          <p:cNvPr id="6" name="Rektangel 19">
            <a:extLst>
              <a:ext uri="{FF2B5EF4-FFF2-40B4-BE49-F238E27FC236}">
                <a16:creationId xmlns:a16="http://schemas.microsoft.com/office/drawing/2014/main" id="{58AE5C97-BDAE-75FA-57FF-40010514963B}"/>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59863159" name="Logoimage" descr="{&quot;templafy&quot;:{&quot;id&quot;:&quot;0f0cb89c-fa8d-416e-a34a-ed1dd42fc48b&quot;}}"/>
          <p:cNvPicPr>
            <a:picLocks noChangeAspect="1"/>
          </p:cNvPicPr>
          <p:nvPr/>
        </p:nvPicPr>
        <p:blipFill>
          <a:blip r:embed="rId2"/>
          <a:stretch>
            <a:fillRect/>
          </a:stretch>
        </p:blipFill>
        <p:spPr>
          <a:xfrm>
            <a:off x="608" y="5712381"/>
            <a:ext cx="687600" cy="687600"/>
          </a:xfrm>
          <a:prstGeom prst="rect">
            <a:avLst/>
          </a:prstGeom>
        </p:spPr>
      </p:pic>
      <p:pic>
        <p:nvPicPr>
          <p:cNvPr id="37083025" name="ExtralogoBottomimage" descr="{&quot;templafy&quot;:{&quot;id&quot;:&quot;1df126ba-da30-45af-9205-f8c4ab441b6e&quot;}}"/>
          <p:cNvPicPr>
            <a:picLocks noChangeAspect="1"/>
          </p:cNvPicPr>
          <p:nvPr/>
        </p:nvPicPr>
        <p:blipFill>
          <a:blip r:embed="rId3"/>
          <a:stretch>
            <a:fillRect/>
          </a:stretch>
        </p:blipFill>
        <p:spPr>
          <a:xfrm>
            <a:off x="5659749" y="6318000"/>
            <a:ext cx="1324800" cy="421200"/>
          </a:xfrm>
          <a:prstGeom prst="rect">
            <a:avLst/>
          </a:prstGeom>
        </p:spPr>
      </p:pic>
      <p:sp>
        <p:nvSpPr>
          <p:cNvPr id="11" name="Titel" descr="{&quot;templafy&quot;:{&quot;id&quot;:&quot;6cff7e1a-2b0c-42df-b9cc-a1091f454593&quot;}}">
            <a:extLst>
              <a:ext uri="{FF2B5EF4-FFF2-40B4-BE49-F238E27FC236}">
                <a16:creationId xmlns:a16="http://schemas.microsoft.com/office/drawing/2014/main" id="{BD224E32-AFBB-9A0B-1BD7-AD1EFF924537}"/>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a7c1491b-1ae1-4976-8b32-53ede275be85&quot;}}">
            <a:extLst>
              <a:ext uri="{FF2B5EF4-FFF2-40B4-BE49-F238E27FC236}">
                <a16:creationId xmlns:a16="http://schemas.microsoft.com/office/drawing/2014/main" id="{17EE92DB-8798-07E2-276E-4F48EF0DD73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e97f7d14-0ab9-4ed9-bbee-4a9940be4a0f&quot;}}">
            <a:extLst>
              <a:ext uri="{FF2B5EF4-FFF2-40B4-BE49-F238E27FC236}">
                <a16:creationId xmlns:a16="http://schemas.microsoft.com/office/drawing/2014/main" id="{118B9469-B40E-D872-3EEB-7AC95F8F84F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a:p>
        </p:txBody>
      </p:sp>
      <p:pic>
        <p:nvPicPr>
          <p:cNvPr id="2056990984" name="ExtralogoTopimage" descr="{&quot;templafy&quot;:{&quot;id&quot;:&quot;d9940969-9627-4889-8604-974b4bb47e7e&quot;}}"/>
          <p:cNvPicPr>
            <a:picLocks noChangeAspect="1"/>
          </p:cNvPicPr>
          <p:nvPr/>
        </p:nvPicPr>
        <p:blipFill>
          <a:blip r:embed="rId3"/>
          <a:stretch>
            <a:fillRect/>
          </a:stretch>
        </p:blipFill>
        <p:spPr>
          <a:xfrm>
            <a:off x="9957600" y="97200"/>
            <a:ext cx="2178000" cy="684000"/>
          </a:xfrm>
          <a:prstGeom prst="rect">
            <a:avLst/>
          </a:prstGeom>
        </p:spPr>
      </p:pic>
      <p:sp>
        <p:nvSpPr>
          <p:cNvPr id="10" name="Virksomhed" descr="{&quot;templafy&quot;:{&quot;id&quot;:&quot;5ab03aa7-101e-4b9b-b2ac-d40672c0064e&quot;}}">
            <a:extLst>
              <a:ext uri="{FF2B5EF4-FFF2-40B4-BE49-F238E27FC236}">
                <a16:creationId xmlns:a16="http://schemas.microsoft.com/office/drawing/2014/main" id="{9DEAD66C-E808-AB49-CB5D-98D306F910C1}"/>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4" name="CenterFreeText" descr="{&quot;templafy&quot;:{&quot;id&quot;:&quot;c06cf226-600f-4bfc-b19d-026c554ee3ff&quot;}}">
            <a:extLst>
              <a:ext uri="{FF2B5EF4-FFF2-40B4-BE49-F238E27FC236}">
                <a16:creationId xmlns:a16="http://schemas.microsoft.com/office/drawing/2014/main" id="{6761E23E-066B-ABFB-DEC4-01D393A94FE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f2eca7ba-28a4-45c8-9d81-3157b0bc7e16&quot;}}" hidden="1">
            <a:extLst>
              <a:ext uri="{FF2B5EF4-FFF2-40B4-BE49-F238E27FC236}">
                <a16:creationId xmlns:a16="http://schemas.microsoft.com/office/drawing/2014/main" id="{2C012846-F490-E905-23F1-6DD42270285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le 1">
            <a:extLst>
              <a:ext uri="{FF2B5EF4-FFF2-40B4-BE49-F238E27FC236}">
                <a16:creationId xmlns:a16="http://schemas.microsoft.com/office/drawing/2014/main" id="{5E5D5202-ABD5-0939-672F-7C090F2B5EBD}"/>
              </a:ext>
            </a:extLst>
          </p:cNvPr>
          <p:cNvSpPr>
            <a:spLocks noGrp="1"/>
          </p:cNvSpPr>
          <p:nvPr>
            <p:ph type="title" hasCustomPrompt="1"/>
          </p:nvPr>
        </p:nvSpPr>
        <p:spPr>
          <a:xfrm>
            <a:off x="1126800" y="4507200"/>
            <a:ext cx="3244825" cy="1422996"/>
          </a:xfrm>
        </p:spPr>
        <p:txBody>
          <a:bodyPr anchor="t" anchorCtr="0"/>
          <a:lstStyle/>
          <a:p>
            <a:r>
              <a:rPr lang="da-DK" dirty="0"/>
              <a:t>Overskrift 28pt</a:t>
            </a:r>
            <a:endParaRPr lang="en-GB" dirty="0"/>
          </a:p>
        </p:txBody>
      </p:sp>
      <p:sp>
        <p:nvSpPr>
          <p:cNvPr id="17" name="Pladsholder til indhold 2">
            <a:extLst>
              <a:ext uri="{FF2B5EF4-FFF2-40B4-BE49-F238E27FC236}">
                <a16:creationId xmlns:a16="http://schemas.microsoft.com/office/drawing/2014/main" id="{5152FEA7-4883-F8E4-1643-F888932B224D}"/>
              </a:ext>
            </a:extLst>
          </p:cNvPr>
          <p:cNvSpPr>
            <a:spLocks noGrp="1"/>
          </p:cNvSpPr>
          <p:nvPr>
            <p:ph idx="1" hasCustomPrompt="1"/>
          </p:nvPr>
        </p:nvSpPr>
        <p:spPr>
          <a:xfrm>
            <a:off x="4730400" y="4507200"/>
            <a:ext cx="6768000" cy="1422996"/>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p:txBody>
      </p:sp>
      <p:sp>
        <p:nvSpPr>
          <p:cNvPr id="19" name="Pladsholder til billede 2">
            <a:extLst>
              <a:ext uri="{FF2B5EF4-FFF2-40B4-BE49-F238E27FC236}">
                <a16:creationId xmlns:a16="http://schemas.microsoft.com/office/drawing/2014/main" id="{8DA15832-D016-ED2A-1620-ACA407FE9F40}"/>
              </a:ext>
            </a:extLst>
          </p:cNvPr>
          <p:cNvSpPr>
            <a:spLocks noGrp="1"/>
          </p:cNvSpPr>
          <p:nvPr>
            <p:ph type="pic" sz="quarter" idx="18" hasCustomPrompt="1"/>
          </p:nvPr>
        </p:nvSpPr>
        <p:spPr>
          <a:xfrm>
            <a:off x="0" y="0"/>
            <a:ext cx="12192000" cy="4221087"/>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3" name="Slide Number Placeholder 2">
            <a:extLst>
              <a:ext uri="{FF2B5EF4-FFF2-40B4-BE49-F238E27FC236}">
                <a16:creationId xmlns:a16="http://schemas.microsoft.com/office/drawing/2014/main" id="{E844EBB5-B94F-759B-8617-682C3BB1CEA1}"/>
              </a:ext>
            </a:extLst>
          </p:cNvPr>
          <p:cNvSpPr>
            <a:spLocks noGrp="1"/>
          </p:cNvSpPr>
          <p:nvPr>
            <p:ph type="sldNum" sz="quarter" idx="1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436440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79">
          <p15:clr>
            <a:srgbClr val="A4A3A4"/>
          </p15:clr>
        </p15:guide>
        <p15:guide id="2" pos="2753">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EA25F8AF-2D8A-4335-943D-F40DE9A05960}"/>
              </a:ext>
              <a:ext uri="{C183D7F6-B498-43B3-948B-1728B52AA6E4}">
                <adec:decorative xmlns:adec="http://schemas.microsoft.com/office/drawing/2017/decorative" val="1"/>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 uri="{C183D7F6-B498-43B3-948B-1728B52AA6E4}">
                <adec:decorative xmlns:adec="http://schemas.microsoft.com/office/drawing/2017/decorative" val="1"/>
              </a:ext>
            </a:extLst>
          </p:cNvPr>
          <p:cNvSpPr>
            <a:spLocks noGrp="1"/>
          </p:cNvSpPr>
          <p:nvPr>
            <p:ph type="ftr" sz="quarter" idx="19"/>
          </p:nvPr>
        </p:nvSpPr>
        <p:spPr/>
        <p:txBody>
          <a:bodyPr/>
          <a:lstStyle/>
          <a:p>
            <a:endParaRPr lang="en-GB"/>
          </a:p>
        </p:txBody>
      </p:sp>
      <p:sp>
        <p:nvSpPr>
          <p:cNvPr id="9" name="Slide Number Placeholder 8" hidden="1">
            <a:extLst>
              <a:ext uri="{FF2B5EF4-FFF2-40B4-BE49-F238E27FC236}">
                <a16:creationId xmlns:a16="http://schemas.microsoft.com/office/drawing/2014/main" id="{CF3CB3AF-90BF-908D-D3B8-651E365F3D40}"/>
              </a:ext>
              <a:ext uri="{C183D7F6-B498-43B3-948B-1728B52AA6E4}">
                <adec:decorative xmlns:adec="http://schemas.microsoft.com/office/drawing/2017/decorative" val="1"/>
              </a:ext>
            </a:extLst>
          </p:cNvPr>
          <p:cNvSpPr>
            <a:spLocks noGrp="1"/>
          </p:cNvSpPr>
          <p:nvPr>
            <p:ph type="sldNum" sz="quarter" idx="21"/>
          </p:nvPr>
        </p:nvSpPr>
        <p:spPr>
          <a:xfrm>
            <a:off x="0" y="6858000"/>
            <a:ext cx="0" cy="0"/>
          </a:xfrm>
        </p:spPr>
        <p:txBody>
          <a:bodyPr/>
          <a:lstStyle>
            <a:lvl1pPr>
              <a:defRPr>
                <a:noFill/>
              </a:defRPr>
            </a:lvl1pPr>
          </a:lstStyle>
          <a:p>
            <a:fld id="{0DAB5548-7253-48D6-B95B-F3D312A72220}" type="slidenum">
              <a:rPr lang="en-US" smtClean="0"/>
              <a:pPr/>
              <a:t>‹nr.›</a:t>
            </a:fld>
            <a:endParaRPr lang="en-US" dirty="0"/>
          </a:p>
        </p:txBody>
      </p:sp>
      <p:pic>
        <p:nvPicPr>
          <p:cNvPr id="2" name="Billede 1">
            <a:extLst>
              <a:ext uri="{FF2B5EF4-FFF2-40B4-BE49-F238E27FC236}">
                <a16:creationId xmlns:a16="http://schemas.microsoft.com/office/drawing/2014/main" id="{CFDD5364-CBF7-F8A2-3E66-0322B506E5FC}"/>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95" b="2823"/>
          <a:stretch/>
        </p:blipFill>
        <p:spPr>
          <a:xfrm>
            <a:off x="687389" y="0"/>
            <a:ext cx="11504611" cy="6858000"/>
          </a:xfrm>
          <a:prstGeom prst="rect">
            <a:avLst/>
          </a:prstGeom>
        </p:spPr>
      </p:pic>
      <p:sp>
        <p:nvSpPr>
          <p:cNvPr id="4" name="Ellipse 3">
            <a:extLst>
              <a:ext uri="{FF2B5EF4-FFF2-40B4-BE49-F238E27FC236}">
                <a16:creationId xmlns:a16="http://schemas.microsoft.com/office/drawing/2014/main" id="{382AAC77-9CB6-9BD8-38F8-1B4CB5BEA11C}"/>
              </a:ext>
              <a:ext uri="{C183D7F6-B498-43B3-948B-1728B52AA6E4}">
                <adec:decorative xmlns:adec="http://schemas.microsoft.com/office/drawing/2017/decorative" val="1"/>
              </a:ext>
            </a:extLst>
          </p:cNvPr>
          <p:cNvSpPr/>
          <p:nvPr userDrawn="1"/>
        </p:nvSpPr>
        <p:spPr>
          <a:xfrm>
            <a:off x="1127125" y="2287415"/>
            <a:ext cx="1852246" cy="1852246"/>
          </a:xfrm>
          <a:prstGeom prst="ellipse">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b="1" dirty="0">
                <a:solidFill>
                  <a:schemeClr val="tx1"/>
                </a:solidFill>
              </a:rPr>
              <a:t>Husk at indsætte nyt billede.</a:t>
            </a:r>
          </a:p>
        </p:txBody>
      </p:sp>
      <p:sp>
        <p:nvSpPr>
          <p:cNvPr id="6" name="Tekstfelt 5">
            <a:extLst>
              <a:ext uri="{FF2B5EF4-FFF2-40B4-BE49-F238E27FC236}">
                <a16:creationId xmlns:a16="http://schemas.microsoft.com/office/drawing/2014/main" id="{67A6D053-93F8-A8F6-1D82-382347079FBB}"/>
              </a:ext>
              <a:ext uri="{C183D7F6-B498-43B3-948B-1728B52AA6E4}">
                <adec:decorative xmlns:adec="http://schemas.microsoft.com/office/drawing/2017/decorative" val="1"/>
              </a:ext>
            </a:extLst>
          </p:cNvPr>
          <p:cNvSpPr txBox="1"/>
          <p:nvPr userDrawn="1"/>
        </p:nvSpPr>
        <p:spPr>
          <a:xfrm>
            <a:off x="0" y="-465247"/>
            <a:ext cx="12192000" cy="2718148"/>
          </a:xfrm>
          <a:prstGeom prst="rect">
            <a:avLst/>
          </a:prstGeom>
          <a:noFill/>
        </p:spPr>
        <p:txBody>
          <a:bodyPr wrap="square" lIns="0" tIns="0" rIns="0" bIns="0" rtlCol="0">
            <a:noAutofit/>
          </a:bodyPr>
          <a:lstStyle/>
          <a:p>
            <a:pPr algn="ctr"/>
            <a:r>
              <a:rPr lang="da-DK" sz="13900" b="1" dirty="0">
                <a:solidFill>
                  <a:schemeClr val="bg1">
                    <a:alpha val="50000"/>
                  </a:schemeClr>
                </a:solidFill>
              </a:rPr>
              <a:t>EKSEMPEL</a:t>
            </a:r>
          </a:p>
        </p:txBody>
      </p:sp>
      <p:pic>
        <p:nvPicPr>
          <p:cNvPr id="59846854" name="Logoimage" descr="{&quot;templafy&quot;:{&quot;id&quot;:&quot;9f479771-c0b0-452d-959c-cf9001ec5dbf&quot;}}"/>
          <p:cNvPicPr>
            <a:picLocks noChangeAspect="1"/>
          </p:cNvPicPr>
          <p:nvPr/>
        </p:nvPicPr>
        <p:blipFill>
          <a:blip r:embed="rId3"/>
          <a:stretch>
            <a:fillRect/>
          </a:stretch>
        </p:blipFill>
        <p:spPr>
          <a:xfrm>
            <a:off x="608" y="5712381"/>
            <a:ext cx="687600" cy="687600"/>
          </a:xfrm>
          <a:prstGeom prst="rect">
            <a:avLst/>
          </a:prstGeom>
        </p:spPr>
      </p:pic>
      <p:sp>
        <p:nvSpPr>
          <p:cNvPr id="5" name="Pladsholder til billede 4">
            <a:extLst>
              <a:ext uri="{FF2B5EF4-FFF2-40B4-BE49-F238E27FC236}">
                <a16:creationId xmlns:a16="http://schemas.microsoft.com/office/drawing/2014/main" id="{79997E79-4026-4219-B93D-7471CF96C589}"/>
              </a:ext>
              <a:ext uri="{C183D7F6-B498-43B3-948B-1728B52AA6E4}">
                <adec:decorative xmlns:adec="http://schemas.microsoft.com/office/drawing/2017/decorative" val="1"/>
              </a:ext>
            </a:extLst>
          </p:cNvPr>
          <p:cNvSpPr>
            <a:spLocks noGrp="1"/>
          </p:cNvSpPr>
          <p:nvPr>
            <p:ph type="pic" sz="quarter" idx="20" hasCustomPrompt="1"/>
          </p:nvPr>
        </p:nvSpPr>
        <p:spPr>
          <a:xfrm>
            <a:off x="687389" y="0"/>
            <a:ext cx="11504612" cy="6858000"/>
          </a:xfrm>
        </p:spPr>
        <p:txBody>
          <a:bodyPr tIns="900000" anchor="ctr" anchorCtr="1"/>
          <a:lstStyle>
            <a:lvl1pPr marL="0" indent="0">
              <a:buNone/>
              <a:defRPr>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6"/>
              </a:buClr>
              <a:buSzTx/>
              <a:buFont typeface="Arial" panose="020B0604020202020204" pitchFamily="34" charset="0"/>
              <a:buNone/>
              <a:tabLst/>
              <a:defRPr/>
            </a:pPr>
            <a:r>
              <a:rPr lang="da-DK" dirty="0"/>
              <a:t>Klik på ikon for at indsætte billede</a:t>
            </a:r>
          </a:p>
        </p:txBody>
      </p:sp>
    </p:spTree>
    <p:extLst>
      <p:ext uri="{BB962C8B-B14F-4D97-AF65-F5344CB8AC3E}">
        <p14:creationId xmlns:p14="http://schemas.microsoft.com/office/powerpoint/2010/main" val="91221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dt billedformat">
    <p:spTree>
      <p:nvGrpSpPr>
        <p:cNvPr id="1" name=""/>
        <p:cNvGrpSpPr/>
        <p:nvPr/>
      </p:nvGrpSpPr>
      <p:grpSpPr>
        <a:xfrm>
          <a:off x="0" y="0"/>
          <a:ext cx="0" cy="0"/>
          <a:chOff x="0" y="0"/>
          <a:chExt cx="0" cy="0"/>
        </a:xfrm>
      </p:grpSpPr>
      <p:sp>
        <p:nvSpPr>
          <p:cNvPr id="9" name="Date Placeholder 2" hidden="1">
            <a:extLst>
              <a:ext uri="{FF2B5EF4-FFF2-40B4-BE49-F238E27FC236}">
                <a16:creationId xmlns:a16="http://schemas.microsoft.com/office/drawing/2014/main" id="{49A5D83B-CF24-8005-22E9-48A20C5CF819}"/>
              </a:ext>
              <a:ext uri="{C183D7F6-B498-43B3-948B-1728B52AA6E4}">
                <adec:decorative xmlns:adec="http://schemas.microsoft.com/office/drawing/2017/decorative" val="1"/>
              </a:ext>
            </a:extLst>
          </p:cNvPr>
          <p:cNvSpPr>
            <a:spLocks noGrp="1"/>
          </p:cNvSpPr>
          <p:nvPr>
            <p:ph type="dt" sz="half" idx="18"/>
          </p:nvPr>
        </p:nvSpPr>
        <p:spPr>
          <a:xfrm>
            <a:off x="0" y="6847200"/>
            <a:ext cx="0" cy="0"/>
          </a:xfrm>
        </p:spPr>
        <p:txBody>
          <a:bodyPr/>
          <a:lstStyle/>
          <a:p>
            <a:endParaRPr lang="da-DK" dirty="0"/>
          </a:p>
        </p:txBody>
      </p:sp>
      <p:sp>
        <p:nvSpPr>
          <p:cNvPr id="10" name="Footer Placeholder 6" hidden="1">
            <a:extLst>
              <a:ext uri="{FF2B5EF4-FFF2-40B4-BE49-F238E27FC236}">
                <a16:creationId xmlns:a16="http://schemas.microsoft.com/office/drawing/2014/main" id="{B3194AA3-25CC-D01A-07CD-90E1E861708D}"/>
              </a:ext>
              <a:ext uri="{C183D7F6-B498-43B3-948B-1728B52AA6E4}">
                <adec:decorative xmlns:adec="http://schemas.microsoft.com/office/drawing/2017/decorative" val="1"/>
              </a:ext>
            </a:extLst>
          </p:cNvPr>
          <p:cNvSpPr>
            <a:spLocks noGrp="1"/>
          </p:cNvSpPr>
          <p:nvPr>
            <p:ph type="ftr" sz="quarter" idx="19"/>
          </p:nvPr>
        </p:nvSpPr>
        <p:spPr>
          <a:xfrm>
            <a:off x="0" y="6847200"/>
            <a:ext cx="0" cy="0"/>
          </a:xfrm>
        </p:spPr>
        <p:txBody>
          <a:bodyPr/>
          <a:lstStyle/>
          <a:p>
            <a:endParaRPr lang="en-GB"/>
          </a:p>
        </p:txBody>
      </p:sp>
      <p:sp>
        <p:nvSpPr>
          <p:cNvPr id="11" name="Slide Number Placeholder 8" hidden="1">
            <a:extLst>
              <a:ext uri="{FF2B5EF4-FFF2-40B4-BE49-F238E27FC236}">
                <a16:creationId xmlns:a16="http://schemas.microsoft.com/office/drawing/2014/main" id="{F946E5BE-4F3F-9AFB-649F-77688E2D881D}"/>
              </a:ext>
              <a:ext uri="{C183D7F6-B498-43B3-948B-1728B52AA6E4}">
                <adec:decorative xmlns:adec="http://schemas.microsoft.com/office/drawing/2017/decorative" val="1"/>
              </a:ext>
            </a:extLst>
          </p:cNvPr>
          <p:cNvSpPr>
            <a:spLocks noGrp="1"/>
          </p:cNvSpPr>
          <p:nvPr>
            <p:ph type="sldNum" sz="quarter" idx="21"/>
          </p:nvPr>
        </p:nvSpPr>
        <p:spPr>
          <a:xfrm>
            <a:off x="0" y="6858000"/>
            <a:ext cx="0" cy="0"/>
          </a:xfrm>
        </p:spPr>
        <p:txBody>
          <a:bodyPr/>
          <a:lstStyle>
            <a:lvl1pPr>
              <a:defRPr>
                <a:noFill/>
              </a:defRPr>
            </a:lvl1pPr>
          </a:lstStyle>
          <a:p>
            <a:fld id="{0DAB5548-7253-48D6-B95B-F3D312A72220}" type="slidenum">
              <a:rPr lang="en-US" smtClean="0"/>
              <a:pPr/>
              <a:t>‹nr.›</a:t>
            </a:fld>
            <a:endParaRPr lang="en-US" dirty="0"/>
          </a:p>
        </p:txBody>
      </p:sp>
      <p:pic>
        <p:nvPicPr>
          <p:cNvPr id="2" name="Billede 1">
            <a:extLst>
              <a:ext uri="{FF2B5EF4-FFF2-40B4-BE49-F238E27FC236}">
                <a16:creationId xmlns:a16="http://schemas.microsoft.com/office/drawing/2014/main" id="{ED395918-A70B-8865-A2E7-130CE3ED9ED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 t="9372" r="-2" b="6249"/>
          <a:stretch/>
        </p:blipFill>
        <p:spPr>
          <a:xfrm>
            <a:off x="-1509" y="0"/>
            <a:ext cx="12193509" cy="6858000"/>
          </a:xfrm>
          <a:prstGeom prst="rect">
            <a:avLst/>
          </a:prstGeom>
        </p:spPr>
      </p:pic>
      <p:sp>
        <p:nvSpPr>
          <p:cNvPr id="3" name="Ellipse 2">
            <a:extLst>
              <a:ext uri="{FF2B5EF4-FFF2-40B4-BE49-F238E27FC236}">
                <a16:creationId xmlns:a16="http://schemas.microsoft.com/office/drawing/2014/main" id="{10A17E8F-20A3-6F9E-15A3-6B8EE86DCA1F}"/>
              </a:ext>
              <a:ext uri="{C183D7F6-B498-43B3-948B-1728B52AA6E4}">
                <adec:decorative xmlns:adec="http://schemas.microsoft.com/office/drawing/2017/decorative" val="1"/>
              </a:ext>
            </a:extLst>
          </p:cNvPr>
          <p:cNvSpPr/>
          <p:nvPr userDrawn="1"/>
        </p:nvSpPr>
        <p:spPr>
          <a:xfrm>
            <a:off x="1127125" y="2287415"/>
            <a:ext cx="1852246" cy="1852246"/>
          </a:xfrm>
          <a:prstGeom prst="ellipse">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b="1" dirty="0">
                <a:solidFill>
                  <a:schemeClr val="tx1"/>
                </a:solidFill>
              </a:rPr>
              <a:t>Husk at indsætte nyt billede.</a:t>
            </a:r>
          </a:p>
        </p:txBody>
      </p:sp>
      <p:sp>
        <p:nvSpPr>
          <p:cNvPr id="4" name="Tekstfelt 3">
            <a:extLst>
              <a:ext uri="{FF2B5EF4-FFF2-40B4-BE49-F238E27FC236}">
                <a16:creationId xmlns:a16="http://schemas.microsoft.com/office/drawing/2014/main" id="{2EFC1BAB-C56C-304E-EAF8-CB742D9ADE4F}"/>
              </a:ext>
              <a:ext uri="{C183D7F6-B498-43B3-948B-1728B52AA6E4}">
                <adec:decorative xmlns:adec="http://schemas.microsoft.com/office/drawing/2017/decorative" val="1"/>
              </a:ext>
            </a:extLst>
          </p:cNvPr>
          <p:cNvSpPr txBox="1"/>
          <p:nvPr userDrawn="1"/>
        </p:nvSpPr>
        <p:spPr>
          <a:xfrm>
            <a:off x="0" y="-465247"/>
            <a:ext cx="12192000" cy="2718148"/>
          </a:xfrm>
          <a:prstGeom prst="rect">
            <a:avLst/>
          </a:prstGeom>
          <a:noFill/>
        </p:spPr>
        <p:txBody>
          <a:bodyPr wrap="square" lIns="0" tIns="0" rIns="0" bIns="0" rtlCol="0">
            <a:noAutofit/>
          </a:bodyPr>
          <a:lstStyle/>
          <a:p>
            <a:pPr algn="ctr"/>
            <a:r>
              <a:rPr lang="da-DK" sz="13900" b="1" dirty="0">
                <a:solidFill>
                  <a:schemeClr val="bg1">
                    <a:alpha val="50000"/>
                  </a:schemeClr>
                </a:solidFill>
              </a:rPr>
              <a:t>EKSEMPEL</a:t>
            </a:r>
          </a:p>
        </p:txBody>
      </p:sp>
      <p:sp>
        <p:nvSpPr>
          <p:cNvPr id="7" name="Pladsholder til billede 6">
            <a:extLst>
              <a:ext uri="{FF2B5EF4-FFF2-40B4-BE49-F238E27FC236}">
                <a16:creationId xmlns:a16="http://schemas.microsoft.com/office/drawing/2014/main" id="{034813DB-7D78-427C-B1A8-5DF9ECBC8B4F}"/>
              </a:ext>
            </a:extLst>
          </p:cNvPr>
          <p:cNvSpPr>
            <a:spLocks noGrp="1"/>
          </p:cNvSpPr>
          <p:nvPr>
            <p:ph type="pic" sz="quarter" idx="20" hasCustomPrompt="1"/>
          </p:nvPr>
        </p:nvSpPr>
        <p:spPr>
          <a:xfrm>
            <a:off x="-1510" y="-4"/>
            <a:ext cx="12192000" cy="686101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453337 h 6858000"/>
              <a:gd name="connsiteX5" fmla="*/ 228461 w 12192000"/>
              <a:gd name="connsiteY5" fmla="*/ 6453337 h 6858000"/>
              <a:gd name="connsiteX6" fmla="*/ 228461 w 12192000"/>
              <a:gd name="connsiteY6" fmla="*/ 6224543 h 6858000"/>
              <a:gd name="connsiteX7" fmla="*/ 457143 w 12192000"/>
              <a:gd name="connsiteY7" fmla="*/ 6224543 h 6858000"/>
              <a:gd name="connsiteX8" fmla="*/ 457143 w 12192000"/>
              <a:gd name="connsiteY8" fmla="*/ 6453337 h 6858000"/>
              <a:gd name="connsiteX9" fmla="*/ 685715 w 12192000"/>
              <a:gd name="connsiteY9" fmla="*/ 6453337 h 6858000"/>
              <a:gd name="connsiteX10" fmla="*/ 685715 w 12192000"/>
              <a:gd name="connsiteY10" fmla="*/ 5767511 h 6858000"/>
              <a:gd name="connsiteX11" fmla="*/ 457143 w 12192000"/>
              <a:gd name="connsiteY11" fmla="*/ 5767511 h 6858000"/>
              <a:gd name="connsiteX12" fmla="*/ 457143 w 12192000"/>
              <a:gd name="connsiteY12" fmla="*/ 5995528 h 6858000"/>
              <a:gd name="connsiteX13" fmla="*/ 228461 w 12192000"/>
              <a:gd name="connsiteY13" fmla="*/ 5995528 h 6858000"/>
              <a:gd name="connsiteX14" fmla="*/ 228461 w 12192000"/>
              <a:gd name="connsiteY14" fmla="*/ 5767511 h 6858000"/>
              <a:gd name="connsiteX15" fmla="*/ 0 w 12192000"/>
              <a:gd name="connsiteY15" fmla="*/ 5767511 h 6858000"/>
              <a:gd name="connsiteX0" fmla="*/ 0 w 12192000"/>
              <a:gd name="connsiteY0" fmla="*/ 0 h 6913830"/>
              <a:gd name="connsiteX1" fmla="*/ 12192000 w 12192000"/>
              <a:gd name="connsiteY1" fmla="*/ 0 h 6913830"/>
              <a:gd name="connsiteX2" fmla="*/ 12192000 w 12192000"/>
              <a:gd name="connsiteY2" fmla="*/ 6858000 h 6913830"/>
              <a:gd name="connsiteX3" fmla="*/ 3018 w 12192000"/>
              <a:gd name="connsiteY3" fmla="*/ 6913830 h 6913830"/>
              <a:gd name="connsiteX4" fmla="*/ 0 w 12192000"/>
              <a:gd name="connsiteY4" fmla="*/ 6453337 h 6913830"/>
              <a:gd name="connsiteX5" fmla="*/ 228461 w 12192000"/>
              <a:gd name="connsiteY5" fmla="*/ 6453337 h 6913830"/>
              <a:gd name="connsiteX6" fmla="*/ 228461 w 12192000"/>
              <a:gd name="connsiteY6" fmla="*/ 6224543 h 6913830"/>
              <a:gd name="connsiteX7" fmla="*/ 457143 w 12192000"/>
              <a:gd name="connsiteY7" fmla="*/ 6224543 h 6913830"/>
              <a:gd name="connsiteX8" fmla="*/ 457143 w 12192000"/>
              <a:gd name="connsiteY8" fmla="*/ 6453337 h 6913830"/>
              <a:gd name="connsiteX9" fmla="*/ 685715 w 12192000"/>
              <a:gd name="connsiteY9" fmla="*/ 6453337 h 6913830"/>
              <a:gd name="connsiteX10" fmla="*/ 685715 w 12192000"/>
              <a:gd name="connsiteY10" fmla="*/ 5767511 h 6913830"/>
              <a:gd name="connsiteX11" fmla="*/ 457143 w 12192000"/>
              <a:gd name="connsiteY11" fmla="*/ 5767511 h 6913830"/>
              <a:gd name="connsiteX12" fmla="*/ 457143 w 12192000"/>
              <a:gd name="connsiteY12" fmla="*/ 5995528 h 6913830"/>
              <a:gd name="connsiteX13" fmla="*/ 228461 w 12192000"/>
              <a:gd name="connsiteY13" fmla="*/ 5995528 h 6913830"/>
              <a:gd name="connsiteX14" fmla="*/ 228461 w 12192000"/>
              <a:gd name="connsiteY14" fmla="*/ 5767511 h 6913830"/>
              <a:gd name="connsiteX15" fmla="*/ 0 w 12192000"/>
              <a:gd name="connsiteY15" fmla="*/ 5767511 h 6913830"/>
              <a:gd name="connsiteX16" fmla="*/ 0 w 12192000"/>
              <a:gd name="connsiteY16" fmla="*/ 0 h 6913830"/>
              <a:gd name="connsiteX0" fmla="*/ 0 w 12192000"/>
              <a:gd name="connsiteY0" fmla="*/ 0 h 6913830"/>
              <a:gd name="connsiteX1" fmla="*/ 12192000 w 12192000"/>
              <a:gd name="connsiteY1" fmla="*/ 0 h 6913830"/>
              <a:gd name="connsiteX2" fmla="*/ 12188982 w 12192000"/>
              <a:gd name="connsiteY2" fmla="*/ 6913830 h 6913830"/>
              <a:gd name="connsiteX3" fmla="*/ 3018 w 12192000"/>
              <a:gd name="connsiteY3" fmla="*/ 6913830 h 6913830"/>
              <a:gd name="connsiteX4" fmla="*/ 0 w 12192000"/>
              <a:gd name="connsiteY4" fmla="*/ 6453337 h 6913830"/>
              <a:gd name="connsiteX5" fmla="*/ 228461 w 12192000"/>
              <a:gd name="connsiteY5" fmla="*/ 6453337 h 6913830"/>
              <a:gd name="connsiteX6" fmla="*/ 228461 w 12192000"/>
              <a:gd name="connsiteY6" fmla="*/ 6224543 h 6913830"/>
              <a:gd name="connsiteX7" fmla="*/ 457143 w 12192000"/>
              <a:gd name="connsiteY7" fmla="*/ 6224543 h 6913830"/>
              <a:gd name="connsiteX8" fmla="*/ 457143 w 12192000"/>
              <a:gd name="connsiteY8" fmla="*/ 6453337 h 6913830"/>
              <a:gd name="connsiteX9" fmla="*/ 685715 w 12192000"/>
              <a:gd name="connsiteY9" fmla="*/ 6453337 h 6913830"/>
              <a:gd name="connsiteX10" fmla="*/ 685715 w 12192000"/>
              <a:gd name="connsiteY10" fmla="*/ 5767511 h 6913830"/>
              <a:gd name="connsiteX11" fmla="*/ 457143 w 12192000"/>
              <a:gd name="connsiteY11" fmla="*/ 5767511 h 6913830"/>
              <a:gd name="connsiteX12" fmla="*/ 457143 w 12192000"/>
              <a:gd name="connsiteY12" fmla="*/ 5995528 h 6913830"/>
              <a:gd name="connsiteX13" fmla="*/ 228461 w 12192000"/>
              <a:gd name="connsiteY13" fmla="*/ 5995528 h 6913830"/>
              <a:gd name="connsiteX14" fmla="*/ 228461 w 12192000"/>
              <a:gd name="connsiteY14" fmla="*/ 5767511 h 6913830"/>
              <a:gd name="connsiteX15" fmla="*/ 0 w 12192000"/>
              <a:gd name="connsiteY15" fmla="*/ 5767511 h 6913830"/>
              <a:gd name="connsiteX16" fmla="*/ 0 w 12192000"/>
              <a:gd name="connsiteY16" fmla="*/ 0 h 6913830"/>
              <a:gd name="connsiteX0" fmla="*/ 0 w 12192000"/>
              <a:gd name="connsiteY0" fmla="*/ 0 h 6915339"/>
              <a:gd name="connsiteX1" fmla="*/ 12192000 w 12192000"/>
              <a:gd name="connsiteY1" fmla="*/ 0 h 6915339"/>
              <a:gd name="connsiteX2" fmla="*/ 12188982 w 12192000"/>
              <a:gd name="connsiteY2" fmla="*/ 6915339 h 6915339"/>
              <a:gd name="connsiteX3" fmla="*/ 3018 w 12192000"/>
              <a:gd name="connsiteY3" fmla="*/ 6913830 h 6915339"/>
              <a:gd name="connsiteX4" fmla="*/ 0 w 12192000"/>
              <a:gd name="connsiteY4" fmla="*/ 6453337 h 6915339"/>
              <a:gd name="connsiteX5" fmla="*/ 228461 w 12192000"/>
              <a:gd name="connsiteY5" fmla="*/ 6453337 h 6915339"/>
              <a:gd name="connsiteX6" fmla="*/ 228461 w 12192000"/>
              <a:gd name="connsiteY6" fmla="*/ 6224543 h 6915339"/>
              <a:gd name="connsiteX7" fmla="*/ 457143 w 12192000"/>
              <a:gd name="connsiteY7" fmla="*/ 6224543 h 6915339"/>
              <a:gd name="connsiteX8" fmla="*/ 457143 w 12192000"/>
              <a:gd name="connsiteY8" fmla="*/ 6453337 h 6915339"/>
              <a:gd name="connsiteX9" fmla="*/ 685715 w 12192000"/>
              <a:gd name="connsiteY9" fmla="*/ 6453337 h 6915339"/>
              <a:gd name="connsiteX10" fmla="*/ 685715 w 12192000"/>
              <a:gd name="connsiteY10" fmla="*/ 5767511 h 6915339"/>
              <a:gd name="connsiteX11" fmla="*/ 457143 w 12192000"/>
              <a:gd name="connsiteY11" fmla="*/ 5767511 h 6915339"/>
              <a:gd name="connsiteX12" fmla="*/ 457143 w 12192000"/>
              <a:gd name="connsiteY12" fmla="*/ 5995528 h 6915339"/>
              <a:gd name="connsiteX13" fmla="*/ 228461 w 12192000"/>
              <a:gd name="connsiteY13" fmla="*/ 5995528 h 6915339"/>
              <a:gd name="connsiteX14" fmla="*/ 228461 w 12192000"/>
              <a:gd name="connsiteY14" fmla="*/ 5767511 h 6915339"/>
              <a:gd name="connsiteX15" fmla="*/ 0 w 12192000"/>
              <a:gd name="connsiteY15" fmla="*/ 5767511 h 6915339"/>
              <a:gd name="connsiteX16" fmla="*/ 0 w 12192000"/>
              <a:gd name="connsiteY16" fmla="*/ 0 h 6915339"/>
              <a:gd name="connsiteX0" fmla="*/ 0 w 12192000"/>
              <a:gd name="connsiteY0" fmla="*/ 0 h 6915339"/>
              <a:gd name="connsiteX1" fmla="*/ 12192000 w 12192000"/>
              <a:gd name="connsiteY1" fmla="*/ 54320 h 6915339"/>
              <a:gd name="connsiteX2" fmla="*/ 12188982 w 12192000"/>
              <a:gd name="connsiteY2" fmla="*/ 6915339 h 6915339"/>
              <a:gd name="connsiteX3" fmla="*/ 3018 w 12192000"/>
              <a:gd name="connsiteY3" fmla="*/ 6913830 h 6915339"/>
              <a:gd name="connsiteX4" fmla="*/ 0 w 12192000"/>
              <a:gd name="connsiteY4" fmla="*/ 6453337 h 6915339"/>
              <a:gd name="connsiteX5" fmla="*/ 228461 w 12192000"/>
              <a:gd name="connsiteY5" fmla="*/ 6453337 h 6915339"/>
              <a:gd name="connsiteX6" fmla="*/ 228461 w 12192000"/>
              <a:gd name="connsiteY6" fmla="*/ 6224543 h 6915339"/>
              <a:gd name="connsiteX7" fmla="*/ 457143 w 12192000"/>
              <a:gd name="connsiteY7" fmla="*/ 6224543 h 6915339"/>
              <a:gd name="connsiteX8" fmla="*/ 457143 w 12192000"/>
              <a:gd name="connsiteY8" fmla="*/ 6453337 h 6915339"/>
              <a:gd name="connsiteX9" fmla="*/ 685715 w 12192000"/>
              <a:gd name="connsiteY9" fmla="*/ 6453337 h 6915339"/>
              <a:gd name="connsiteX10" fmla="*/ 685715 w 12192000"/>
              <a:gd name="connsiteY10" fmla="*/ 5767511 h 6915339"/>
              <a:gd name="connsiteX11" fmla="*/ 457143 w 12192000"/>
              <a:gd name="connsiteY11" fmla="*/ 5767511 h 6915339"/>
              <a:gd name="connsiteX12" fmla="*/ 457143 w 12192000"/>
              <a:gd name="connsiteY12" fmla="*/ 5995528 h 6915339"/>
              <a:gd name="connsiteX13" fmla="*/ 228461 w 12192000"/>
              <a:gd name="connsiteY13" fmla="*/ 5995528 h 6915339"/>
              <a:gd name="connsiteX14" fmla="*/ 228461 w 12192000"/>
              <a:gd name="connsiteY14" fmla="*/ 5767511 h 6915339"/>
              <a:gd name="connsiteX15" fmla="*/ 0 w 12192000"/>
              <a:gd name="connsiteY15" fmla="*/ 5767511 h 6915339"/>
              <a:gd name="connsiteX16" fmla="*/ 0 w 12192000"/>
              <a:gd name="connsiteY16" fmla="*/ 0 h 6915339"/>
              <a:gd name="connsiteX0" fmla="*/ 0 w 12193509"/>
              <a:gd name="connsiteY0" fmla="*/ 1509 h 6861019"/>
              <a:gd name="connsiteX1" fmla="*/ 12193509 w 12193509"/>
              <a:gd name="connsiteY1" fmla="*/ 0 h 6861019"/>
              <a:gd name="connsiteX2" fmla="*/ 12190491 w 12193509"/>
              <a:gd name="connsiteY2" fmla="*/ 6861019 h 6861019"/>
              <a:gd name="connsiteX3" fmla="*/ 4527 w 12193509"/>
              <a:gd name="connsiteY3" fmla="*/ 6859510 h 6861019"/>
              <a:gd name="connsiteX4" fmla="*/ 1509 w 12193509"/>
              <a:gd name="connsiteY4" fmla="*/ 6399017 h 6861019"/>
              <a:gd name="connsiteX5" fmla="*/ 229970 w 12193509"/>
              <a:gd name="connsiteY5" fmla="*/ 6399017 h 6861019"/>
              <a:gd name="connsiteX6" fmla="*/ 229970 w 12193509"/>
              <a:gd name="connsiteY6" fmla="*/ 6170223 h 6861019"/>
              <a:gd name="connsiteX7" fmla="*/ 458652 w 12193509"/>
              <a:gd name="connsiteY7" fmla="*/ 6170223 h 6861019"/>
              <a:gd name="connsiteX8" fmla="*/ 458652 w 12193509"/>
              <a:gd name="connsiteY8" fmla="*/ 6399017 h 6861019"/>
              <a:gd name="connsiteX9" fmla="*/ 687224 w 12193509"/>
              <a:gd name="connsiteY9" fmla="*/ 6399017 h 6861019"/>
              <a:gd name="connsiteX10" fmla="*/ 687224 w 12193509"/>
              <a:gd name="connsiteY10" fmla="*/ 5713191 h 6861019"/>
              <a:gd name="connsiteX11" fmla="*/ 458652 w 12193509"/>
              <a:gd name="connsiteY11" fmla="*/ 5713191 h 6861019"/>
              <a:gd name="connsiteX12" fmla="*/ 458652 w 12193509"/>
              <a:gd name="connsiteY12" fmla="*/ 5941208 h 6861019"/>
              <a:gd name="connsiteX13" fmla="*/ 229970 w 12193509"/>
              <a:gd name="connsiteY13" fmla="*/ 5941208 h 6861019"/>
              <a:gd name="connsiteX14" fmla="*/ 229970 w 12193509"/>
              <a:gd name="connsiteY14" fmla="*/ 5713191 h 6861019"/>
              <a:gd name="connsiteX15" fmla="*/ 1509 w 12193509"/>
              <a:gd name="connsiteY15" fmla="*/ 5713191 h 6861019"/>
              <a:gd name="connsiteX16" fmla="*/ 0 w 12193509"/>
              <a:gd name="connsiteY16" fmla="*/ 1509 h 6861019"/>
              <a:gd name="connsiteX0" fmla="*/ 0 w 12193509"/>
              <a:gd name="connsiteY0" fmla="*/ 1509 h 6861019"/>
              <a:gd name="connsiteX1" fmla="*/ 12193509 w 12193509"/>
              <a:gd name="connsiteY1" fmla="*/ 0 h 6861019"/>
              <a:gd name="connsiteX2" fmla="*/ 12190491 w 12193509"/>
              <a:gd name="connsiteY2" fmla="*/ 6861019 h 6861019"/>
              <a:gd name="connsiteX3" fmla="*/ 696 w 12193509"/>
              <a:gd name="connsiteY3" fmla="*/ 6859510 h 6861019"/>
              <a:gd name="connsiteX4" fmla="*/ 1509 w 12193509"/>
              <a:gd name="connsiteY4" fmla="*/ 6399017 h 6861019"/>
              <a:gd name="connsiteX5" fmla="*/ 229970 w 12193509"/>
              <a:gd name="connsiteY5" fmla="*/ 6399017 h 6861019"/>
              <a:gd name="connsiteX6" fmla="*/ 229970 w 12193509"/>
              <a:gd name="connsiteY6" fmla="*/ 6170223 h 6861019"/>
              <a:gd name="connsiteX7" fmla="*/ 458652 w 12193509"/>
              <a:gd name="connsiteY7" fmla="*/ 6170223 h 6861019"/>
              <a:gd name="connsiteX8" fmla="*/ 458652 w 12193509"/>
              <a:gd name="connsiteY8" fmla="*/ 6399017 h 6861019"/>
              <a:gd name="connsiteX9" fmla="*/ 687224 w 12193509"/>
              <a:gd name="connsiteY9" fmla="*/ 6399017 h 6861019"/>
              <a:gd name="connsiteX10" fmla="*/ 687224 w 12193509"/>
              <a:gd name="connsiteY10" fmla="*/ 5713191 h 6861019"/>
              <a:gd name="connsiteX11" fmla="*/ 458652 w 12193509"/>
              <a:gd name="connsiteY11" fmla="*/ 5713191 h 6861019"/>
              <a:gd name="connsiteX12" fmla="*/ 458652 w 12193509"/>
              <a:gd name="connsiteY12" fmla="*/ 5941208 h 6861019"/>
              <a:gd name="connsiteX13" fmla="*/ 229970 w 12193509"/>
              <a:gd name="connsiteY13" fmla="*/ 5941208 h 6861019"/>
              <a:gd name="connsiteX14" fmla="*/ 229970 w 12193509"/>
              <a:gd name="connsiteY14" fmla="*/ 5713191 h 6861019"/>
              <a:gd name="connsiteX15" fmla="*/ 1509 w 12193509"/>
              <a:gd name="connsiteY15" fmla="*/ 5713191 h 6861019"/>
              <a:gd name="connsiteX16" fmla="*/ 0 w 12193509"/>
              <a:gd name="connsiteY16" fmla="*/ 1509 h 686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3509" h="6861019">
                <a:moveTo>
                  <a:pt x="0" y="1509"/>
                </a:moveTo>
                <a:lnTo>
                  <a:pt x="12193509" y="0"/>
                </a:lnTo>
                <a:lnTo>
                  <a:pt x="12190491" y="6861019"/>
                </a:lnTo>
                <a:lnTo>
                  <a:pt x="696" y="6859510"/>
                </a:lnTo>
                <a:lnTo>
                  <a:pt x="1509" y="6399017"/>
                </a:lnTo>
                <a:lnTo>
                  <a:pt x="229970" y="6399017"/>
                </a:lnTo>
                <a:lnTo>
                  <a:pt x="229970" y="6170223"/>
                </a:lnTo>
                <a:lnTo>
                  <a:pt x="458652" y="6170223"/>
                </a:lnTo>
                <a:lnTo>
                  <a:pt x="458652" y="6399017"/>
                </a:lnTo>
                <a:lnTo>
                  <a:pt x="687224" y="6399017"/>
                </a:lnTo>
                <a:lnTo>
                  <a:pt x="687224" y="5713191"/>
                </a:lnTo>
                <a:lnTo>
                  <a:pt x="458652" y="5713191"/>
                </a:lnTo>
                <a:lnTo>
                  <a:pt x="458652" y="5941208"/>
                </a:lnTo>
                <a:lnTo>
                  <a:pt x="229970" y="5941208"/>
                </a:lnTo>
                <a:lnTo>
                  <a:pt x="229970" y="5713191"/>
                </a:lnTo>
                <a:lnTo>
                  <a:pt x="1509" y="5713191"/>
                </a:lnTo>
                <a:lnTo>
                  <a:pt x="0" y="1509"/>
                </a:lnTo>
                <a:close/>
              </a:path>
            </a:pathLst>
          </a:custGeom>
        </p:spPr>
        <p:txBody>
          <a:bodyPr wrap="square" tIns="900000" anchor="ctr" anchorCtr="0">
            <a:noAutofit/>
          </a:bodyPr>
          <a:lstStyle>
            <a:lvl1pPr marL="0" indent="0" algn="ctr">
              <a:buNone/>
              <a:defRPr sz="2200" baseline="0">
                <a:solidFill>
                  <a:schemeClr val="tx1"/>
                </a:solidFill>
              </a:defRPr>
            </a:lvl1pPr>
          </a:lstStyle>
          <a:p>
            <a:r>
              <a:rPr lang="da-DK" dirty="0"/>
              <a:t>Klik på ikon for at indsætte billede</a:t>
            </a:r>
          </a:p>
        </p:txBody>
      </p:sp>
      <p:pic>
        <p:nvPicPr>
          <p:cNvPr id="1966433695" name="Logoimage" descr="{&quot;templafy&quot;:{&quot;id&quot;:&quot;fa97e7d6-cf3e-4924-a335-1db780a17ae9&quot;}}"/>
          <p:cNvPicPr>
            <a:picLocks noChangeAspect="1"/>
          </p:cNvPicPr>
          <p:nvPr/>
        </p:nvPicPr>
        <p:blipFill>
          <a:blip r:embed="rId3"/>
          <a:stretch>
            <a:fillRect/>
          </a:stretch>
        </p:blipFill>
        <p:spPr>
          <a:xfrm>
            <a:off x="608" y="5712381"/>
            <a:ext cx="687600" cy="687600"/>
          </a:xfrm>
          <a:prstGeom prst="rect">
            <a:avLst/>
          </a:prstGeom>
        </p:spPr>
      </p:pic>
    </p:spTree>
    <p:extLst>
      <p:ext uri="{BB962C8B-B14F-4D97-AF65-F5344CB8AC3E}">
        <p14:creationId xmlns:p14="http://schemas.microsoft.com/office/powerpoint/2010/main" val="20786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nit-star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9DD8573-7CBB-4652-800A-962EBE3F490D}"/>
              </a:ext>
              <a:ext uri="{C183D7F6-B498-43B3-948B-1728B52AA6E4}">
                <adec:decorative xmlns:adec="http://schemas.microsoft.com/office/drawing/2017/decorative" val="1"/>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sp>
        <p:nvSpPr>
          <p:cNvPr id="23" name="Rektangel 22">
            <a:extLst>
              <a:ext uri="{FF2B5EF4-FFF2-40B4-BE49-F238E27FC236}">
                <a16:creationId xmlns:a16="http://schemas.microsoft.com/office/drawing/2014/main" id="{168CBB00-DBDA-4CD8-9C6E-1AFB11208C15}"/>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6557612" name="Logoimage" descr="{&quot;templafy&quot;:{&quot;id&quot;:&quot;1cda2158-993f-4e97-aa71-45c05696b2e8&quot;}}"/>
          <p:cNvPicPr>
            <a:picLocks noChangeAspect="1"/>
          </p:cNvPicPr>
          <p:nvPr/>
        </p:nvPicPr>
        <p:blipFill>
          <a:blip r:embed="rId2"/>
          <a:stretch>
            <a:fillRect/>
          </a:stretch>
        </p:blipFill>
        <p:spPr>
          <a:xfrm>
            <a:off x="608" y="5712381"/>
            <a:ext cx="687600" cy="687600"/>
          </a:xfrm>
          <a:prstGeom prst="rect">
            <a:avLst/>
          </a:prstGeom>
        </p:spPr>
      </p:pic>
      <p:pic>
        <p:nvPicPr>
          <p:cNvPr id="829964497" name="ExtralogoBottomimage" descr="{&quot;templafy&quot;:{&quot;id&quot;:&quot;5ecb5aac-3d9b-4d24-b898-1ef2e00f90da&quot;}}"/>
          <p:cNvPicPr>
            <a:picLocks noChangeAspect="1"/>
          </p:cNvPicPr>
          <p:nvPr/>
        </p:nvPicPr>
        <p:blipFill>
          <a:blip r:embed="rId3"/>
          <a:stretch>
            <a:fillRect/>
          </a:stretch>
        </p:blipFill>
        <p:spPr>
          <a:xfrm>
            <a:off x="5659749" y="6318000"/>
            <a:ext cx="1324800" cy="421200"/>
          </a:xfrm>
          <a:prstGeom prst="rect">
            <a:avLst/>
          </a:prstGeom>
        </p:spPr>
      </p:pic>
      <p:pic>
        <p:nvPicPr>
          <p:cNvPr id="1532073749" name="ExtralogoTopimage" descr="{&quot;templafy&quot;:{&quot;id&quot;:&quot;e26c0e2a-71c6-4428-894b-37cb8c6274a5&quot;}}"/>
          <p:cNvPicPr>
            <a:picLocks noChangeAspect="1"/>
          </p:cNvPicPr>
          <p:nvPr/>
        </p:nvPicPr>
        <p:blipFill>
          <a:blip r:embed="rId3"/>
          <a:stretch>
            <a:fillRect/>
          </a:stretch>
        </p:blipFill>
        <p:spPr>
          <a:xfrm>
            <a:off x="9957600" y="97200"/>
            <a:ext cx="2178000" cy="684000"/>
          </a:xfrm>
          <a:prstGeom prst="rect">
            <a:avLst/>
          </a:prstGeom>
        </p:spPr>
      </p:pic>
      <p:sp>
        <p:nvSpPr>
          <p:cNvPr id="7" name="Virksomhed" descr="{&quot;templafy&quot;:{&quot;id&quot;:&quot;04efa546-e954-4084-8eee-e0b9f2a80453&quot;}}">
            <a:extLst>
              <a:ext uri="{FF2B5EF4-FFF2-40B4-BE49-F238E27FC236}">
                <a16:creationId xmlns:a16="http://schemas.microsoft.com/office/drawing/2014/main" id="{E7FAE951-1CCE-D044-A5E5-E865BF1444B5}"/>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1" name="Titel" descr="{&quot;templafy&quot;:{&quot;id&quot;:&quot;489a6891-d118-4fdd-8686-a5f5b88ab90e&quot;}}">
            <a:extLst>
              <a:ext uri="{FF2B5EF4-FFF2-40B4-BE49-F238E27FC236}">
                <a16:creationId xmlns:a16="http://schemas.microsoft.com/office/drawing/2014/main" id="{AC9789B1-B1CE-D7FF-3EE9-41BAAA0B422A}"/>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f73ea1bc-abe2-4f9c-96d9-cc6bf9eb4e79&quot;}}">
            <a:extLst>
              <a:ext uri="{FF2B5EF4-FFF2-40B4-BE49-F238E27FC236}">
                <a16:creationId xmlns:a16="http://schemas.microsoft.com/office/drawing/2014/main" id="{BC3409DC-AF70-C674-C7AC-87B2EFBB5FD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e9fff845-50b6-4f7c-9969-c952e284c769&quot;}}">
            <a:extLst>
              <a:ext uri="{FF2B5EF4-FFF2-40B4-BE49-F238E27FC236}">
                <a16:creationId xmlns:a16="http://schemas.microsoft.com/office/drawing/2014/main" id="{300F5851-07AE-CC08-8C6F-5D2C9E1945A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4" name="CenterFreeText" descr="{&quot;templafy&quot;:{&quot;id&quot;:&quot;4e224ae5-bd9e-495b-8cbf-d3990f316894&quot;}}">
            <a:extLst>
              <a:ext uri="{FF2B5EF4-FFF2-40B4-BE49-F238E27FC236}">
                <a16:creationId xmlns:a16="http://schemas.microsoft.com/office/drawing/2014/main" id="{97D6EBDB-D75D-D78D-8228-03EA9D94DBB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0933e8e8-bd50-4b4a-ac9f-8b4a293def41&quot;}}" hidden="1">
            <a:extLst>
              <a:ext uri="{FF2B5EF4-FFF2-40B4-BE49-F238E27FC236}">
                <a16:creationId xmlns:a16="http://schemas.microsoft.com/office/drawing/2014/main" id="{2BAA6C32-C9DF-985E-2528-F4E04E950429}"/>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8" name="Titel 1"/>
          <p:cNvSpPr>
            <a:spLocks noGrp="1"/>
          </p:cNvSpPr>
          <p:nvPr>
            <p:ph type="title" hasCustomPrompt="1"/>
          </p:nvPr>
        </p:nvSpPr>
        <p:spPr>
          <a:xfrm>
            <a:off x="1127125" y="1990800"/>
            <a:ext cx="10371275" cy="3708000"/>
          </a:xfrm>
        </p:spPr>
        <p:txBody>
          <a:bodyPr anchor="t" anchorCtr="0"/>
          <a:lstStyle>
            <a:lvl1pPr>
              <a:defRPr sz="3700">
                <a:solidFill>
                  <a:schemeClr val="tx1"/>
                </a:solidFill>
              </a:defRPr>
            </a:lvl1pPr>
          </a:lstStyle>
          <a:p>
            <a:r>
              <a:rPr lang="da-DK" dirty="0"/>
              <a:t>Overskrift 38pt skrives her</a:t>
            </a:r>
            <a:br>
              <a:rPr lang="da-DK" dirty="0"/>
            </a:br>
            <a:r>
              <a:rPr lang="da-DK" dirty="0"/>
              <a:t>i to eller flere linjer</a:t>
            </a:r>
          </a:p>
        </p:txBody>
      </p:sp>
      <p:sp>
        <p:nvSpPr>
          <p:cNvPr id="9" name="Slide Number Placeholder 8">
            <a:extLst>
              <a:ext uri="{FF2B5EF4-FFF2-40B4-BE49-F238E27FC236}">
                <a16:creationId xmlns:a16="http://schemas.microsoft.com/office/drawing/2014/main" id="{6261CD4B-05ED-D2F2-74A7-8BA4A38C2AF8}"/>
              </a:ext>
              <a:ext uri="{C183D7F6-B498-43B3-948B-1728B52AA6E4}">
                <adec:decorative xmlns:adec="http://schemas.microsoft.com/office/drawing/2017/decorative" val="1"/>
              </a:ext>
            </a:extLst>
          </p:cNvPr>
          <p:cNvSpPr>
            <a:spLocks noGrp="1"/>
          </p:cNvSpPr>
          <p:nvPr>
            <p:ph type="sldNum" sz="quarter" idx="12"/>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276512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Èn tekstspalte - farvet baggrun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DD90D0-F6A3-4F85-A196-6E7F39CAA9E3}"/>
              </a:ext>
              <a:ext uri="{C183D7F6-B498-43B3-948B-1728B52AA6E4}">
                <adec:decorative xmlns:adec="http://schemas.microsoft.com/office/drawing/2017/decorative" val="1"/>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84A09467-3A38-402F-9ED6-D89FA586BE7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pic>
        <p:nvPicPr>
          <p:cNvPr id="726462741" name="Logoimage" descr="{&quot;templafy&quot;:{&quot;id&quot;:&quot;37e447dc-3a4b-4abf-a4c9-a7c376ea1eed&quot;}}"/>
          <p:cNvPicPr>
            <a:picLocks noChangeAspect="1"/>
          </p:cNvPicPr>
          <p:nvPr/>
        </p:nvPicPr>
        <p:blipFill>
          <a:blip r:embed="rId2"/>
          <a:stretch>
            <a:fillRect/>
          </a:stretch>
        </p:blipFill>
        <p:spPr>
          <a:xfrm>
            <a:off x="608" y="5712381"/>
            <a:ext cx="687600" cy="687600"/>
          </a:xfrm>
          <a:prstGeom prst="rect">
            <a:avLst/>
          </a:prstGeom>
        </p:spPr>
      </p:pic>
      <p:pic>
        <p:nvPicPr>
          <p:cNvPr id="1696036632" name="ExtralogoBottomimage" descr="{&quot;templafy&quot;:{&quot;id&quot;:&quot;f9824db0-45f2-4180-a5b3-eab978c840be&quot;}}"/>
          <p:cNvPicPr>
            <a:picLocks noChangeAspect="1"/>
          </p:cNvPicPr>
          <p:nvPr/>
        </p:nvPicPr>
        <p:blipFill>
          <a:blip r:embed="rId3"/>
          <a:stretch>
            <a:fillRect/>
          </a:stretch>
        </p:blipFill>
        <p:spPr>
          <a:xfrm>
            <a:off x="5659749" y="6318000"/>
            <a:ext cx="1324800" cy="421200"/>
          </a:xfrm>
          <a:prstGeom prst="rect">
            <a:avLst/>
          </a:prstGeom>
        </p:spPr>
      </p:pic>
      <p:pic>
        <p:nvPicPr>
          <p:cNvPr id="1564334870" name="ExtralogoTopimage" descr="{&quot;templafy&quot;:{&quot;id&quot;:&quot;660528ea-5bae-4cf7-99aa-3177ca0c592f&quot;}}"/>
          <p:cNvPicPr>
            <a:picLocks noChangeAspect="1"/>
          </p:cNvPicPr>
          <p:nvPr/>
        </p:nvPicPr>
        <p:blipFill>
          <a:blip r:embed="rId3"/>
          <a:stretch>
            <a:fillRect/>
          </a:stretch>
        </p:blipFill>
        <p:spPr>
          <a:xfrm>
            <a:off x="9957600" y="97200"/>
            <a:ext cx="2178000" cy="684000"/>
          </a:xfrm>
          <a:prstGeom prst="rect">
            <a:avLst/>
          </a:prstGeom>
        </p:spPr>
      </p:pic>
      <p:sp>
        <p:nvSpPr>
          <p:cNvPr id="7" name="Virksomhed" descr="{&quot;templafy&quot;:{&quot;id&quot;:&quot;0d8b1594-a4c1-4a48-9c15-dedabad4d1f7&quot;}}">
            <a:extLst>
              <a:ext uri="{FF2B5EF4-FFF2-40B4-BE49-F238E27FC236}">
                <a16:creationId xmlns:a16="http://schemas.microsoft.com/office/drawing/2014/main" id="{0FB369D3-9BCD-F2DA-658F-22E8E2B2622C}"/>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23" name="Titel" descr="{&quot;templafy&quot;:{&quot;id&quot;:&quot;f9f281c9-200f-4ac5-b5fd-8c9a12043b33&quot;}}">
            <a:extLst>
              <a:ext uri="{FF2B5EF4-FFF2-40B4-BE49-F238E27FC236}">
                <a16:creationId xmlns:a16="http://schemas.microsoft.com/office/drawing/2014/main" id="{294AE339-9C4F-DEC4-D1F6-DB15781A718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24" name="Navn" descr="{&quot;templafy&quot;:{&quot;id&quot;:&quot;aa6c6e67-aefe-45d1-a642-3de4f134264b&quot;}}">
            <a:extLst>
              <a:ext uri="{FF2B5EF4-FFF2-40B4-BE49-F238E27FC236}">
                <a16:creationId xmlns:a16="http://schemas.microsoft.com/office/drawing/2014/main" id="{C17B2358-47B8-DC9E-82CB-0042E1B89A07}"/>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25" name="Dato" descr="{&quot;templafy&quot;:{&quot;id&quot;:&quot;ecb35188-9687-4e7c-a149-5c86ec1e1d7a&quot;}}">
            <a:extLst>
              <a:ext uri="{FF2B5EF4-FFF2-40B4-BE49-F238E27FC236}">
                <a16:creationId xmlns:a16="http://schemas.microsoft.com/office/drawing/2014/main" id="{DB0E60C3-DDB9-3C1B-73C8-71C0224F67D5}"/>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2" name="CenterFreeText" descr="{&quot;templafy&quot;:{&quot;id&quot;:&quot;864de959-318e-4e79-a46f-fad6db2c92f7&quot;}}">
            <a:extLst>
              <a:ext uri="{FF2B5EF4-FFF2-40B4-BE49-F238E27FC236}">
                <a16:creationId xmlns:a16="http://schemas.microsoft.com/office/drawing/2014/main" id="{75808C1F-B29E-DCAE-F288-DEDEA777B21C}"/>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3" name="Center" descr="{&quot;templafy&quot;:{&quot;id&quot;:&quot;88bf7f09-846f-4606-ae76-591eed80e160&quot;}}" hidden="1">
            <a:extLst>
              <a:ext uri="{FF2B5EF4-FFF2-40B4-BE49-F238E27FC236}">
                <a16:creationId xmlns:a16="http://schemas.microsoft.com/office/drawing/2014/main" id="{18229CC5-A723-9F91-A1BA-14078A282E96}"/>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8" name="Titel 1">
            <a:extLst>
              <a:ext uri="{FF2B5EF4-FFF2-40B4-BE49-F238E27FC236}">
                <a16:creationId xmlns:a16="http://schemas.microsoft.com/office/drawing/2014/main" id="{8E005D95-5BE7-44A6-9245-79D170D3E04F}"/>
              </a:ext>
            </a:extLst>
          </p:cNvPr>
          <p:cNvSpPr>
            <a:spLocks noGrp="1"/>
          </p:cNvSpPr>
          <p:nvPr>
            <p:ph type="title" hasCustomPrompt="1"/>
          </p:nvPr>
        </p:nvSpPr>
        <p:spPr>
          <a:xfrm>
            <a:off x="1126800" y="871200"/>
            <a:ext cx="10371600" cy="828000"/>
          </a:xfrm>
        </p:spPr>
        <p:txBody>
          <a:bodyPr/>
          <a:lstStyle>
            <a:lvl1pPr>
              <a:defRPr/>
            </a:lvl1pPr>
          </a:lstStyle>
          <a:p>
            <a:r>
              <a:rPr lang="da-DK" dirty="0"/>
              <a:t>Overskrift 28pt i max. to linjer </a:t>
            </a:r>
            <a:br>
              <a:rPr lang="da-DK" dirty="0"/>
            </a:br>
            <a:r>
              <a:rPr lang="da-DK" dirty="0"/>
              <a:t>teksten vokser opad</a:t>
            </a:r>
          </a:p>
        </p:txBody>
      </p:sp>
      <p:sp>
        <p:nvSpPr>
          <p:cNvPr id="9" name="Pladsholder til indhold 2">
            <a:extLst>
              <a:ext uri="{FF2B5EF4-FFF2-40B4-BE49-F238E27FC236}">
                <a16:creationId xmlns:a16="http://schemas.microsoft.com/office/drawing/2014/main" id="{4DB57367-B34F-4F3D-9CB4-5407F22CD543}"/>
              </a:ext>
            </a:extLst>
          </p:cNvPr>
          <p:cNvSpPr>
            <a:spLocks noGrp="1"/>
          </p:cNvSpPr>
          <p:nvPr>
            <p:ph sz="quarter" idx="13" hasCustomPrompt="1"/>
          </p:nvPr>
        </p:nvSpPr>
        <p:spPr>
          <a:xfrm>
            <a:off x="1127125" y="1989137"/>
            <a:ext cx="10371275" cy="370800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p:txBody>
      </p:sp>
      <p:sp>
        <p:nvSpPr>
          <p:cNvPr id="11" name="Slide Number Placeholder 10">
            <a:extLst>
              <a:ext uri="{FF2B5EF4-FFF2-40B4-BE49-F238E27FC236}">
                <a16:creationId xmlns:a16="http://schemas.microsoft.com/office/drawing/2014/main" id="{D522E1F5-E5BA-C8B4-49A0-F3BCCB1FEF21}"/>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89474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Én tekstspalte - mørk baggrund">
    <p:bg>
      <p:bgPr>
        <a:solidFill>
          <a:schemeClr val="bg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6818D7-A2E5-010E-024E-E3A181A5746F}"/>
              </a:ext>
            </a:extLst>
          </p:cNvPr>
          <p:cNvSpPr>
            <a:spLocks noGrp="1"/>
          </p:cNvSpPr>
          <p:nvPr>
            <p:ph type="ftr" sz="quarter" idx="11"/>
          </p:nvPr>
        </p:nvSpPr>
        <p:spPr/>
        <p:txBody>
          <a:bodyPr/>
          <a:lstStyle/>
          <a:p>
            <a:endParaRPr lang="en-GB"/>
          </a:p>
        </p:txBody>
      </p:sp>
      <p:sp>
        <p:nvSpPr>
          <p:cNvPr id="5" name="Date Placeholder 4">
            <a:extLst>
              <a:ext uri="{FF2B5EF4-FFF2-40B4-BE49-F238E27FC236}">
                <a16:creationId xmlns:a16="http://schemas.microsoft.com/office/drawing/2014/main" id="{5E7E0896-0671-AED6-883E-253D4F3C0E9F}"/>
              </a:ext>
            </a:extLst>
          </p:cNvPr>
          <p:cNvSpPr>
            <a:spLocks noGrp="1"/>
          </p:cNvSpPr>
          <p:nvPr>
            <p:ph type="dt" sz="half" idx="12"/>
          </p:nvPr>
        </p:nvSpPr>
        <p:spPr/>
        <p:txBody>
          <a:bodyPr/>
          <a:lstStyle/>
          <a:p>
            <a:endParaRPr lang="da-DK" dirty="0"/>
          </a:p>
        </p:txBody>
      </p:sp>
      <p:sp>
        <p:nvSpPr>
          <p:cNvPr id="16" name="Rektangel 19">
            <a:extLst>
              <a:ext uri="{FF2B5EF4-FFF2-40B4-BE49-F238E27FC236}">
                <a16:creationId xmlns:a16="http://schemas.microsoft.com/office/drawing/2014/main" id="{D13C6E13-B223-D087-0526-8BD40AB0C305}"/>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931642569" name="Logoimage" descr="{&quot;templafy&quot;:{&quot;id&quot;:&quot;304d96c6-f1ce-46d1-9f1c-fb21d52e9b8a&quot;}}"/>
          <p:cNvPicPr>
            <a:picLocks noChangeAspect="1"/>
          </p:cNvPicPr>
          <p:nvPr/>
        </p:nvPicPr>
        <p:blipFill>
          <a:blip r:embed="rId2"/>
          <a:stretch>
            <a:fillRect/>
          </a:stretch>
        </p:blipFill>
        <p:spPr>
          <a:xfrm>
            <a:off x="608" y="5712381"/>
            <a:ext cx="687600" cy="687600"/>
          </a:xfrm>
          <a:prstGeom prst="rect">
            <a:avLst/>
          </a:prstGeom>
        </p:spPr>
      </p:pic>
      <p:pic>
        <p:nvPicPr>
          <p:cNvPr id="1029935875" name="ExtralogoBottomimage" descr="{&quot;templafy&quot;:{&quot;id&quot;:&quot;8bfb72ab-f561-4a15-a15f-e17f74d9b530&quot;}}"/>
          <p:cNvPicPr>
            <a:picLocks noChangeAspect="1"/>
          </p:cNvPicPr>
          <p:nvPr/>
        </p:nvPicPr>
        <p:blipFill>
          <a:blip r:embed="rId3"/>
          <a:stretch>
            <a:fillRect/>
          </a:stretch>
        </p:blipFill>
        <p:spPr>
          <a:xfrm>
            <a:off x="5659749" y="6318000"/>
            <a:ext cx="1324800" cy="421200"/>
          </a:xfrm>
          <a:prstGeom prst="rect">
            <a:avLst/>
          </a:prstGeom>
        </p:spPr>
      </p:pic>
      <p:pic>
        <p:nvPicPr>
          <p:cNvPr id="65990946" name="ExtralogoTopimage" descr="{&quot;templafy&quot;:{&quot;id&quot;:&quot;e95b0bc8-d105-45de-a8cc-73f0b0c1c426&quot;}}"/>
          <p:cNvPicPr>
            <a:picLocks noChangeAspect="1"/>
          </p:cNvPicPr>
          <p:nvPr/>
        </p:nvPicPr>
        <p:blipFill>
          <a:blip r:embed="rId3"/>
          <a:stretch>
            <a:fillRect/>
          </a:stretch>
        </p:blipFill>
        <p:spPr>
          <a:xfrm>
            <a:off x="9957600" y="97200"/>
            <a:ext cx="2178000" cy="684000"/>
          </a:xfrm>
          <a:prstGeom prst="rect">
            <a:avLst/>
          </a:prstGeom>
        </p:spPr>
      </p:pic>
      <p:sp>
        <p:nvSpPr>
          <p:cNvPr id="10" name="Virksomhed" descr="{&quot;templafy&quot;:{&quot;id&quot;:&quot;b34790dc-eff6-434d-8f74-8fa7cb48f553&quot;}}">
            <a:extLst>
              <a:ext uri="{FF2B5EF4-FFF2-40B4-BE49-F238E27FC236}">
                <a16:creationId xmlns:a16="http://schemas.microsoft.com/office/drawing/2014/main" id="{9DEAD66C-E808-AB49-CB5D-98D306F910C1}"/>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tx1"/>
                </a:solidFill>
              </a:rPr>
              <a:t>Herlev Hospital</a:t>
            </a:r>
          </a:p>
        </p:txBody>
      </p:sp>
      <p:sp>
        <p:nvSpPr>
          <p:cNvPr id="11" name="Titel" descr="{&quot;templafy&quot;:{&quot;id&quot;:&quot;4e8d47ac-639d-4a7a-a5f9-7e1c36af38a5&quot;}}">
            <a:extLst>
              <a:ext uri="{FF2B5EF4-FFF2-40B4-BE49-F238E27FC236}">
                <a16:creationId xmlns:a16="http://schemas.microsoft.com/office/drawing/2014/main" id="{BD224E32-AFBB-9A0B-1BD7-AD1EFF924537}"/>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75309549-1c5d-4c95-b6e6-2eb30ec26852&quot;}}">
            <a:extLst>
              <a:ext uri="{FF2B5EF4-FFF2-40B4-BE49-F238E27FC236}">
                <a16:creationId xmlns:a16="http://schemas.microsoft.com/office/drawing/2014/main" id="{17EE92DB-8798-07E2-276E-4F48EF0DD73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022ce82a-28f1-4278-850a-e1ace92072ab&quot;}}">
            <a:extLst>
              <a:ext uri="{FF2B5EF4-FFF2-40B4-BE49-F238E27FC236}">
                <a16:creationId xmlns:a16="http://schemas.microsoft.com/office/drawing/2014/main" id="{118B9469-B40E-D872-3EEB-7AC95F8F84F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4" name="CenterFreeText" descr="{&quot;templafy&quot;:{&quot;id&quot;:&quot;bfd0df1a-1fbc-4eb7-87cd-43aef6f1ab86&quot;}}">
            <a:extLst>
              <a:ext uri="{FF2B5EF4-FFF2-40B4-BE49-F238E27FC236}">
                <a16:creationId xmlns:a16="http://schemas.microsoft.com/office/drawing/2014/main" id="{6761E23E-066B-ABFB-DEC4-01D393A94FE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tx1"/>
              </a:solidFill>
            </a:endParaRPr>
          </a:p>
        </p:txBody>
      </p:sp>
      <p:sp>
        <p:nvSpPr>
          <p:cNvPr id="15" name="Center" descr="{&quot;templafy&quot;:{&quot;id&quot;:&quot;89508f2d-4225-442e-ba5b-b50bc662340c&quot;}}" hidden="1">
            <a:extLst>
              <a:ext uri="{FF2B5EF4-FFF2-40B4-BE49-F238E27FC236}">
                <a16:creationId xmlns:a16="http://schemas.microsoft.com/office/drawing/2014/main" id="{2C012846-F490-E905-23F1-6DD42270285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le 1">
            <a:extLst>
              <a:ext uri="{FF2B5EF4-FFF2-40B4-BE49-F238E27FC236}">
                <a16:creationId xmlns:a16="http://schemas.microsoft.com/office/drawing/2014/main" id="{5E5D5202-ABD5-0939-672F-7C090F2B5EBD}"/>
              </a:ext>
            </a:extLst>
          </p:cNvPr>
          <p:cNvSpPr>
            <a:spLocks noGrp="1"/>
          </p:cNvSpPr>
          <p:nvPr>
            <p:ph type="title" hasCustomPrompt="1"/>
          </p:nvPr>
        </p:nvSpPr>
        <p:spPr>
          <a:xfrm>
            <a:off x="1126800" y="871200"/>
            <a:ext cx="10371600" cy="826910"/>
          </a:xfrm>
        </p:spPr>
        <p:txBody>
          <a:bodyPr/>
          <a:lstStyle/>
          <a:p>
            <a:r>
              <a:rPr lang="da-DK" dirty="0"/>
              <a:t>Overskrift 28pt i max. to linjer teksten vokser opad </a:t>
            </a:r>
            <a:endParaRPr lang="en-GB" dirty="0"/>
          </a:p>
        </p:txBody>
      </p:sp>
      <p:sp>
        <p:nvSpPr>
          <p:cNvPr id="20" name="Pladsholder til indhold 2">
            <a:extLst>
              <a:ext uri="{FF2B5EF4-FFF2-40B4-BE49-F238E27FC236}">
                <a16:creationId xmlns:a16="http://schemas.microsoft.com/office/drawing/2014/main" id="{7947184C-5ED0-A915-AD86-E49BA3A88FDD}"/>
              </a:ext>
            </a:extLst>
          </p:cNvPr>
          <p:cNvSpPr>
            <a:spLocks noGrp="1"/>
          </p:cNvSpPr>
          <p:nvPr>
            <p:ph idx="1" hasCustomPrompt="1"/>
          </p:nvPr>
        </p:nvSpPr>
        <p:spPr>
          <a:xfrm>
            <a:off x="1127125" y="1990800"/>
            <a:ext cx="10371600" cy="3708000"/>
          </a:xfrm>
        </p:spPr>
        <p:txBody>
          <a:bodyPr/>
          <a:lstStyle>
            <a:lvl1pPr>
              <a:buClrTx/>
              <a:defRPr/>
            </a:lvl1pPr>
            <a:lvl2pPr>
              <a:buClrTx/>
              <a:defRPr/>
            </a:lvl2pPr>
            <a:lvl3pPr>
              <a:buClrTx/>
              <a:defRPr/>
            </a:lvl3pPr>
            <a:lvl4pPr>
              <a:buClrTx/>
              <a:defRPr/>
            </a:lvl4pPr>
            <a:lvl5pPr>
              <a:buClrTx/>
              <a:defRPr/>
            </a:lvl5pPr>
            <a:lvl6pPr>
              <a:buClrTx/>
              <a:defRPr/>
            </a:lvl6pPr>
            <a:lvl7pPr>
              <a:buClrTx/>
              <a:defRPr/>
            </a:lvl7pPr>
            <a:lvl8pPr>
              <a:buClrTx/>
              <a:defRPr/>
            </a:lvl8pPr>
            <a:lvl9pPr>
              <a:buClrTx/>
              <a:defRPr/>
            </a:lvl9pPr>
          </a:lstStyle>
          <a:p>
            <a:pPr lvl="0"/>
            <a:r>
              <a:rPr lang="da-DK" noProof="0" dirty="0"/>
              <a:t>Brødtekst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3" name="Slide Number Placeholder 2">
            <a:extLst>
              <a:ext uri="{FF2B5EF4-FFF2-40B4-BE49-F238E27FC236}">
                <a16:creationId xmlns:a16="http://schemas.microsoft.com/office/drawing/2014/main" id="{E844EBB5-B94F-759B-8617-682C3BB1CEA1}"/>
              </a:ext>
            </a:extLst>
          </p:cNvPr>
          <p:cNvSpPr>
            <a:spLocks noGrp="1"/>
          </p:cNvSpPr>
          <p:nvPr>
            <p:ph type="sldNum" sz="quarter" idx="1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29083973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foto">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9DD8573-7CBB-4652-800A-962EBE3F490D}"/>
              </a:ext>
              <a:ext uri="{C183D7F6-B498-43B3-948B-1728B52AA6E4}">
                <adec:decorative xmlns:adec="http://schemas.microsoft.com/office/drawing/2017/decorative" val="1"/>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GB"/>
          </a:p>
        </p:txBody>
      </p:sp>
      <p:pic>
        <p:nvPicPr>
          <p:cNvPr id="904864877" name="Logoimage" descr="{&quot;templafy&quot;:{&quot;id&quot;:&quot;c36185e2-e68c-431b-a929-8600978b493d&quot;}}"/>
          <p:cNvPicPr>
            <a:picLocks noChangeAspect="1"/>
          </p:cNvPicPr>
          <p:nvPr/>
        </p:nvPicPr>
        <p:blipFill>
          <a:blip r:embed="rId2"/>
          <a:stretch>
            <a:fillRect/>
          </a:stretch>
        </p:blipFill>
        <p:spPr>
          <a:xfrm>
            <a:off x="608" y="5712381"/>
            <a:ext cx="687600" cy="687600"/>
          </a:xfrm>
          <a:prstGeom prst="rect">
            <a:avLst/>
          </a:prstGeom>
        </p:spPr>
      </p:pic>
      <p:pic>
        <p:nvPicPr>
          <p:cNvPr id="578949796" name="ExtralogoBottomimage" descr="{&quot;templafy&quot;:{&quot;id&quot;:&quot;1a33a000-790c-484f-a0b1-b9422dd7481a&quot;}}"/>
          <p:cNvPicPr>
            <a:picLocks noChangeAspect="1"/>
          </p:cNvPicPr>
          <p:nvPr/>
        </p:nvPicPr>
        <p:blipFill>
          <a:blip r:embed="rId3"/>
          <a:stretch>
            <a:fillRect/>
          </a:stretch>
        </p:blipFill>
        <p:spPr>
          <a:xfrm>
            <a:off x="5659749" y="6318000"/>
            <a:ext cx="1324800" cy="421200"/>
          </a:xfrm>
          <a:prstGeom prst="rect">
            <a:avLst/>
          </a:prstGeom>
        </p:spPr>
      </p:pic>
      <p:pic>
        <p:nvPicPr>
          <p:cNvPr id="1510623945" name="ExtralogoTopimage" descr="{&quot;templafy&quot;:{&quot;id&quot;:&quot;5a056a94-cc02-45cd-9ed5-76d4b3a99ea5&quot;}}"/>
          <p:cNvPicPr>
            <a:picLocks noChangeAspect="1"/>
          </p:cNvPicPr>
          <p:nvPr/>
        </p:nvPicPr>
        <p:blipFill>
          <a:blip r:embed="rId3"/>
          <a:stretch>
            <a:fillRect/>
          </a:stretch>
        </p:blipFill>
        <p:spPr>
          <a:xfrm>
            <a:off x="9957600" y="97200"/>
            <a:ext cx="2178000" cy="684000"/>
          </a:xfrm>
          <a:prstGeom prst="rect">
            <a:avLst/>
          </a:prstGeom>
        </p:spPr>
      </p:pic>
      <p:sp>
        <p:nvSpPr>
          <p:cNvPr id="7" name="Virksomhed" descr="{&quot;templafy&quot;:{&quot;id&quot;:&quot;7a44d662-6d7a-457f-b6b7-caf48a84a936&quot;}}">
            <a:extLst>
              <a:ext uri="{FF2B5EF4-FFF2-40B4-BE49-F238E27FC236}">
                <a16:creationId xmlns:a16="http://schemas.microsoft.com/office/drawing/2014/main" id="{DF71BBB0-C73F-872B-2579-3887B40AC69F}"/>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0" name="Titel" descr="{&quot;templafy&quot;:{&quot;id&quot;:&quot;9adb8a31-7af3-4fc5-b960-a243132a744a&quot;}}">
            <a:extLst>
              <a:ext uri="{FF2B5EF4-FFF2-40B4-BE49-F238E27FC236}">
                <a16:creationId xmlns:a16="http://schemas.microsoft.com/office/drawing/2014/main" id="{E011F6EF-9285-EE1F-E3AE-A25E66535DB6}"/>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1" name="Navn" descr="{&quot;templafy&quot;:{&quot;id&quot;:&quot;62295b60-39fc-4b0e-aba0-3980d66ed9fb&quot;}}">
            <a:extLst>
              <a:ext uri="{FF2B5EF4-FFF2-40B4-BE49-F238E27FC236}">
                <a16:creationId xmlns:a16="http://schemas.microsoft.com/office/drawing/2014/main" id="{19597770-8C61-6EDD-1A3F-60F7871D65F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2" name="Dato" descr="{&quot;templafy&quot;:{&quot;id&quot;:&quot;5b1531ca-bdcc-40c4-b6fb-2fe4e0190999&quot;}}">
            <a:extLst>
              <a:ext uri="{FF2B5EF4-FFF2-40B4-BE49-F238E27FC236}">
                <a16:creationId xmlns:a16="http://schemas.microsoft.com/office/drawing/2014/main" id="{36B6A311-0DEE-D2F6-45DE-AD5FCB8DC9F9}"/>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3" name="CenterFreeText" descr="{&quot;templafy&quot;:{&quot;id&quot;:&quot;7c33612c-c36b-4b05-a8a4-40fd5e3bc3dc&quot;}}">
            <a:extLst>
              <a:ext uri="{FF2B5EF4-FFF2-40B4-BE49-F238E27FC236}">
                <a16:creationId xmlns:a16="http://schemas.microsoft.com/office/drawing/2014/main" id="{20904CD1-6F68-5B4E-E10A-CB381C30BFD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4" name="Center" descr="{&quot;templafy&quot;:{&quot;id&quot;:&quot;423276b5-0f7c-48ac-b3e9-04aabe5e6e0f&quot;}}" hidden="1">
            <a:extLst>
              <a:ext uri="{FF2B5EF4-FFF2-40B4-BE49-F238E27FC236}">
                <a16:creationId xmlns:a16="http://schemas.microsoft.com/office/drawing/2014/main" id="{F65B4CA0-F756-7944-D523-961E83DA5E1E}"/>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32" name="Titel 1">
            <a:extLst>
              <a:ext uri="{FF2B5EF4-FFF2-40B4-BE49-F238E27FC236}">
                <a16:creationId xmlns:a16="http://schemas.microsoft.com/office/drawing/2014/main" id="{4CDF0DB2-1037-4B3D-9866-85FC4F8951B9}"/>
              </a:ext>
            </a:extLst>
          </p:cNvPr>
          <p:cNvSpPr>
            <a:spLocks noGrp="1"/>
          </p:cNvSpPr>
          <p:nvPr>
            <p:ph type="title" hasCustomPrompt="1"/>
          </p:nvPr>
        </p:nvSpPr>
        <p:spPr>
          <a:xfrm>
            <a:off x="1127126" y="872078"/>
            <a:ext cx="5005388" cy="826910"/>
          </a:xfrm>
        </p:spPr>
        <p:txBody>
          <a:bodyPr/>
          <a:lstStyle>
            <a:lvl1pPr>
              <a:defRPr>
                <a:solidFill>
                  <a:schemeClr val="tx1"/>
                </a:solidFill>
              </a:defRPr>
            </a:lvl1pPr>
          </a:lstStyle>
          <a:p>
            <a:r>
              <a:rPr lang="da-DK" dirty="0"/>
              <a:t>Overskrift 28pt i max. to linjer teksten vokser opad </a:t>
            </a:r>
            <a:endParaRPr lang="en-GB" dirty="0"/>
          </a:p>
        </p:txBody>
      </p:sp>
      <p:sp>
        <p:nvSpPr>
          <p:cNvPr id="34" name="Pladsholder til indhold 2">
            <a:extLst>
              <a:ext uri="{FF2B5EF4-FFF2-40B4-BE49-F238E27FC236}">
                <a16:creationId xmlns:a16="http://schemas.microsoft.com/office/drawing/2014/main" id="{4F6C9FCB-BFA0-43B3-A8D2-73B806091F79}"/>
              </a:ext>
            </a:extLst>
          </p:cNvPr>
          <p:cNvSpPr>
            <a:spLocks noGrp="1"/>
          </p:cNvSpPr>
          <p:nvPr>
            <p:ph sz="quarter" idx="17" hasCustomPrompt="1"/>
          </p:nvPr>
        </p:nvSpPr>
        <p:spPr>
          <a:xfrm>
            <a:off x="1127126" y="1990800"/>
            <a:ext cx="5005388" cy="3708000"/>
          </a:xfrm>
        </p:spPr>
        <p:txBody>
          <a:bodyPr/>
          <a:lstStyle>
            <a:lvl1pPr marL="270000" indent="-270000">
              <a:defRPr baseline="0">
                <a:solidFill>
                  <a:schemeClr val="tx1"/>
                </a:solidFill>
              </a:defRPr>
            </a:lvl1pPr>
            <a:lvl2pPr marL="630000" indent="-270000">
              <a:defRPr>
                <a:solidFill>
                  <a:schemeClr val="tx1"/>
                </a:solidFill>
              </a:defRPr>
            </a:lvl2pPr>
            <a:lvl3pPr marL="936000" indent="-234000">
              <a:defRPr>
                <a:solidFill>
                  <a:schemeClr val="tx1"/>
                </a:solidFill>
              </a:defRPr>
            </a:lvl3pPr>
            <a:lvl4pPr marL="1296000" indent="-216000">
              <a:defRPr>
                <a:solidFill>
                  <a:schemeClr val="tx1"/>
                </a:solidFill>
              </a:defRPr>
            </a:lvl4pPr>
            <a:lvl5pPr marL="1656000" indent="-216000">
              <a:defRPr>
                <a:solidFill>
                  <a:schemeClr val="tx1"/>
                </a:solidFill>
              </a:defRPr>
            </a:lvl5pPr>
            <a:lvl6pPr marL="1818000" indent="0">
              <a:buNone/>
              <a:defRPr>
                <a:solidFill>
                  <a:schemeClr val="tx1"/>
                </a:solidFill>
              </a:defRPr>
            </a:lvl6pPr>
            <a:lvl7pPr marL="2178000" indent="0">
              <a:buNone/>
              <a:defRPr>
                <a:solidFill>
                  <a:schemeClr val="tx1"/>
                </a:solidFill>
              </a:defRPr>
            </a:lvl7pPr>
            <a:lvl8pPr marL="2538000" indent="0">
              <a:buNone/>
              <a:defRPr>
                <a:solidFill>
                  <a:schemeClr val="tx1"/>
                </a:solidFill>
              </a:defRPr>
            </a:lvl8pPr>
            <a:lvl9pPr marL="2538000" indent="0">
              <a:buNone/>
              <a:defRPr sz="1000">
                <a:solidFill>
                  <a:schemeClr val="tx1"/>
                </a:solidFill>
              </a:defRPr>
            </a:lvl9pPr>
          </a:lstStyle>
          <a:p>
            <a:pPr lvl="0"/>
            <a:r>
              <a:rPr lang="da-DK" dirty="0"/>
              <a:t>Brødtekst 22pt skrives her, eller tabel og diagram indsættes</a:t>
            </a:r>
          </a:p>
          <a:p>
            <a:pPr lvl="1"/>
            <a:r>
              <a:rPr lang="da-DK" dirty="0"/>
              <a:t>Andet niveau</a:t>
            </a:r>
          </a:p>
          <a:p>
            <a:pPr lvl="2"/>
            <a:r>
              <a:rPr lang="da-DK" dirty="0"/>
              <a:t>Tredje niveau</a:t>
            </a:r>
          </a:p>
          <a:p>
            <a:pPr lvl="3"/>
            <a:r>
              <a:rPr lang="da-DK" dirty="0"/>
              <a:t>Fjerde niveau</a:t>
            </a:r>
          </a:p>
          <a:p>
            <a:pPr lvl="4"/>
            <a:r>
              <a:rPr lang="da-DK" dirty="0"/>
              <a:t>Femte niveau</a:t>
            </a:r>
          </a:p>
          <a:p>
            <a:pPr lvl="8"/>
            <a:endParaRPr lang="da-DK" dirty="0"/>
          </a:p>
        </p:txBody>
      </p:sp>
      <p:sp>
        <p:nvSpPr>
          <p:cNvPr id="33" name="Pladsholder til billede 2">
            <a:extLst>
              <a:ext uri="{FF2B5EF4-FFF2-40B4-BE49-F238E27FC236}">
                <a16:creationId xmlns:a16="http://schemas.microsoft.com/office/drawing/2014/main" id="{E4E17A79-F37E-41DA-B54E-BEA03CB50E11}"/>
              </a:ext>
              <a:ext uri="{C183D7F6-B498-43B3-948B-1728B52AA6E4}">
                <adec:decorative xmlns:adec="http://schemas.microsoft.com/office/drawing/2017/decorative" val="1"/>
              </a:ext>
            </a:extLst>
          </p:cNvPr>
          <p:cNvSpPr>
            <a:spLocks noGrp="1"/>
          </p:cNvSpPr>
          <p:nvPr>
            <p:ph type="pic" sz="quarter" idx="16" hasCustomPrompt="1"/>
          </p:nvPr>
        </p:nvSpPr>
        <p:spPr>
          <a:xfrm>
            <a:off x="6496073" y="0"/>
            <a:ext cx="5695927" cy="6857447"/>
          </a:xfrm>
        </p:spPr>
        <p:txBody>
          <a:bodyPr tIns="900000" bIns="0" anchor="ctr" anchorCtr="0"/>
          <a:lstStyle>
            <a:lvl1pPr marL="0" indent="0" algn="ctr">
              <a:buNone/>
              <a:defRPr sz="1400" baseline="0">
                <a:solidFill>
                  <a:schemeClr val="tx1"/>
                </a:solidFill>
              </a:defRPr>
            </a:lvl1pPr>
          </a:lstStyle>
          <a:p>
            <a:r>
              <a:rPr lang="da-DK" dirty="0"/>
              <a:t>Klik på ikon for at indsætte billede</a:t>
            </a:r>
          </a:p>
        </p:txBody>
      </p:sp>
      <p:sp>
        <p:nvSpPr>
          <p:cNvPr id="8" name="Slide Number Placeholder 7">
            <a:extLst>
              <a:ext uri="{FF2B5EF4-FFF2-40B4-BE49-F238E27FC236}">
                <a16:creationId xmlns:a16="http://schemas.microsoft.com/office/drawing/2014/main" id="{B0D91626-5CE5-262B-2D03-BBA2C05D8770}"/>
              </a:ext>
              <a:ext uri="{C183D7F6-B498-43B3-948B-1728B52AA6E4}">
                <adec:decorative xmlns:adec="http://schemas.microsoft.com/office/drawing/2017/decorative" val="1"/>
              </a:ext>
            </a:extLst>
          </p:cNvPr>
          <p:cNvSpPr>
            <a:spLocks noGrp="1"/>
          </p:cNvSpPr>
          <p:nvPr>
            <p:ph type="sldNum" sz="quarter" idx="18"/>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409151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4E5C5C65-92B8-4B3F-BE1B-63180EB0E183}"/>
              </a:ext>
              <a:ext uri="{C183D7F6-B498-43B3-948B-1728B52AA6E4}">
                <adec:decorative xmlns:adec="http://schemas.microsoft.com/office/drawing/2017/decorative" val="1"/>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 uri="{C183D7F6-B498-43B3-948B-1728B52AA6E4}">
                <adec:decorative xmlns:adec="http://schemas.microsoft.com/office/drawing/2017/decorative" val="1"/>
              </a:ext>
            </a:extLst>
          </p:cNvPr>
          <p:cNvSpPr>
            <a:spLocks noGrp="1"/>
          </p:cNvSpPr>
          <p:nvPr>
            <p:ph type="ftr" sz="quarter" idx="20"/>
          </p:nvPr>
        </p:nvSpPr>
        <p:spPr/>
        <p:txBody>
          <a:bodyPr/>
          <a:lstStyle/>
          <a:p>
            <a:endParaRPr lang="en-GB"/>
          </a:p>
        </p:txBody>
      </p:sp>
      <p:pic>
        <p:nvPicPr>
          <p:cNvPr id="1452664680" name="Logoimage" descr="{&quot;templafy&quot;:{&quot;id&quot;:&quot;4be5c541-7592-4a24-b16d-4fdcdd7ae32a&quot;}}"/>
          <p:cNvPicPr>
            <a:picLocks noChangeAspect="1"/>
          </p:cNvPicPr>
          <p:nvPr/>
        </p:nvPicPr>
        <p:blipFill>
          <a:blip r:embed="rId2"/>
          <a:stretch>
            <a:fillRect/>
          </a:stretch>
        </p:blipFill>
        <p:spPr>
          <a:xfrm>
            <a:off x="608" y="5712381"/>
            <a:ext cx="687600" cy="687600"/>
          </a:xfrm>
          <a:prstGeom prst="rect">
            <a:avLst/>
          </a:prstGeom>
        </p:spPr>
      </p:pic>
      <p:pic>
        <p:nvPicPr>
          <p:cNvPr id="1398336981" name="ExtralogoTopimage" descr="{&quot;templafy&quot;:{&quot;id&quot;:&quot;abd52fc9-0a93-46f0-a07b-de06fe241251&quot;}}"/>
          <p:cNvPicPr>
            <a:picLocks noChangeAspect="1"/>
          </p:cNvPicPr>
          <p:nvPr/>
        </p:nvPicPr>
        <p:blipFill>
          <a:blip r:embed="rId3"/>
          <a:stretch>
            <a:fillRect/>
          </a:stretch>
        </p:blipFill>
        <p:spPr>
          <a:xfrm>
            <a:off x="9957600" y="97200"/>
            <a:ext cx="2178000" cy="684000"/>
          </a:xfrm>
          <a:prstGeom prst="rect">
            <a:avLst/>
          </a:prstGeom>
        </p:spPr>
      </p:pic>
      <p:pic>
        <p:nvPicPr>
          <p:cNvPr id="2001695130" name="ExtralogoBottomimage" descr="{&quot;templafy&quot;:{&quot;id&quot;:&quot;5d90dd8b-1b99-414b-9779-6f7deb42545b&quot;}}"/>
          <p:cNvPicPr>
            <a:picLocks noChangeAspect="1"/>
          </p:cNvPicPr>
          <p:nvPr/>
        </p:nvPicPr>
        <p:blipFill>
          <a:blip r:embed="rId3"/>
          <a:stretch>
            <a:fillRect/>
          </a:stretch>
        </p:blipFill>
        <p:spPr>
          <a:xfrm>
            <a:off x="5659749" y="6318000"/>
            <a:ext cx="1324800" cy="421200"/>
          </a:xfrm>
          <a:prstGeom prst="rect">
            <a:avLst/>
          </a:prstGeom>
        </p:spPr>
      </p:pic>
      <p:sp>
        <p:nvSpPr>
          <p:cNvPr id="8" name="Virksomhed" descr="{&quot;templafy&quot;:{&quot;id&quot;:&quot;23a9e428-39ef-4bf3-9ad3-80ad1bfb75f4&quot;}}">
            <a:extLst>
              <a:ext uri="{FF2B5EF4-FFF2-40B4-BE49-F238E27FC236}">
                <a16:creationId xmlns:a16="http://schemas.microsoft.com/office/drawing/2014/main" id="{B392F202-0E27-8777-890A-4BCF80949218}"/>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2" name="Titel" descr="{&quot;templafy&quot;:{&quot;id&quot;:&quot;4046bd83-d30a-4bcf-8be5-41e257c7c4c5&quot;}}">
            <a:extLst>
              <a:ext uri="{FF2B5EF4-FFF2-40B4-BE49-F238E27FC236}">
                <a16:creationId xmlns:a16="http://schemas.microsoft.com/office/drawing/2014/main" id="{651D6CA8-B6F1-3799-7F00-8456219A908E}"/>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379fc8be-af60-4696-94ab-5e337aefaac6&quot;}}">
            <a:extLst>
              <a:ext uri="{FF2B5EF4-FFF2-40B4-BE49-F238E27FC236}">
                <a16:creationId xmlns:a16="http://schemas.microsoft.com/office/drawing/2014/main" id="{2339CBE2-F71F-132D-7F48-32D3BF8CAACA}"/>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4" name="Dato" descr="{&quot;templafy&quot;:{&quot;id&quot;:&quot;0b8b033d-3580-47b9-8728-f2d8defde78d&quot;}}">
            <a:extLst>
              <a:ext uri="{FF2B5EF4-FFF2-40B4-BE49-F238E27FC236}">
                <a16:creationId xmlns:a16="http://schemas.microsoft.com/office/drawing/2014/main" id="{968B9867-07C7-D56E-45C2-24AA50BFBACA}"/>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5" name="CenterFreeText" descr="{&quot;templafy&quot;:{&quot;id&quot;:&quot;be318652-359b-4446-9982-01a63ac5dbc8&quot;}}">
            <a:extLst>
              <a:ext uri="{FF2B5EF4-FFF2-40B4-BE49-F238E27FC236}">
                <a16:creationId xmlns:a16="http://schemas.microsoft.com/office/drawing/2014/main" id="{E0B57D99-E147-D482-C490-B5FEAD622B16}"/>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6" name="Center" descr="{&quot;templafy&quot;:{&quot;id&quot;:&quot;fc4e6ce9-26c1-495e-b621-f49d7896a3f3&quot;}}" hidden="1">
            <a:extLst>
              <a:ext uri="{FF2B5EF4-FFF2-40B4-BE49-F238E27FC236}">
                <a16:creationId xmlns:a16="http://schemas.microsoft.com/office/drawing/2014/main" id="{4ECF457C-BCB3-A46C-26AB-05547CA4F548}"/>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el 1"/>
          <p:cNvSpPr>
            <a:spLocks noGrp="1"/>
          </p:cNvSpPr>
          <p:nvPr>
            <p:ph type="title" hasCustomPrompt="1"/>
          </p:nvPr>
        </p:nvSpPr>
        <p:spPr>
          <a:xfrm>
            <a:off x="1127125" y="1699200"/>
            <a:ext cx="10371275" cy="828000"/>
          </a:xfrm>
        </p:spPr>
        <p:txBody>
          <a:bodyPr/>
          <a:lstStyle>
            <a:lvl1pPr>
              <a:lnSpc>
                <a:spcPct val="85000"/>
              </a:lnSpc>
              <a:defRPr>
                <a:solidFill>
                  <a:schemeClr val="tx1"/>
                </a:solidFill>
              </a:defRPr>
            </a:lvl1pPr>
          </a:lstStyle>
          <a:p>
            <a:r>
              <a:rPr lang="da-DK" dirty="0"/>
              <a:t>Overskrift 28pt i max. to linjer </a:t>
            </a:r>
            <a:br>
              <a:rPr lang="da-DK" dirty="0"/>
            </a:br>
            <a:r>
              <a:rPr lang="da-DK" dirty="0"/>
              <a:t>teksten vokser opad</a:t>
            </a:r>
          </a:p>
        </p:txBody>
      </p:sp>
      <p:sp>
        <p:nvSpPr>
          <p:cNvPr id="11" name="Pladsholder til tekst 2"/>
          <p:cNvSpPr>
            <a:spLocks noGrp="1"/>
          </p:cNvSpPr>
          <p:nvPr>
            <p:ph type="body" sz="quarter" idx="15" hasCustomPrompt="1"/>
          </p:nvPr>
        </p:nvSpPr>
        <p:spPr>
          <a:xfrm>
            <a:off x="1127126" y="2818800"/>
            <a:ext cx="5004000" cy="648000"/>
          </a:xfrm>
        </p:spPr>
        <p:txBody>
          <a:bodyPr/>
          <a:lstStyle>
            <a:lvl1pPr marL="0" indent="0">
              <a:lnSpc>
                <a:spcPct val="85000"/>
              </a:lnSpc>
              <a:buFont typeface="Arial" panose="020B0604020202020204" pitchFamily="34" charset="0"/>
              <a:buNone/>
              <a:defRPr sz="1600" baseline="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7" name="Pladsholder til tekst 3"/>
          <p:cNvSpPr>
            <a:spLocks noGrp="1"/>
          </p:cNvSpPr>
          <p:nvPr>
            <p:ph type="body" sz="quarter" idx="16" hasCustomPrompt="1"/>
          </p:nvPr>
        </p:nvSpPr>
        <p:spPr>
          <a:xfrm>
            <a:off x="1127125" y="3747600"/>
            <a:ext cx="5004001" cy="648000"/>
          </a:xfrm>
        </p:spPr>
        <p:txBody>
          <a:bodyPr/>
          <a:lstStyle>
            <a:lvl1pPr marL="0" indent="0">
              <a:lnSpc>
                <a:spcPct val="85000"/>
              </a:lnSpc>
              <a:buNone/>
              <a:defRPr sz="160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8" name="Pladsholder til tekst 4"/>
          <p:cNvSpPr>
            <a:spLocks noGrp="1"/>
          </p:cNvSpPr>
          <p:nvPr>
            <p:ph type="body" sz="quarter" idx="17" hasCustomPrompt="1"/>
          </p:nvPr>
        </p:nvSpPr>
        <p:spPr>
          <a:xfrm>
            <a:off x="6501600" y="2818800"/>
            <a:ext cx="5004000" cy="648000"/>
          </a:xfrm>
        </p:spPr>
        <p:txBody>
          <a:bodyPr/>
          <a:lstStyle>
            <a:lvl1pPr marL="0" indent="0">
              <a:lnSpc>
                <a:spcPct val="85000"/>
              </a:lnSpc>
              <a:buNone/>
              <a:defRPr sz="160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19" name="Pladsholder til tekst5"/>
          <p:cNvSpPr>
            <a:spLocks noGrp="1"/>
          </p:cNvSpPr>
          <p:nvPr>
            <p:ph type="body" sz="quarter" idx="18" hasCustomPrompt="1"/>
          </p:nvPr>
        </p:nvSpPr>
        <p:spPr>
          <a:xfrm>
            <a:off x="6501600" y="3747600"/>
            <a:ext cx="5004000" cy="648000"/>
          </a:xfrm>
        </p:spPr>
        <p:txBody>
          <a:bodyPr/>
          <a:lstStyle>
            <a:lvl1pPr marL="0" indent="0">
              <a:lnSpc>
                <a:spcPct val="85000"/>
              </a:lnSpc>
              <a:buNone/>
              <a:defRPr sz="1600">
                <a:solidFill>
                  <a:schemeClr val="tx1"/>
                </a:solidFill>
              </a:defRPr>
            </a:lvl1pPr>
            <a:lvl2pPr>
              <a:defRPr sz="1800">
                <a:solidFill>
                  <a:schemeClr val="bg1"/>
                </a:solidFill>
              </a:defRPr>
            </a:lvl2pPr>
            <a:lvl3pPr marL="324000">
              <a:defRPr sz="1600">
                <a:solidFill>
                  <a:schemeClr val="bg1"/>
                </a:solidFill>
              </a:defRPr>
            </a:lvl3pPr>
            <a:lvl4pPr marL="540000">
              <a:defRPr lang="da-DK" sz="1400" kern="1200" dirty="0" smtClean="0">
                <a:solidFill>
                  <a:schemeClr val="bg1"/>
                </a:solidFill>
                <a:latin typeface="+mn-lt"/>
                <a:ea typeface="+mn-ea"/>
                <a:cs typeface="+mn-cs"/>
              </a:defRPr>
            </a:lvl4pPr>
            <a:lvl5pPr marL="720000" indent="-90000">
              <a:defRPr sz="1200">
                <a:solidFill>
                  <a:schemeClr val="bg1"/>
                </a:solidFill>
              </a:defRPr>
            </a:lvl5pPr>
          </a:lstStyle>
          <a:p>
            <a:pPr lvl="0"/>
            <a:r>
              <a:rPr lang="da-DK" dirty="0"/>
              <a:t>Tak tekst 16pt i to eller max 3 linjer</a:t>
            </a:r>
          </a:p>
        </p:txBody>
      </p:sp>
      <p:sp>
        <p:nvSpPr>
          <p:cNvPr id="9" name="Slide Number Placeholder 8">
            <a:extLst>
              <a:ext uri="{FF2B5EF4-FFF2-40B4-BE49-F238E27FC236}">
                <a16:creationId xmlns:a16="http://schemas.microsoft.com/office/drawing/2014/main" id="{A58E4D84-1001-18C0-92D5-2BCBD8903E95}"/>
              </a:ext>
              <a:ext uri="{C183D7F6-B498-43B3-948B-1728B52AA6E4}">
                <adec:decorative xmlns:adec="http://schemas.microsoft.com/office/drawing/2017/decorative" val="1"/>
              </a:ext>
            </a:extLst>
          </p:cNvPr>
          <p:cNvSpPr>
            <a:spLocks noGrp="1"/>
          </p:cNvSpPr>
          <p:nvPr>
            <p:ph type="sldNum" sz="quarter" idx="21"/>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396750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4E5C5C65-92B8-4B3F-BE1B-63180EB0E183}"/>
              </a:ext>
              <a:ext uri="{C183D7F6-B498-43B3-948B-1728B52AA6E4}">
                <adec:decorative xmlns:adec="http://schemas.microsoft.com/office/drawing/2017/decorative" val="1"/>
              </a:ext>
            </a:extLst>
          </p:cNvPr>
          <p:cNvSpPr>
            <a:spLocks noGrp="1"/>
          </p:cNvSpPr>
          <p:nvPr>
            <p:ph type="dt" sz="half" idx="19"/>
          </p:nvPr>
        </p:nvSpPr>
        <p:spPr/>
        <p:txBody>
          <a:bodyPr/>
          <a:lstStyle/>
          <a:p>
            <a:endParaRPr lang="da-DK" dirty="0"/>
          </a:p>
        </p:txBody>
      </p:sp>
      <p:sp>
        <p:nvSpPr>
          <p:cNvPr id="7" name="Footer Placeholder 6" hidden="1">
            <a:extLst>
              <a:ext uri="{FF2B5EF4-FFF2-40B4-BE49-F238E27FC236}">
                <a16:creationId xmlns:a16="http://schemas.microsoft.com/office/drawing/2014/main" id="{9908E025-A0FB-4A57-BEE6-3B848F4574F7}"/>
              </a:ext>
              <a:ext uri="{C183D7F6-B498-43B3-948B-1728B52AA6E4}">
                <adec:decorative xmlns:adec="http://schemas.microsoft.com/office/drawing/2017/decorative" val="1"/>
              </a:ext>
            </a:extLst>
          </p:cNvPr>
          <p:cNvSpPr>
            <a:spLocks noGrp="1"/>
          </p:cNvSpPr>
          <p:nvPr>
            <p:ph type="ftr" sz="quarter" idx="20"/>
          </p:nvPr>
        </p:nvSpPr>
        <p:spPr/>
        <p:txBody>
          <a:bodyPr/>
          <a:lstStyle/>
          <a:p>
            <a:endParaRPr lang="en-GB"/>
          </a:p>
        </p:txBody>
      </p:sp>
      <p:pic>
        <p:nvPicPr>
          <p:cNvPr id="220578842" name="ExtralogoTopimage" descr="{&quot;templafy&quot;:{&quot;id&quot;:&quot;0b9fbfa4-4936-47fb-bee9-ef27f35e3e5d&quot;}}"/>
          <p:cNvPicPr>
            <a:picLocks noChangeAspect="1"/>
          </p:cNvPicPr>
          <p:nvPr/>
        </p:nvPicPr>
        <p:blipFill>
          <a:blip r:embed="rId2"/>
          <a:stretch>
            <a:fillRect/>
          </a:stretch>
        </p:blipFill>
        <p:spPr>
          <a:xfrm>
            <a:off x="9957600" y="97200"/>
            <a:ext cx="2178000" cy="684000"/>
          </a:xfrm>
          <a:prstGeom prst="rect">
            <a:avLst/>
          </a:prstGeom>
        </p:spPr>
      </p:pic>
      <p:pic>
        <p:nvPicPr>
          <p:cNvPr id="1281137030" name="ExtralogoBottomimage" descr="{&quot;templafy&quot;:{&quot;id&quot;:&quot;44a5a175-e41f-44e9-bce0-30d9013fbcdc&quot;}}"/>
          <p:cNvPicPr>
            <a:picLocks noChangeAspect="1"/>
          </p:cNvPicPr>
          <p:nvPr/>
        </p:nvPicPr>
        <p:blipFill>
          <a:blip r:embed="rId2"/>
          <a:stretch>
            <a:fillRect/>
          </a:stretch>
        </p:blipFill>
        <p:spPr>
          <a:xfrm>
            <a:off x="5659749" y="6318000"/>
            <a:ext cx="1324800" cy="421200"/>
          </a:xfrm>
          <a:prstGeom prst="rect">
            <a:avLst/>
          </a:prstGeom>
        </p:spPr>
      </p:pic>
      <p:sp>
        <p:nvSpPr>
          <p:cNvPr id="10" name="Titel" descr="{&quot;templafy&quot;:{&quot;id&quot;:&quot;61f86b23-7f3c-4d1c-b1b8-6eda1298b535&quot;}}">
            <a:extLst>
              <a:ext uri="{FF2B5EF4-FFF2-40B4-BE49-F238E27FC236}">
                <a16:creationId xmlns:a16="http://schemas.microsoft.com/office/drawing/2014/main" id="{5233E184-459D-75ED-9991-496EA25C2E6C}"/>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1" name="Navn" descr="{&quot;templafy&quot;:{&quot;id&quot;:&quot;58ce3c53-82e0-4f7f-82c7-a69aa768d7a9&quot;}}">
            <a:extLst>
              <a:ext uri="{FF2B5EF4-FFF2-40B4-BE49-F238E27FC236}">
                <a16:creationId xmlns:a16="http://schemas.microsoft.com/office/drawing/2014/main" id="{00617ADF-C1D2-1B95-D51C-4DB7A2A7431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2" name="Dato" descr="{&quot;templafy&quot;:{&quot;id&quot;:&quot;01af5f06-53be-4590-8df1-5ec1224e29a9&quot;}}">
            <a:extLst>
              <a:ext uri="{FF2B5EF4-FFF2-40B4-BE49-F238E27FC236}">
                <a16:creationId xmlns:a16="http://schemas.microsoft.com/office/drawing/2014/main" id="{C6DE31FA-BAC9-F5B8-A779-A0015AD37FD3}"/>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2" name="Slide Number Placeholder 1">
            <a:extLst>
              <a:ext uri="{FF2B5EF4-FFF2-40B4-BE49-F238E27FC236}">
                <a16:creationId xmlns:a16="http://schemas.microsoft.com/office/drawing/2014/main" id="{46CAB180-EBD6-93D3-6B28-93036C5B9795}"/>
              </a:ext>
              <a:ext uri="{C183D7F6-B498-43B3-948B-1728B52AA6E4}">
                <adec:decorative xmlns:adec="http://schemas.microsoft.com/office/drawing/2017/decorative" val="1"/>
              </a:ext>
            </a:extLst>
          </p:cNvPr>
          <p:cNvSpPr>
            <a:spLocks noGrp="1"/>
          </p:cNvSpPr>
          <p:nvPr>
            <p:ph type="sldNum" sz="quarter" idx="21"/>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83700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u/farvet baggrund">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9DD8573-7CBB-4652-800A-962EBE3F490D}"/>
              </a:ext>
            </a:extLst>
          </p:cNvPr>
          <p:cNvSpPr>
            <a:spLocks noGrp="1"/>
          </p:cNvSpPr>
          <p:nvPr>
            <p:ph type="dt" sz="half" idx="10"/>
          </p:nvPr>
        </p:nvSpPr>
        <p:spPr/>
        <p:txBody>
          <a:bodyPr/>
          <a:lstStyle/>
          <a:p>
            <a:endParaRPr lang="da-DK" dirty="0"/>
          </a:p>
        </p:txBody>
      </p:sp>
      <p:sp>
        <p:nvSpPr>
          <p:cNvPr id="3" name="Footer Placeholder 2" hidden="1">
            <a:extLst>
              <a:ext uri="{FF2B5EF4-FFF2-40B4-BE49-F238E27FC236}">
                <a16:creationId xmlns:a16="http://schemas.microsoft.com/office/drawing/2014/main" id="{37273E1E-FA5D-4987-9D9D-4AC13F5E6044}"/>
              </a:ext>
            </a:extLst>
          </p:cNvPr>
          <p:cNvSpPr>
            <a:spLocks noGrp="1"/>
          </p:cNvSpPr>
          <p:nvPr>
            <p:ph type="ftr" sz="quarter" idx="11"/>
          </p:nvPr>
        </p:nvSpPr>
        <p:spPr/>
        <p:txBody>
          <a:bodyPr/>
          <a:lstStyle/>
          <a:p>
            <a:endParaRPr lang="en-GB"/>
          </a:p>
        </p:txBody>
      </p:sp>
      <p:sp>
        <p:nvSpPr>
          <p:cNvPr id="35" name="Slide Number Placeholder 6">
            <a:extLst>
              <a:ext uri="{FF2B5EF4-FFF2-40B4-BE49-F238E27FC236}">
                <a16:creationId xmlns:a16="http://schemas.microsoft.com/office/drawing/2014/main" id="{83F8E170-69DF-4972-9F60-F68F14D60D7D}"/>
              </a:ext>
            </a:extLst>
          </p:cNvPr>
          <p:cNvSpPr>
            <a:spLocks noGrp="1"/>
          </p:cNvSpPr>
          <p:nvPr>
            <p:ph type="sldNum" sz="quarter" idx="12"/>
          </p:nvPr>
        </p:nvSpPr>
        <p:spPr>
          <a:xfrm>
            <a:off x="11505600" y="6289200"/>
            <a:ext cx="687386" cy="180000"/>
          </a:xfrm>
        </p:spPr>
        <p:txBody>
          <a:bodyPr/>
          <a:lstStyle>
            <a:lvl1pPr>
              <a:defRPr>
                <a:solidFill>
                  <a:schemeClr val="tx1"/>
                </a:solidFill>
              </a:defRPr>
            </a:lvl1pPr>
          </a:lstStyle>
          <a:p>
            <a:fld id="{0DAB5548-7253-48D6-B95B-F3D312A72220}" type="slidenum">
              <a:rPr lang="en-GB" smtClean="0"/>
              <a:pPr/>
              <a:t>‹nr.›</a:t>
            </a:fld>
            <a:endParaRPr lang="en-GB" dirty="0"/>
          </a:p>
        </p:txBody>
      </p:sp>
      <p:pic>
        <p:nvPicPr>
          <p:cNvPr id="1142123293" name="ExtralogoBottomimage" descr="{&quot;templafy&quot;:{&quot;id&quot;:&quot;65914b5c-b47c-4413-8a6f-a6cbec9dbb7a&quot;}}"/>
          <p:cNvPicPr>
            <a:picLocks noChangeAspect="1"/>
          </p:cNvPicPr>
          <p:nvPr/>
        </p:nvPicPr>
        <p:blipFill>
          <a:blip r:embed="rId2"/>
          <a:stretch>
            <a:fillRect/>
          </a:stretch>
        </p:blipFill>
        <p:spPr>
          <a:xfrm>
            <a:off x="5659749" y="6318000"/>
            <a:ext cx="1324800" cy="421200"/>
          </a:xfrm>
          <a:prstGeom prst="rect">
            <a:avLst/>
          </a:prstGeom>
        </p:spPr>
      </p:pic>
      <p:pic>
        <p:nvPicPr>
          <p:cNvPr id="1667748561" name="ExtralogoTopimage" descr="{&quot;templafy&quot;:{&quot;id&quot;:&quot;640ce909-2f32-4ef6-acc9-b23b7a303d1e&quot;}}"/>
          <p:cNvPicPr>
            <a:picLocks noChangeAspect="1"/>
          </p:cNvPicPr>
          <p:nvPr/>
        </p:nvPicPr>
        <p:blipFill>
          <a:blip r:embed="rId2"/>
          <a:stretch>
            <a:fillRect/>
          </a:stretch>
        </p:blipFill>
        <p:spPr>
          <a:xfrm>
            <a:off x="9957600" y="97200"/>
            <a:ext cx="2178000" cy="684000"/>
          </a:xfrm>
          <a:prstGeom prst="rect">
            <a:avLst/>
          </a:prstGeom>
        </p:spPr>
      </p:pic>
      <p:sp>
        <p:nvSpPr>
          <p:cNvPr id="11" name="Titel" descr="{&quot;templafy&quot;:{&quot;id&quot;:&quot;413aa8eb-03b4-4e32-ab33-578d79ea5714&quot;}}">
            <a:extLst>
              <a:ext uri="{FF2B5EF4-FFF2-40B4-BE49-F238E27FC236}">
                <a16:creationId xmlns:a16="http://schemas.microsoft.com/office/drawing/2014/main" id="{AC9789B1-B1CE-D7FF-3EE9-41BAAA0B422A}"/>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8d7bdcb1-dfc9-463c-bd2f-4405825f9080&quot;}}">
            <a:extLst>
              <a:ext uri="{FF2B5EF4-FFF2-40B4-BE49-F238E27FC236}">
                <a16:creationId xmlns:a16="http://schemas.microsoft.com/office/drawing/2014/main" id="{BC3409DC-AF70-C674-C7AC-87B2EFBB5FD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8d2cf24d-44b6-48c7-8eb3-b5d8f8a2289c&quot;}}">
            <a:extLst>
              <a:ext uri="{FF2B5EF4-FFF2-40B4-BE49-F238E27FC236}">
                <a16:creationId xmlns:a16="http://schemas.microsoft.com/office/drawing/2014/main" id="{300F5851-07AE-CC08-8C6F-5D2C9E1945A1}"/>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Tree>
    <p:extLst>
      <p:ext uri="{BB962C8B-B14F-4D97-AF65-F5344CB8AC3E}">
        <p14:creationId xmlns:p14="http://schemas.microsoft.com/office/powerpoint/2010/main" val="179173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med billede">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0FDFCA5-769A-03D9-8D57-051DA19D2FB5}"/>
              </a:ext>
              <a:ext uri="{C183D7F6-B498-43B3-948B-1728B52AA6E4}">
                <adec:decorative xmlns:adec="http://schemas.microsoft.com/office/drawing/2017/decorative" val="1"/>
              </a:ext>
            </a:extLst>
          </p:cNvP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10" name="Dato">
            <a:extLst>
              <a:ext uri="{FF2B5EF4-FFF2-40B4-BE49-F238E27FC236}">
                <a16:creationId xmlns:a16="http://schemas.microsoft.com/office/drawing/2014/main" id="{1E512A54-83E1-61C2-C416-D88B731530AE}"/>
              </a:ext>
              <a:ext uri="{C183D7F6-B498-43B3-948B-1728B52AA6E4}">
                <adec:decorative xmlns:adec="http://schemas.microsoft.com/office/drawing/2017/decorative" val="1"/>
              </a:ext>
            </a:extLst>
          </p:cNvPr>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
        <p:nvSpPr>
          <p:cNvPr id="24" name="Rektangel 23">
            <a:extLst>
              <a:ext uri="{FF2B5EF4-FFF2-40B4-BE49-F238E27FC236}">
                <a16:creationId xmlns:a16="http://schemas.microsoft.com/office/drawing/2014/main" id="{9683C752-88D7-4AD3-AF5E-81075EDEFBD6}"/>
              </a:ext>
              <a:ext uri="{C183D7F6-B498-43B3-948B-1728B52AA6E4}">
                <adec:decorative xmlns:adec="http://schemas.microsoft.com/office/drawing/2017/decorative" val="1"/>
              </a:ext>
            </a:extLst>
          </p:cNvPr>
          <p:cNvSpPr/>
          <p:nvPr userDrawn="1"/>
        </p:nvSpPr>
        <p:spPr>
          <a:xfrm>
            <a:off x="-1" y="4374000"/>
            <a:ext cx="12191999" cy="248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dirty="0"/>
          </a:p>
        </p:txBody>
      </p:sp>
      <p:pic>
        <p:nvPicPr>
          <p:cNvPr id="551771125" name="Logoimage" descr="{&quot;templafy&quot;:{&quot;id&quot;:&quot;5a273f5e-fb5c-441b-a00d-e903fd25658a&quot;}}"/>
          <p:cNvPicPr>
            <a:picLocks noChangeAspect="1"/>
          </p:cNvPicPr>
          <p:nvPr/>
        </p:nvPicPr>
        <p:blipFill>
          <a:blip r:embed="rId2"/>
          <a:stretch>
            <a:fillRect/>
          </a:stretch>
        </p:blipFill>
        <p:spPr>
          <a:xfrm>
            <a:off x="608" y="5712381"/>
            <a:ext cx="687600" cy="687600"/>
          </a:xfrm>
          <a:prstGeom prst="rect">
            <a:avLst/>
          </a:prstGeom>
        </p:spPr>
      </p:pic>
      <p:pic>
        <p:nvPicPr>
          <p:cNvPr id="1122279951" name="ExtralogoBottomimage" descr="{&quot;templafy&quot;:{&quot;id&quot;:&quot;6eb158d9-ff3a-4856-8b01-ac1dee258f25&quot;}}"/>
          <p:cNvPicPr>
            <a:picLocks noChangeAspect="1"/>
          </p:cNvPicPr>
          <p:nvPr/>
        </p:nvPicPr>
        <p:blipFill>
          <a:blip r:embed="rId3"/>
          <a:stretch>
            <a:fillRect/>
          </a:stretch>
        </p:blipFill>
        <p:spPr>
          <a:xfrm>
            <a:off x="5659749" y="6318000"/>
            <a:ext cx="1324800" cy="421200"/>
          </a:xfrm>
          <a:prstGeom prst="rect">
            <a:avLst/>
          </a:prstGeom>
        </p:spPr>
      </p:pic>
      <p:pic>
        <p:nvPicPr>
          <p:cNvPr id="1376145719" name="ExtralogoTopimage" descr="{&quot;templafy&quot;:{&quot;id&quot;:&quot;cde369f6-f227-4470-a0f5-2aed96c5c030&quot;}}"/>
          <p:cNvPicPr>
            <a:picLocks noChangeAspect="1"/>
          </p:cNvPicPr>
          <p:nvPr/>
        </p:nvPicPr>
        <p:blipFill>
          <a:blip r:embed="rId3"/>
          <a:stretch>
            <a:fillRect/>
          </a:stretch>
        </p:blipFill>
        <p:spPr>
          <a:xfrm>
            <a:off x="9957600" y="97200"/>
            <a:ext cx="2178000" cy="684000"/>
          </a:xfrm>
          <a:prstGeom prst="rect">
            <a:avLst/>
          </a:prstGeom>
        </p:spPr>
      </p:pic>
      <p:sp>
        <p:nvSpPr>
          <p:cNvPr id="11" name="Titel" descr="{&quot;templafy&quot;:{&quot;id&quot;:&quot;2d364564-630a-49ba-8967-abacddfc7257&quot;}}">
            <a:extLst>
              <a:ext uri="{FF2B5EF4-FFF2-40B4-BE49-F238E27FC236}">
                <a16:creationId xmlns:a16="http://schemas.microsoft.com/office/drawing/2014/main" id="{4C8B9C52-5E61-26E2-7752-AA8ECBDB6F34}"/>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e7e48529-82ec-41f2-8b03-9fea2b92df82&quot;}}">
            <a:extLst>
              <a:ext uri="{FF2B5EF4-FFF2-40B4-BE49-F238E27FC236}">
                <a16:creationId xmlns:a16="http://schemas.microsoft.com/office/drawing/2014/main" id="{D259977B-E08A-8DF3-6E8E-7C57AFD486D3}"/>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22e7ca34-9454-4bf8-a4c1-b633c6257291&quot;}}">
            <a:extLst>
              <a:ext uri="{FF2B5EF4-FFF2-40B4-BE49-F238E27FC236}">
                <a16:creationId xmlns:a16="http://schemas.microsoft.com/office/drawing/2014/main" id="{6FFEEA08-0860-E6BC-452F-1A5E74ED0CB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9" name="CenterFreeText" descr="{&quot;templafy&quot;:{&quot;id&quot;:&quot;f96d1999-c709-469c-9e9c-0f2b342c183f&quot;}}">
            <a:extLst>
              <a:ext uri="{FF2B5EF4-FFF2-40B4-BE49-F238E27FC236}">
                <a16:creationId xmlns:a16="http://schemas.microsoft.com/office/drawing/2014/main" id="{907DF260-024D-3D30-B302-DFEBAA33423C}"/>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4" name="Center" descr="{&quot;templafy&quot;:{&quot;id&quot;:&quot;aec07560-4fbd-4697-9b43-ffaeac4d38cf&quot;}}" hidden="1">
            <a:extLst>
              <a:ext uri="{FF2B5EF4-FFF2-40B4-BE49-F238E27FC236}">
                <a16:creationId xmlns:a16="http://schemas.microsoft.com/office/drawing/2014/main" id="{6D6FD68E-FB65-4475-5C37-6433AF7062A0}"/>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5" name="Virksomhed" descr="{&quot;templafy&quot;:{&quot;id&quot;:&quot;9e295436-b01f-454a-8b68-0028f687232d&quot;}}">
            <a:extLst>
              <a:ext uri="{FF2B5EF4-FFF2-40B4-BE49-F238E27FC236}">
                <a16:creationId xmlns:a16="http://schemas.microsoft.com/office/drawing/2014/main" id="{AE40CD7D-1680-5D21-FB55-DCF9B78C0C7B}"/>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pic>
        <p:nvPicPr>
          <p:cNvPr id="7" name="Billede 6">
            <a:extLst>
              <a:ext uri="{FF2B5EF4-FFF2-40B4-BE49-F238E27FC236}">
                <a16:creationId xmlns:a16="http://schemas.microsoft.com/office/drawing/2014/main" id="{C3B42D70-D59C-2FA4-CA43-55437102955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835854"/>
            <a:ext cx="12192000" cy="3545147"/>
          </a:xfrm>
          <a:prstGeom prst="rect">
            <a:avLst/>
          </a:prstGeom>
        </p:spPr>
      </p:pic>
      <p:sp>
        <p:nvSpPr>
          <p:cNvPr id="28" name="Titel 1">
            <a:extLst>
              <a:ext uri="{FF2B5EF4-FFF2-40B4-BE49-F238E27FC236}">
                <a16:creationId xmlns:a16="http://schemas.microsoft.com/office/drawing/2014/main" id="{4595C0FA-AA7D-4727-B042-A050A2C8689F}"/>
              </a:ext>
            </a:extLst>
          </p:cNvPr>
          <p:cNvSpPr>
            <a:spLocks noGrp="1"/>
          </p:cNvSpPr>
          <p:nvPr>
            <p:ph type="title" hasCustomPrompt="1"/>
          </p:nvPr>
        </p:nvSpPr>
        <p:spPr>
          <a:xfrm>
            <a:off x="1127125" y="4669163"/>
            <a:ext cx="10371275" cy="1028375"/>
          </a:xfrm>
        </p:spPr>
        <p:txBody>
          <a:bodyPr anchor="t" anchorCtr="0"/>
          <a:lstStyle>
            <a:lvl1pPr>
              <a:defRPr sz="3800">
                <a:solidFill>
                  <a:schemeClr val="tx1"/>
                </a:solidFill>
              </a:defRPr>
            </a:lvl1pPr>
          </a:lstStyle>
          <a:p>
            <a:r>
              <a:rPr lang="da-DK" dirty="0"/>
              <a:t>Overskrift 38pt skrives her i en eller to linjer</a:t>
            </a:r>
          </a:p>
        </p:txBody>
      </p:sp>
      <p:sp>
        <p:nvSpPr>
          <p:cNvPr id="8" name="Pladsholder til billede 5">
            <a:extLst>
              <a:ext uri="{FF2B5EF4-FFF2-40B4-BE49-F238E27FC236}">
                <a16:creationId xmlns:a16="http://schemas.microsoft.com/office/drawing/2014/main" id="{8737F8AC-7DB9-0C6B-6F24-28C5D7ADB49A}"/>
              </a:ext>
              <a:ext uri="{C183D7F6-B498-43B3-948B-1728B52AA6E4}">
                <adec:decorative xmlns:adec="http://schemas.microsoft.com/office/drawing/2017/decorative" val="1"/>
              </a:ext>
            </a:extLst>
          </p:cNvPr>
          <p:cNvSpPr>
            <a:spLocks noGrp="1"/>
          </p:cNvSpPr>
          <p:nvPr>
            <p:ph type="pic" sz="quarter" idx="13" hasCustomPrompt="1"/>
          </p:nvPr>
        </p:nvSpPr>
        <p:spPr>
          <a:xfrm>
            <a:off x="0" y="836545"/>
            <a:ext cx="12192000" cy="3546956"/>
          </a:xfrm>
        </p:spPr>
        <p:txBody>
          <a:bodyPr tIns="900000" anchor="ctr" anchorCtr="1"/>
          <a:lstStyle>
            <a:lvl1pPr marL="0" indent="0">
              <a:buNone/>
              <a:defRPr sz="2000">
                <a:solidFill>
                  <a:schemeClr val="bg1"/>
                </a:solidFill>
              </a:defRPr>
            </a:lvl1pPr>
          </a:lstStyle>
          <a:p>
            <a:pPr marL="0" marR="0" lvl="0" indent="0" algn="l" defTabSz="914400" rtl="0" eaLnBrk="1" fontAlgn="auto" latinLnBrk="0" hangingPunct="1">
              <a:lnSpc>
                <a:spcPct val="100000"/>
              </a:lnSpc>
              <a:spcBef>
                <a:spcPts val="0"/>
              </a:spcBef>
              <a:spcAft>
                <a:spcPts val="1200"/>
              </a:spcAft>
              <a:buClr>
                <a:schemeClr val="accent6"/>
              </a:buClr>
              <a:buSzTx/>
              <a:buFont typeface="Arial" panose="020B0604020202020204" pitchFamily="34" charset="0"/>
              <a:buNone/>
              <a:tabLst/>
              <a:defRPr/>
            </a:pPr>
            <a:r>
              <a:rPr lang="da-DK" dirty="0"/>
              <a:t>Klik på ikon for at indsætte billede</a:t>
            </a:r>
          </a:p>
        </p:txBody>
      </p:sp>
      <p:sp>
        <p:nvSpPr>
          <p:cNvPr id="15" name="Slide Number Placeholder 14">
            <a:extLst>
              <a:ext uri="{FF2B5EF4-FFF2-40B4-BE49-F238E27FC236}">
                <a16:creationId xmlns:a16="http://schemas.microsoft.com/office/drawing/2014/main" id="{E12B3B7B-B901-C646-1EEB-3968748BD9BF}"/>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255726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Èn tekstspalte">
    <p:spTree>
      <p:nvGrpSpPr>
        <p:cNvPr id="1" name=""/>
        <p:cNvGrpSpPr/>
        <p:nvPr/>
      </p:nvGrpSpPr>
      <p:grpSpPr>
        <a:xfrm>
          <a:off x="0" y="0"/>
          <a:ext cx="0" cy="0"/>
          <a:chOff x="0" y="0"/>
          <a:chExt cx="0" cy="0"/>
        </a:xfrm>
      </p:grpSpPr>
      <p:sp>
        <p:nvSpPr>
          <p:cNvPr id="4" name="Footer" hidden="1">
            <a:extLst>
              <a:ext uri="{FF2B5EF4-FFF2-40B4-BE49-F238E27FC236}">
                <a16:creationId xmlns:a16="http://schemas.microsoft.com/office/drawing/2014/main" id="{E9AB7E8A-3902-63AB-0F23-C20AA8BB7C22}"/>
              </a:ext>
            </a:extLst>
          </p:cNvP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en-GB"/>
          </a:p>
        </p:txBody>
      </p:sp>
      <p:sp>
        <p:nvSpPr>
          <p:cNvPr id="9" name="Dato" hidden="1">
            <a:extLst>
              <a:ext uri="{FF2B5EF4-FFF2-40B4-BE49-F238E27FC236}">
                <a16:creationId xmlns:a16="http://schemas.microsoft.com/office/drawing/2014/main" id="{F5A73DD7-44FA-3E46-24CD-2153A338123C}"/>
              </a:ext>
            </a:extLst>
          </p:cNvPr>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
        <p:nvSpPr>
          <p:cNvPr id="19" name="Rektangel 18">
            <a:extLst>
              <a:ext uri="{FF2B5EF4-FFF2-40B4-BE49-F238E27FC236}">
                <a16:creationId xmlns:a16="http://schemas.microsoft.com/office/drawing/2014/main" id="{FE491970-C3E5-4ACC-B2C7-ED91F9637F03}"/>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55364676" name="Logoimage" descr="{&quot;templafy&quot;:{&quot;id&quot;:&quot;bbe40ffc-ec50-4a98-aea8-da0eb03d9f5f&quot;}}"/>
          <p:cNvPicPr>
            <a:picLocks noChangeAspect="1"/>
          </p:cNvPicPr>
          <p:nvPr/>
        </p:nvPicPr>
        <p:blipFill>
          <a:blip r:embed="rId2"/>
          <a:stretch>
            <a:fillRect/>
          </a:stretch>
        </p:blipFill>
        <p:spPr>
          <a:xfrm>
            <a:off x="608" y="5712381"/>
            <a:ext cx="687600" cy="687600"/>
          </a:xfrm>
          <a:prstGeom prst="rect">
            <a:avLst/>
          </a:prstGeom>
        </p:spPr>
      </p:pic>
      <p:pic>
        <p:nvPicPr>
          <p:cNvPr id="1592318754" name="ExtralogoBottomimage" descr="{&quot;templafy&quot;:{&quot;id&quot;:&quot;2ee9e0df-089e-4a7d-bd75-3dce824f2efa&quot;}}"/>
          <p:cNvPicPr>
            <a:picLocks noChangeAspect="1"/>
          </p:cNvPicPr>
          <p:nvPr/>
        </p:nvPicPr>
        <p:blipFill>
          <a:blip r:embed="rId3"/>
          <a:stretch>
            <a:fillRect/>
          </a:stretch>
        </p:blipFill>
        <p:spPr>
          <a:xfrm>
            <a:off x="5659749" y="6318000"/>
            <a:ext cx="1324800" cy="421200"/>
          </a:xfrm>
          <a:prstGeom prst="rect">
            <a:avLst/>
          </a:prstGeom>
        </p:spPr>
      </p:pic>
      <p:pic>
        <p:nvPicPr>
          <p:cNvPr id="35303136" name="ExtralogoTopimage" descr="{&quot;templafy&quot;:{&quot;id&quot;:&quot;0596d142-2fd4-4d34-8cd9-847d916a0906&quot;}}"/>
          <p:cNvPicPr>
            <a:picLocks noChangeAspect="1"/>
          </p:cNvPicPr>
          <p:nvPr/>
        </p:nvPicPr>
        <p:blipFill>
          <a:blip r:embed="rId3"/>
          <a:stretch>
            <a:fillRect/>
          </a:stretch>
        </p:blipFill>
        <p:spPr>
          <a:xfrm>
            <a:off x="9957600" y="97200"/>
            <a:ext cx="2178000" cy="684000"/>
          </a:xfrm>
          <a:prstGeom prst="rect">
            <a:avLst/>
          </a:prstGeom>
        </p:spPr>
      </p:pic>
      <p:sp>
        <p:nvSpPr>
          <p:cNvPr id="8" name="Virksomhed" descr="{&quot;templafy&quot;:{&quot;id&quot;:&quot;154f79fc-ed96-4883-ad5e-e4a0e97694b4&quot;}}">
            <a:extLst>
              <a:ext uri="{FF2B5EF4-FFF2-40B4-BE49-F238E27FC236}">
                <a16:creationId xmlns:a16="http://schemas.microsoft.com/office/drawing/2014/main" id="{7402D21C-A72A-119A-5A49-5B89CDAD2A27}"/>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2" name="Titel" descr="{&quot;templafy&quot;:{&quot;id&quot;:&quot;8407482a-3190-4fa0-adde-49a334854b44&quot;}}">
            <a:extLst>
              <a:ext uri="{FF2B5EF4-FFF2-40B4-BE49-F238E27FC236}">
                <a16:creationId xmlns:a16="http://schemas.microsoft.com/office/drawing/2014/main" id="{AECAD273-CC76-400F-E654-CD34991C557B}"/>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778bbde5-0252-4178-9282-7ad2c17740a9&quot;}}">
            <a:extLst>
              <a:ext uri="{FF2B5EF4-FFF2-40B4-BE49-F238E27FC236}">
                <a16:creationId xmlns:a16="http://schemas.microsoft.com/office/drawing/2014/main" id="{530754C7-7382-2C4B-DBA5-28B1789A694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4" name="Dato" descr="{&quot;templafy&quot;:{&quot;id&quot;:&quot;a716b813-509b-49aa-9276-5a95d2ca376e&quot;}}">
            <a:extLst>
              <a:ext uri="{FF2B5EF4-FFF2-40B4-BE49-F238E27FC236}">
                <a16:creationId xmlns:a16="http://schemas.microsoft.com/office/drawing/2014/main" id="{27CB55CB-A90C-33C8-AB95-CFD9DF73188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7" name="CenterFreeText" descr="{&quot;templafy&quot;:{&quot;id&quot;:&quot;1d8487e8-576f-47c1-b5c2-37dba3af9157&quot;}}">
            <a:extLst>
              <a:ext uri="{FF2B5EF4-FFF2-40B4-BE49-F238E27FC236}">
                <a16:creationId xmlns:a16="http://schemas.microsoft.com/office/drawing/2014/main" id="{3ECD29F8-90E2-D6ED-5E55-66EEF559748D}"/>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3c0b7991-313e-496a-b02a-448909eb35dd&quot;}}" hidden="1">
            <a:extLst>
              <a:ext uri="{FF2B5EF4-FFF2-40B4-BE49-F238E27FC236}">
                <a16:creationId xmlns:a16="http://schemas.microsoft.com/office/drawing/2014/main" id="{61DB617C-0769-BCA8-9610-FF7B75B654F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11" name="Titel 1"/>
          <p:cNvSpPr>
            <a:spLocks noGrp="1"/>
          </p:cNvSpPr>
          <p:nvPr>
            <p:ph type="title" hasCustomPrompt="1"/>
          </p:nvPr>
        </p:nvSpPr>
        <p:spPr>
          <a:xfrm>
            <a:off x="1126800" y="871200"/>
            <a:ext cx="10371600" cy="827497"/>
          </a:xfrm>
        </p:spPr>
        <p:txBody>
          <a:bodyPr/>
          <a:lstStyle>
            <a:lvl1pPr>
              <a:lnSpc>
                <a:spcPct val="85000"/>
              </a:lnSpc>
              <a:defRPr/>
            </a:lvl1pPr>
          </a:lstStyle>
          <a:p>
            <a:r>
              <a:rPr lang="da-DK" dirty="0"/>
              <a:t>Overskrift 28pt i max. to linjer </a:t>
            </a:r>
            <a:br>
              <a:rPr lang="da-DK" dirty="0"/>
            </a:br>
            <a:r>
              <a:rPr lang="da-DK" dirty="0"/>
              <a:t>teksten vokser opad</a:t>
            </a:r>
          </a:p>
        </p:txBody>
      </p:sp>
      <p:sp>
        <p:nvSpPr>
          <p:cNvPr id="3" name="Pladsholder til indhold 2"/>
          <p:cNvSpPr>
            <a:spLocks noGrp="1"/>
          </p:cNvSpPr>
          <p:nvPr>
            <p:ph sz="quarter" idx="13" hasCustomPrompt="1"/>
          </p:nvPr>
        </p:nvSpPr>
        <p:spPr>
          <a:xfrm>
            <a:off x="1127125" y="1989137"/>
            <a:ext cx="10371275" cy="3708000"/>
          </a:xfrm>
        </p:spPr>
        <p:txBody>
          <a:bodyPr/>
          <a:lstStyle>
            <a:lvl1pPr marL="270000" indent="-270000">
              <a:defRPr/>
            </a:lvl1pPr>
            <a:lvl2pPr marL="630000" indent="-270000">
              <a:defRPr/>
            </a:lvl2pPr>
            <a:lvl3pPr marL="936000" indent="-234000">
              <a:defRPr/>
            </a:lvl3pPr>
            <a:lvl4pPr marL="1296000" indent="-216000">
              <a:defRPr/>
            </a:lvl4pPr>
            <a:lvl5pPr marL="1656000" indent="-216000">
              <a:defRPr/>
            </a:lvl5pPr>
            <a:lvl6pPr marL="1998000" indent="-180000">
              <a:defRPr/>
            </a:lvl6pPr>
            <a:lvl7pPr marL="2358000" indent="-180000">
              <a:defRPr/>
            </a:lvl7pPr>
            <a:lvl8pPr marL="2718000" indent="-180000">
              <a:defRPr/>
            </a:lvl8pPr>
            <a:lvl9pPr marL="2718000" indent="-180000">
              <a:defRPr sz="1000"/>
            </a:lvl9pPr>
          </a:lstStyle>
          <a:p>
            <a:pPr lvl="0"/>
            <a:r>
              <a:rPr lang="da-DK" dirty="0"/>
              <a:t>Brødtekst 22pt skrives her</a:t>
            </a:r>
          </a:p>
          <a:p>
            <a:pPr lvl="1"/>
            <a:r>
              <a:rPr lang="da-DK" dirty="0"/>
              <a:t>Andet niveau</a:t>
            </a:r>
          </a:p>
          <a:p>
            <a:pPr lvl="2"/>
            <a:r>
              <a:rPr lang="da-DK" dirty="0"/>
              <a:t>Tredje niveau</a:t>
            </a:r>
          </a:p>
          <a:p>
            <a:pPr lvl="3"/>
            <a:r>
              <a:rPr lang="da-DK" dirty="0"/>
              <a:t>Fjerde niveau </a:t>
            </a:r>
          </a:p>
          <a:p>
            <a:pPr lvl="4"/>
            <a:r>
              <a:rPr lang="da-DK" dirty="0"/>
              <a:t>Femte niveau</a:t>
            </a:r>
          </a:p>
        </p:txBody>
      </p:sp>
      <p:sp>
        <p:nvSpPr>
          <p:cNvPr id="10" name="Slide Number Placeholder 9">
            <a:extLst>
              <a:ext uri="{FF2B5EF4-FFF2-40B4-BE49-F238E27FC236}">
                <a16:creationId xmlns:a16="http://schemas.microsoft.com/office/drawing/2014/main" id="{D8BA5166-5C3A-4087-CB96-55F6CE4EE9D8}"/>
              </a:ext>
              <a:ext uri="{C183D7F6-B498-43B3-948B-1728B52AA6E4}">
                <adec:decorative xmlns:adec="http://schemas.microsoft.com/office/drawing/2017/decorative" val="1"/>
              </a:ext>
            </a:extLst>
          </p:cNvPr>
          <p:cNvSpPr>
            <a:spLocks noGrp="1"/>
          </p:cNvSpPr>
          <p:nvPr>
            <p:ph type="sldNum" sz="quarter" idx="14"/>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83109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tekstspalter">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68D8D5A-0B9B-4749-A27C-B61865A9F46C}"/>
              </a:ext>
              <a:ext uri="{C183D7F6-B498-43B3-948B-1728B52AA6E4}">
                <adec:decorative xmlns:adec="http://schemas.microsoft.com/office/drawing/2017/decorative" val="1"/>
              </a:ext>
            </a:extLst>
          </p:cNvPr>
          <p:cNvSpPr>
            <a:spLocks noGrp="1"/>
          </p:cNvSpPr>
          <p:nvPr>
            <p:ph type="dt" sz="half" idx="15"/>
          </p:nvPr>
        </p:nvSpPr>
        <p:spPr/>
        <p:txBody>
          <a:bodyPr/>
          <a:lstStyle/>
          <a:p>
            <a:endParaRPr lang="da-DK" dirty="0"/>
          </a:p>
        </p:txBody>
      </p:sp>
      <p:sp>
        <p:nvSpPr>
          <p:cNvPr id="8" name="Footer Placeholder 7" hidden="1">
            <a:extLst>
              <a:ext uri="{FF2B5EF4-FFF2-40B4-BE49-F238E27FC236}">
                <a16:creationId xmlns:a16="http://schemas.microsoft.com/office/drawing/2014/main" id="{BD7D929E-55A9-404B-AB63-7056C83E8F0C}"/>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en-GB"/>
          </a:p>
        </p:txBody>
      </p:sp>
      <p:sp>
        <p:nvSpPr>
          <p:cNvPr id="20" name="Rektangel 19">
            <a:extLst>
              <a:ext uri="{FF2B5EF4-FFF2-40B4-BE49-F238E27FC236}">
                <a16:creationId xmlns:a16="http://schemas.microsoft.com/office/drawing/2014/main" id="{4E2B544D-C764-496F-9EE3-CAD342BB4A7A}"/>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89046405" name="Logoimage" descr="{&quot;templafy&quot;:{&quot;id&quot;:&quot;b1407205-3515-4fdb-881a-97d8a3380780&quot;}}"/>
          <p:cNvPicPr>
            <a:picLocks noChangeAspect="1"/>
          </p:cNvPicPr>
          <p:nvPr/>
        </p:nvPicPr>
        <p:blipFill>
          <a:blip r:embed="rId2"/>
          <a:stretch>
            <a:fillRect/>
          </a:stretch>
        </p:blipFill>
        <p:spPr>
          <a:xfrm>
            <a:off x="608" y="5712381"/>
            <a:ext cx="687600" cy="687600"/>
          </a:xfrm>
          <a:prstGeom prst="rect">
            <a:avLst/>
          </a:prstGeom>
        </p:spPr>
      </p:pic>
      <p:pic>
        <p:nvPicPr>
          <p:cNvPr id="1383637607" name="ExtralogoBottomimage" descr="{&quot;templafy&quot;:{&quot;id&quot;:&quot;950d134a-d3e3-4986-866b-9b45ef5b73b3&quot;}}"/>
          <p:cNvPicPr>
            <a:picLocks noChangeAspect="1"/>
          </p:cNvPicPr>
          <p:nvPr/>
        </p:nvPicPr>
        <p:blipFill>
          <a:blip r:embed="rId3"/>
          <a:stretch>
            <a:fillRect/>
          </a:stretch>
        </p:blipFill>
        <p:spPr>
          <a:xfrm>
            <a:off x="5659749" y="6318000"/>
            <a:ext cx="1324800" cy="421200"/>
          </a:xfrm>
          <a:prstGeom prst="rect">
            <a:avLst/>
          </a:prstGeom>
        </p:spPr>
      </p:pic>
      <p:pic>
        <p:nvPicPr>
          <p:cNvPr id="508966503" name="ExtralogoTopimage" descr="{&quot;templafy&quot;:{&quot;id&quot;:&quot;b7cd36fa-09b0-44a0-a227-f91a87a20356&quot;}}"/>
          <p:cNvPicPr>
            <a:picLocks noChangeAspect="1"/>
          </p:cNvPicPr>
          <p:nvPr/>
        </p:nvPicPr>
        <p:blipFill>
          <a:blip r:embed="rId3"/>
          <a:stretch>
            <a:fillRect/>
          </a:stretch>
        </p:blipFill>
        <p:spPr>
          <a:xfrm>
            <a:off x="9957600" y="97200"/>
            <a:ext cx="2178000" cy="684000"/>
          </a:xfrm>
          <a:prstGeom prst="rect">
            <a:avLst/>
          </a:prstGeom>
        </p:spPr>
      </p:pic>
      <p:sp>
        <p:nvSpPr>
          <p:cNvPr id="9" name="Virksomhed" descr="{&quot;templafy&quot;:{&quot;id&quot;:&quot;f33ef2eb-0305-49a7-b1bd-1b76ae1d0c1a&quot;}}">
            <a:extLst>
              <a:ext uri="{FF2B5EF4-FFF2-40B4-BE49-F238E27FC236}">
                <a16:creationId xmlns:a16="http://schemas.microsoft.com/office/drawing/2014/main" id="{096A4956-C3DA-677E-8A5D-E114BBD7A032}"/>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3" name="Titel" descr="{&quot;templafy&quot;:{&quot;id&quot;:&quot;b8335b16-6995-436e-b9d1-ae2b2533d5b8&quot;}}">
            <a:extLst>
              <a:ext uri="{FF2B5EF4-FFF2-40B4-BE49-F238E27FC236}">
                <a16:creationId xmlns:a16="http://schemas.microsoft.com/office/drawing/2014/main" id="{E540840C-DF6F-F6A3-8AA9-F3D24AAE030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4" name="Navn" descr="{&quot;templafy&quot;:{&quot;id&quot;:&quot;a67b2e2a-f57c-416b-98d4-2ff8e5147053&quot;}}">
            <a:extLst>
              <a:ext uri="{FF2B5EF4-FFF2-40B4-BE49-F238E27FC236}">
                <a16:creationId xmlns:a16="http://schemas.microsoft.com/office/drawing/2014/main" id="{8921EA11-4BE7-ACD7-E1DF-415FB777F6C5}"/>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5" name="Dato" descr="{&quot;templafy&quot;:{&quot;id&quot;:&quot;911ac538-5e05-475b-89e6-960d5e921c15&quot;}}">
            <a:extLst>
              <a:ext uri="{FF2B5EF4-FFF2-40B4-BE49-F238E27FC236}">
                <a16:creationId xmlns:a16="http://schemas.microsoft.com/office/drawing/2014/main" id="{8C1D7A74-0007-DCA4-72C3-B32C9BA5984C}"/>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1" name="CenterFreeText" descr="{&quot;templafy&quot;:{&quot;id&quot;:&quot;c0a64c6a-ae7a-4cf2-baef-47ceee0b3340&quot;}}">
            <a:extLst>
              <a:ext uri="{FF2B5EF4-FFF2-40B4-BE49-F238E27FC236}">
                <a16:creationId xmlns:a16="http://schemas.microsoft.com/office/drawing/2014/main" id="{029D1C94-E9A0-055F-FC60-5357C1337117}"/>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6" name="Center" descr="{&quot;templafy&quot;:{&quot;id&quot;:&quot;b6b17c8a-4a67-46ee-ad88-12389e0022ae&quot;}}" hidden="1">
            <a:extLst>
              <a:ext uri="{FF2B5EF4-FFF2-40B4-BE49-F238E27FC236}">
                <a16:creationId xmlns:a16="http://schemas.microsoft.com/office/drawing/2014/main" id="{AB963842-5979-0D2F-5B98-5EFB1C3888F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el 1"/>
          <p:cNvSpPr>
            <a:spLocks noGrp="1"/>
          </p:cNvSpPr>
          <p:nvPr>
            <p:ph type="title" hasCustomPrompt="1"/>
          </p:nvPr>
        </p:nvSpPr>
        <p:spPr>
          <a:xfrm>
            <a:off x="1126800" y="871200"/>
            <a:ext cx="10371600" cy="828000"/>
          </a:xfrm>
        </p:spPr>
        <p:txBody>
          <a:bodyPr/>
          <a:lstStyle>
            <a:lvl1pPr>
              <a:defRPr/>
            </a:lvl1pPr>
          </a:lstStyle>
          <a:p>
            <a:r>
              <a:rPr lang="da-DK" dirty="0"/>
              <a:t>Overskrift 28pt i max. to linjer </a:t>
            </a:r>
            <a:br>
              <a:rPr lang="da-DK" dirty="0"/>
            </a:br>
            <a:r>
              <a:rPr lang="da-DK" dirty="0"/>
              <a:t>teksten vokser opad</a:t>
            </a:r>
          </a:p>
        </p:txBody>
      </p:sp>
      <p:sp>
        <p:nvSpPr>
          <p:cNvPr id="7" name="Pladsholder til indhold 6"/>
          <p:cNvSpPr>
            <a:spLocks noGrp="1"/>
          </p:cNvSpPr>
          <p:nvPr>
            <p:ph sz="quarter" idx="13" hasCustomPrompt="1"/>
          </p:nvPr>
        </p:nvSpPr>
        <p:spPr>
          <a:xfrm>
            <a:off x="1127126" y="1989137"/>
            <a:ext cx="5004000" cy="37080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9" name="Pladsholder til indhold 6"/>
          <p:cNvSpPr>
            <a:spLocks noGrp="1"/>
          </p:cNvSpPr>
          <p:nvPr>
            <p:ph sz="quarter" idx="14" hasCustomPrompt="1"/>
          </p:nvPr>
        </p:nvSpPr>
        <p:spPr>
          <a:xfrm>
            <a:off x="6501600" y="1989137"/>
            <a:ext cx="5004000" cy="37080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10" name="Slide Number Placeholder 9">
            <a:extLst>
              <a:ext uri="{FF2B5EF4-FFF2-40B4-BE49-F238E27FC236}">
                <a16:creationId xmlns:a16="http://schemas.microsoft.com/office/drawing/2014/main" id="{F093252F-E572-015C-6516-C605E28DB406}"/>
              </a:ext>
              <a:ext uri="{C183D7F6-B498-43B3-948B-1728B52AA6E4}">
                <adec:decorative xmlns:adec="http://schemas.microsoft.com/office/drawing/2017/decorative" val="1"/>
              </a:ext>
            </a:extLst>
          </p:cNvPr>
          <p:cNvSpPr>
            <a:spLocks noGrp="1"/>
          </p:cNvSpPr>
          <p:nvPr>
            <p:ph type="sldNum" sz="quarter" idx="17"/>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311445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e tekstspalter">
    <p:spTree>
      <p:nvGrpSpPr>
        <p:cNvPr id="1" name=""/>
        <p:cNvGrpSpPr/>
        <p:nvPr/>
      </p:nvGrpSpPr>
      <p:grpSpPr>
        <a:xfrm>
          <a:off x="0" y="0"/>
          <a:ext cx="0" cy="0"/>
          <a:chOff x="0" y="0"/>
          <a:chExt cx="0" cy="0"/>
        </a:xfrm>
      </p:grpSpPr>
      <p:sp>
        <p:nvSpPr>
          <p:cNvPr id="17" name="Footer Placeholder 3" hidden="1">
            <a:extLst>
              <a:ext uri="{FF2B5EF4-FFF2-40B4-BE49-F238E27FC236}">
                <a16:creationId xmlns:a16="http://schemas.microsoft.com/office/drawing/2014/main" id="{1FA1019E-E4A6-F017-D22C-7EA82B36E9D4}"/>
              </a:ext>
            </a:extLst>
          </p:cNvPr>
          <p:cNvSpPr>
            <a:spLocks noGrp="1"/>
          </p:cNvSpPr>
          <p:nvPr>
            <p:ph type="ftr" sz="quarter" idx="11"/>
          </p:nvPr>
        </p:nvSpPr>
        <p:spPr>
          <a:xfrm>
            <a:off x="0" y="6847200"/>
            <a:ext cx="0" cy="0"/>
          </a:xfrm>
        </p:spPr>
        <p:txBody>
          <a:bodyPr/>
          <a:lstStyle/>
          <a:p>
            <a:endParaRPr lang="en-GB"/>
          </a:p>
        </p:txBody>
      </p:sp>
      <p:sp>
        <p:nvSpPr>
          <p:cNvPr id="18" name="Date Placeholder 4" hidden="1">
            <a:extLst>
              <a:ext uri="{FF2B5EF4-FFF2-40B4-BE49-F238E27FC236}">
                <a16:creationId xmlns:a16="http://schemas.microsoft.com/office/drawing/2014/main" id="{3915DFF8-A0B1-A68F-EA50-E9722FA9BCB9}"/>
              </a:ext>
            </a:extLst>
          </p:cNvPr>
          <p:cNvSpPr>
            <a:spLocks noGrp="1"/>
          </p:cNvSpPr>
          <p:nvPr>
            <p:ph type="dt" sz="half" idx="14"/>
          </p:nvPr>
        </p:nvSpPr>
        <p:spPr>
          <a:xfrm>
            <a:off x="0" y="6847200"/>
            <a:ext cx="0" cy="0"/>
          </a:xfrm>
        </p:spPr>
        <p:txBody>
          <a:bodyPr/>
          <a:lstStyle/>
          <a:p>
            <a:endParaRPr lang="da-DK" dirty="0"/>
          </a:p>
        </p:txBody>
      </p:sp>
      <p:sp>
        <p:nvSpPr>
          <p:cNvPr id="19" name="Rektangel 19">
            <a:extLst>
              <a:ext uri="{FF2B5EF4-FFF2-40B4-BE49-F238E27FC236}">
                <a16:creationId xmlns:a16="http://schemas.microsoft.com/office/drawing/2014/main" id="{29413298-8523-18A7-DC35-1D3D141EC5D7}"/>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05016732" name="Logoimage" descr="{&quot;templafy&quot;:{&quot;id&quot;:&quot;c99d13a1-512f-4492-afc7-853c4692f74c&quot;}}"/>
          <p:cNvPicPr>
            <a:picLocks noChangeAspect="1"/>
          </p:cNvPicPr>
          <p:nvPr/>
        </p:nvPicPr>
        <p:blipFill>
          <a:blip r:embed="rId2"/>
          <a:stretch>
            <a:fillRect/>
          </a:stretch>
        </p:blipFill>
        <p:spPr>
          <a:xfrm>
            <a:off x="608" y="5712381"/>
            <a:ext cx="687600" cy="687600"/>
          </a:xfrm>
          <a:prstGeom prst="rect">
            <a:avLst/>
          </a:prstGeom>
        </p:spPr>
      </p:pic>
      <p:sp>
        <p:nvSpPr>
          <p:cNvPr id="11" name="Virksomhed" descr="{&quot;templafy&quot;:{&quot;id&quot;:&quot;6f965a08-e6fa-4264-8efb-6643b9fd54cd&quot;}}">
            <a:extLst>
              <a:ext uri="{FF2B5EF4-FFF2-40B4-BE49-F238E27FC236}">
                <a16:creationId xmlns:a16="http://schemas.microsoft.com/office/drawing/2014/main" id="{6E4177D0-4ECE-5C88-3CD9-7D2BFE07B0EA}"/>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5" name="CenterFreeText" descr="{&quot;templafy&quot;:{&quot;id&quot;:&quot;890da75c-59a5-4dd6-aee6-3871c01dc6fd&quot;}}">
            <a:extLst>
              <a:ext uri="{FF2B5EF4-FFF2-40B4-BE49-F238E27FC236}">
                <a16:creationId xmlns:a16="http://schemas.microsoft.com/office/drawing/2014/main" id="{01CB1B7D-78A2-0E38-CFA0-5CD8704FF68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6" name="Center" descr="{&quot;templafy&quot;:{&quot;id&quot;:&quot;b79e0f1c-dc62-4e22-a604-ca26786728f0&quot;}}" hidden="1">
            <a:extLst>
              <a:ext uri="{FF2B5EF4-FFF2-40B4-BE49-F238E27FC236}">
                <a16:creationId xmlns:a16="http://schemas.microsoft.com/office/drawing/2014/main" id="{675E03B9-58B8-50D7-EA99-F55BAB38154F}"/>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pic>
        <p:nvPicPr>
          <p:cNvPr id="888636373" name="ExtralogoTopimage" descr="{&quot;templafy&quot;:{&quot;id&quot;:&quot;49e469ea-a029-4a42-86e0-94c80f439920&quot;}}"/>
          <p:cNvPicPr>
            <a:picLocks noChangeAspect="1"/>
          </p:cNvPicPr>
          <p:nvPr/>
        </p:nvPicPr>
        <p:blipFill>
          <a:blip r:embed="rId3"/>
          <a:stretch>
            <a:fillRect/>
          </a:stretch>
        </p:blipFill>
        <p:spPr>
          <a:xfrm>
            <a:off x="9957600" y="97200"/>
            <a:ext cx="2178000" cy="684000"/>
          </a:xfrm>
          <a:prstGeom prst="rect">
            <a:avLst/>
          </a:prstGeom>
        </p:spPr>
      </p:pic>
      <p:pic>
        <p:nvPicPr>
          <p:cNvPr id="972327012" name="ExtralogoBottomimage" descr="{&quot;templafy&quot;:{&quot;id&quot;:&quot;eb1d3a05-61dc-4e8a-bdb6-14bbfebc7da8&quot;}}"/>
          <p:cNvPicPr>
            <a:picLocks noChangeAspect="1"/>
          </p:cNvPicPr>
          <p:nvPr/>
        </p:nvPicPr>
        <p:blipFill>
          <a:blip r:embed="rId3"/>
          <a:stretch>
            <a:fillRect/>
          </a:stretch>
        </p:blipFill>
        <p:spPr>
          <a:xfrm>
            <a:off x="5659749" y="6318000"/>
            <a:ext cx="1324800" cy="421200"/>
          </a:xfrm>
          <a:prstGeom prst="rect">
            <a:avLst/>
          </a:prstGeom>
        </p:spPr>
      </p:pic>
      <p:sp>
        <p:nvSpPr>
          <p:cNvPr id="12" name="Titel" descr="{&quot;templafy&quot;:{&quot;id&quot;:&quot;a86e4bcb-d29d-4888-a7ad-c857d6c53e53&quot;}}">
            <a:extLst>
              <a:ext uri="{FF2B5EF4-FFF2-40B4-BE49-F238E27FC236}">
                <a16:creationId xmlns:a16="http://schemas.microsoft.com/office/drawing/2014/main" id="{390EF528-08DA-F48D-6792-7556302B9D71}"/>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3" name="Navn" descr="{&quot;templafy&quot;:{&quot;id&quot;:&quot;df00dd07-50f1-45d7-ab65-af97214ec881&quot;}}">
            <a:extLst>
              <a:ext uri="{FF2B5EF4-FFF2-40B4-BE49-F238E27FC236}">
                <a16:creationId xmlns:a16="http://schemas.microsoft.com/office/drawing/2014/main" id="{FC70ECC4-F086-4338-54CC-B924F0AD4CF8}"/>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4" name="Dato" descr="{&quot;templafy&quot;:{&quot;id&quot;:&quot;7e8672df-e8c9-4a64-bb1c-04b08bb07033&quot;}}">
            <a:extLst>
              <a:ext uri="{FF2B5EF4-FFF2-40B4-BE49-F238E27FC236}">
                <a16:creationId xmlns:a16="http://schemas.microsoft.com/office/drawing/2014/main" id="{435EFA30-834E-5872-DC4D-0C66F0CBD6F5}"/>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a:p>
        </p:txBody>
      </p:sp>
      <p:sp>
        <p:nvSpPr>
          <p:cNvPr id="3" name="Titel 1">
            <a:extLst>
              <a:ext uri="{FF2B5EF4-FFF2-40B4-BE49-F238E27FC236}">
                <a16:creationId xmlns:a16="http://schemas.microsoft.com/office/drawing/2014/main" id="{5706F69D-D578-9942-BE77-6C6868C8C244}"/>
              </a:ext>
            </a:extLst>
          </p:cNvPr>
          <p:cNvSpPr>
            <a:spLocks noGrp="1"/>
          </p:cNvSpPr>
          <p:nvPr>
            <p:ph type="title" hasCustomPrompt="1"/>
          </p:nvPr>
        </p:nvSpPr>
        <p:spPr>
          <a:xfrm>
            <a:off x="1127126" y="872078"/>
            <a:ext cx="10371600" cy="826910"/>
          </a:xfrm>
        </p:spPr>
        <p:txBody>
          <a:bodyPr/>
          <a:lstStyle/>
          <a:p>
            <a:r>
              <a:rPr lang="da-DK" dirty="0"/>
              <a:t>Overskrift 28pt i max. to linjer teksten vokser opad </a:t>
            </a:r>
          </a:p>
        </p:txBody>
      </p:sp>
      <p:sp>
        <p:nvSpPr>
          <p:cNvPr id="4" name="Pladsholder til indhold 2">
            <a:extLst>
              <a:ext uri="{FF2B5EF4-FFF2-40B4-BE49-F238E27FC236}">
                <a16:creationId xmlns:a16="http://schemas.microsoft.com/office/drawing/2014/main" id="{3535F46E-4C71-DB2B-F6F1-3B9D207067FD}"/>
              </a:ext>
            </a:extLst>
          </p:cNvPr>
          <p:cNvSpPr>
            <a:spLocks noGrp="1"/>
          </p:cNvSpPr>
          <p:nvPr>
            <p:ph idx="1" hasCustomPrompt="1"/>
          </p:nvPr>
        </p:nvSpPr>
        <p:spPr>
          <a:xfrm>
            <a:off x="1127126" y="1989138"/>
            <a:ext cx="3214800" cy="3708400"/>
          </a:xfrm>
        </p:spPr>
        <p:txBody>
          <a:bodyPr vert="horz" lIns="0" tIns="0" rIns="0" bIns="0" rtlCol="0">
            <a:noAutofit/>
          </a:bodyPr>
          <a:lstStyle>
            <a:lvl1pPr marL="126000" indent="-126000">
              <a:defRPr lang="da-DK" sz="1800" noProof="0" dirty="0"/>
            </a:lvl1pPr>
            <a:lvl2pPr marL="450000" indent="-108000">
              <a:defRPr lang="da-DK" sz="1600" noProof="0" dirty="0"/>
            </a:lvl2pPr>
            <a:lvl3pPr marL="810000" indent="-108000">
              <a:defRPr lang="da-DK" sz="1400" noProof="0" dirty="0"/>
            </a:lvl3pPr>
            <a:lvl4pPr marL="1152000" indent="-90000">
              <a:defRPr lang="da-DK" sz="1200" noProof="0" dirty="0"/>
            </a:lvl4pPr>
            <a:lvl5pPr marL="1512000" indent="-90000">
              <a:defRPr lang="da-DK" sz="1000" noProof="0" dirty="0"/>
            </a:lvl5pPr>
            <a:lvl6pPr marL="1872000">
              <a:defRPr lang="da-DK" sz="1000" noProof="0" dirty="0"/>
            </a:lvl6pPr>
            <a:lvl7pPr marL="2232000">
              <a:defRPr lang="da-DK" sz="1000" noProof="0" dirty="0"/>
            </a:lvl7pPr>
            <a:lvl8pPr marL="2592000">
              <a:defRPr lang="da-DK" sz="1000" noProof="0" dirty="0"/>
            </a:lvl8pPr>
            <a:lvl9pPr marL="2952000">
              <a:defRPr lang="da-DK" sz="1000" noProof="0" dirty="0"/>
            </a:lvl9pPr>
          </a:lstStyle>
          <a:p>
            <a:pPr lvl="0"/>
            <a:r>
              <a:rPr lang="en-GB" noProof="0" dirty="0" err="1"/>
              <a:t>Brødtekst</a:t>
            </a:r>
            <a:r>
              <a:rPr lang="en-GB" noProof="0" dirty="0"/>
              <a:t> 18pt </a:t>
            </a:r>
            <a:r>
              <a:rPr lang="en-GB" noProof="0" dirty="0" err="1"/>
              <a:t>skrives</a:t>
            </a:r>
            <a:r>
              <a:rPr lang="en-GB" noProof="0" dirty="0"/>
              <a:t> her</a:t>
            </a:r>
          </a:p>
          <a:p>
            <a:pPr lvl="1"/>
            <a:r>
              <a:rPr lang="en-GB" noProof="0" dirty="0" err="1"/>
              <a:t>Anden</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a:p>
            <a:pPr lvl="5"/>
            <a:r>
              <a:rPr lang="en-GB" noProof="0" dirty="0" err="1"/>
              <a:t>Sjette</a:t>
            </a:r>
            <a:r>
              <a:rPr lang="en-GB" noProof="0" dirty="0"/>
              <a:t> </a:t>
            </a:r>
            <a:r>
              <a:rPr lang="en-GB" noProof="0" dirty="0" err="1"/>
              <a:t>niveau</a:t>
            </a:r>
            <a:endParaRPr lang="en-GB" noProof="0" dirty="0"/>
          </a:p>
          <a:p>
            <a:pPr lvl="6"/>
            <a:r>
              <a:rPr lang="en-GB" noProof="0" dirty="0" err="1"/>
              <a:t>Syvende</a:t>
            </a:r>
            <a:r>
              <a:rPr lang="en-GB" noProof="0" dirty="0"/>
              <a:t> </a:t>
            </a:r>
            <a:r>
              <a:rPr lang="en-GB" noProof="0" dirty="0" err="1"/>
              <a:t>niveau</a:t>
            </a:r>
            <a:endParaRPr lang="en-GB" noProof="0" dirty="0"/>
          </a:p>
          <a:p>
            <a:pPr lvl="7"/>
            <a:r>
              <a:rPr lang="en-GB" noProof="0" dirty="0" err="1"/>
              <a:t>Ottende</a:t>
            </a:r>
            <a:r>
              <a:rPr lang="en-GB" noProof="0" dirty="0"/>
              <a:t> </a:t>
            </a:r>
            <a:r>
              <a:rPr lang="en-GB" noProof="0" dirty="0" err="1"/>
              <a:t>niveau</a:t>
            </a:r>
            <a:endParaRPr lang="en-GB" noProof="0" dirty="0"/>
          </a:p>
          <a:p>
            <a:pPr lvl="8"/>
            <a:r>
              <a:rPr lang="en-GB" noProof="0" dirty="0" err="1"/>
              <a:t>Niende</a:t>
            </a:r>
            <a:r>
              <a:rPr lang="en-GB" noProof="0" dirty="0"/>
              <a:t> </a:t>
            </a:r>
            <a:r>
              <a:rPr lang="en-GB" noProof="0" dirty="0" err="1"/>
              <a:t>niveau</a:t>
            </a:r>
            <a:endParaRPr lang="da-DK" noProof="0" dirty="0"/>
          </a:p>
        </p:txBody>
      </p:sp>
      <p:sp>
        <p:nvSpPr>
          <p:cNvPr id="5" name="Pladsholder til indhold 3">
            <a:extLst>
              <a:ext uri="{FF2B5EF4-FFF2-40B4-BE49-F238E27FC236}">
                <a16:creationId xmlns:a16="http://schemas.microsoft.com/office/drawing/2014/main" id="{49E6F244-DD0A-5385-CD38-6B185CA84A81}"/>
              </a:ext>
            </a:extLst>
          </p:cNvPr>
          <p:cNvSpPr>
            <a:spLocks noGrp="1"/>
          </p:cNvSpPr>
          <p:nvPr>
            <p:ph sz="half" idx="2" hasCustomPrompt="1"/>
          </p:nvPr>
        </p:nvSpPr>
        <p:spPr>
          <a:xfrm>
            <a:off x="4705526" y="1989138"/>
            <a:ext cx="3214800" cy="370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en-GB" noProof="0" dirty="0" err="1"/>
              <a:t>Brødtekst</a:t>
            </a:r>
            <a:r>
              <a:rPr lang="en-GB" noProof="0" dirty="0"/>
              <a:t> 18pt </a:t>
            </a:r>
            <a:r>
              <a:rPr lang="en-GB" noProof="0" dirty="0" err="1"/>
              <a:t>skrives</a:t>
            </a:r>
            <a:r>
              <a:rPr lang="en-GB" noProof="0" dirty="0"/>
              <a:t> her</a:t>
            </a:r>
          </a:p>
          <a:p>
            <a:pPr lvl="1"/>
            <a:r>
              <a:rPr lang="en-GB" noProof="0" dirty="0" err="1"/>
              <a:t>Anden</a:t>
            </a:r>
            <a:r>
              <a:rPr lang="en-GB" noProof="0" dirty="0"/>
              <a:t> </a:t>
            </a:r>
            <a:r>
              <a:rPr lang="en-GB" noProof="0" dirty="0" err="1"/>
              <a:t>niveau</a:t>
            </a:r>
            <a:endParaRPr lang="en-GB" noProof="0" dirty="0"/>
          </a:p>
          <a:p>
            <a:pPr lvl="2"/>
            <a:r>
              <a:rPr lang="en-GB" noProof="0" dirty="0" err="1"/>
              <a:t>Tredje</a:t>
            </a:r>
            <a:r>
              <a:rPr lang="en-GB" noProof="0" dirty="0"/>
              <a:t> </a:t>
            </a:r>
            <a:r>
              <a:rPr lang="en-GB" noProof="0" dirty="0" err="1"/>
              <a:t>niveau</a:t>
            </a:r>
            <a:endParaRPr lang="en-GB" noProof="0" dirty="0"/>
          </a:p>
          <a:p>
            <a:pPr lvl="3"/>
            <a:r>
              <a:rPr lang="en-GB" noProof="0" dirty="0" err="1"/>
              <a:t>Fjerde</a:t>
            </a:r>
            <a:r>
              <a:rPr lang="en-GB" noProof="0" dirty="0"/>
              <a:t> </a:t>
            </a:r>
            <a:r>
              <a:rPr lang="en-GB" noProof="0" dirty="0" err="1"/>
              <a:t>niveau</a:t>
            </a:r>
            <a:endParaRPr lang="en-GB" noProof="0" dirty="0"/>
          </a:p>
          <a:p>
            <a:pPr lvl="4"/>
            <a:r>
              <a:rPr lang="en-GB" noProof="0" dirty="0" err="1"/>
              <a:t>Femte</a:t>
            </a:r>
            <a:r>
              <a:rPr lang="en-GB" noProof="0" dirty="0"/>
              <a:t> </a:t>
            </a:r>
            <a:r>
              <a:rPr lang="en-GB" noProof="0" dirty="0" err="1"/>
              <a:t>niveau</a:t>
            </a:r>
            <a:endParaRPr lang="en-GB" noProof="0" dirty="0"/>
          </a:p>
          <a:p>
            <a:pPr lvl="5"/>
            <a:r>
              <a:rPr lang="en-GB" noProof="0" dirty="0" err="1"/>
              <a:t>Sjette</a:t>
            </a:r>
            <a:r>
              <a:rPr lang="en-GB" noProof="0" dirty="0"/>
              <a:t> </a:t>
            </a:r>
            <a:r>
              <a:rPr lang="en-GB" noProof="0" dirty="0" err="1"/>
              <a:t>niveau</a:t>
            </a:r>
            <a:endParaRPr lang="en-GB" noProof="0" dirty="0"/>
          </a:p>
          <a:p>
            <a:pPr lvl="6"/>
            <a:r>
              <a:rPr lang="en-GB" noProof="0" dirty="0" err="1"/>
              <a:t>Syvende</a:t>
            </a:r>
            <a:r>
              <a:rPr lang="en-GB" noProof="0" dirty="0"/>
              <a:t> </a:t>
            </a:r>
            <a:r>
              <a:rPr lang="en-GB" noProof="0" dirty="0" err="1"/>
              <a:t>niveau</a:t>
            </a:r>
            <a:endParaRPr lang="en-GB" noProof="0" dirty="0"/>
          </a:p>
          <a:p>
            <a:pPr lvl="7"/>
            <a:r>
              <a:rPr lang="en-GB" noProof="0" dirty="0" err="1"/>
              <a:t>Ottende</a:t>
            </a:r>
            <a:r>
              <a:rPr lang="en-GB" noProof="0" dirty="0"/>
              <a:t> </a:t>
            </a:r>
            <a:r>
              <a:rPr lang="en-GB" noProof="0" dirty="0" err="1"/>
              <a:t>niveau</a:t>
            </a:r>
            <a:endParaRPr lang="en-GB" noProof="0" dirty="0"/>
          </a:p>
          <a:p>
            <a:pPr lvl="8"/>
            <a:r>
              <a:rPr lang="en-GB" noProof="0" dirty="0" err="1"/>
              <a:t>Niende</a:t>
            </a:r>
            <a:r>
              <a:rPr lang="en-GB" noProof="0" dirty="0"/>
              <a:t> </a:t>
            </a:r>
            <a:r>
              <a:rPr lang="en-GB" noProof="0" dirty="0" err="1"/>
              <a:t>niveau</a:t>
            </a:r>
            <a:endParaRPr lang="da-DK" noProof="0" dirty="0"/>
          </a:p>
        </p:txBody>
      </p:sp>
      <p:sp>
        <p:nvSpPr>
          <p:cNvPr id="7" name="Pladsholder til indhold 4">
            <a:extLst>
              <a:ext uri="{FF2B5EF4-FFF2-40B4-BE49-F238E27FC236}">
                <a16:creationId xmlns:a16="http://schemas.microsoft.com/office/drawing/2014/main" id="{71F2C22B-7939-93E1-838F-A77CA8AC59FA}"/>
              </a:ext>
            </a:extLst>
          </p:cNvPr>
          <p:cNvSpPr>
            <a:spLocks noGrp="1"/>
          </p:cNvSpPr>
          <p:nvPr>
            <p:ph sz="half" idx="13" hasCustomPrompt="1"/>
          </p:nvPr>
        </p:nvSpPr>
        <p:spPr>
          <a:xfrm>
            <a:off x="8283926" y="1989138"/>
            <a:ext cx="3214800" cy="3708400"/>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
        <p:nvSpPr>
          <p:cNvPr id="6" name="Pladsholder til diasnumm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667EC89C-17A0-4E64-A6D2-B825673CEEDF}" type="slidenum">
              <a:rPr lang="en-US" smtClean="0"/>
              <a:pPr/>
              <a:t>‹nr.›</a:t>
            </a:fld>
            <a:endParaRPr lang="en-US" dirty="0"/>
          </a:p>
        </p:txBody>
      </p:sp>
    </p:spTree>
    <p:extLst>
      <p:ext uri="{BB962C8B-B14F-4D97-AF65-F5344CB8AC3E}">
        <p14:creationId xmlns:p14="http://schemas.microsoft.com/office/powerpoint/2010/main" val="601797731"/>
      </p:ext>
    </p:extLst>
  </p:cSld>
  <p:clrMapOvr>
    <a:masterClrMapping/>
  </p:clrMapOvr>
  <p:extLst>
    <p:ext uri="{DCECCB84-F9BA-43D5-87BE-67443E8EF086}">
      <p15:sldGuideLst xmlns:p15="http://schemas.microsoft.com/office/powerpoint/2012/main">
        <p15:guide id="1" orient="horz" pos="548">
          <p15:clr>
            <a:srgbClr val="A4A3A4"/>
          </p15:clr>
        </p15:guide>
        <p15:guide id="2" pos="2734">
          <p15:clr>
            <a:srgbClr val="A4A3A4"/>
          </p15:clr>
        </p15:guide>
        <p15:guide id="3" pos="2963">
          <p15:clr>
            <a:srgbClr val="A4A3A4"/>
          </p15:clr>
        </p15:guide>
        <p15:guide id="4" pos="4988">
          <p15:clr>
            <a:srgbClr val="A4A3A4"/>
          </p15:clr>
        </p15:guide>
        <p15:guide id="5" pos="5215">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tekstspalter">
    <p:spTree>
      <p:nvGrpSpPr>
        <p:cNvPr id="1" name=""/>
        <p:cNvGrpSpPr/>
        <p:nvPr/>
      </p:nvGrpSpPr>
      <p:grpSpPr>
        <a:xfrm>
          <a:off x="0" y="0"/>
          <a:ext cx="0" cy="0"/>
          <a:chOff x="0" y="0"/>
          <a:chExt cx="0" cy="0"/>
        </a:xfrm>
      </p:grpSpPr>
      <p:sp>
        <p:nvSpPr>
          <p:cNvPr id="2" name="Footer Placeholder 3" hidden="1">
            <a:extLst>
              <a:ext uri="{FF2B5EF4-FFF2-40B4-BE49-F238E27FC236}">
                <a16:creationId xmlns:a16="http://schemas.microsoft.com/office/drawing/2014/main" id="{D6E8FA21-6E2F-6595-2596-174E419CD573}"/>
              </a:ext>
            </a:extLst>
          </p:cNvPr>
          <p:cNvSpPr>
            <a:spLocks noGrp="1"/>
          </p:cNvSpPr>
          <p:nvPr>
            <p:ph type="ftr" sz="quarter" idx="11"/>
          </p:nvPr>
        </p:nvSpPr>
        <p:spPr>
          <a:xfrm>
            <a:off x="0" y="6847200"/>
            <a:ext cx="0" cy="0"/>
          </a:xfrm>
        </p:spPr>
        <p:txBody>
          <a:bodyPr/>
          <a:lstStyle/>
          <a:p>
            <a:endParaRPr lang="en-GB"/>
          </a:p>
        </p:txBody>
      </p:sp>
      <p:sp>
        <p:nvSpPr>
          <p:cNvPr id="17" name="Date Placeholder 4" hidden="1">
            <a:extLst>
              <a:ext uri="{FF2B5EF4-FFF2-40B4-BE49-F238E27FC236}">
                <a16:creationId xmlns:a16="http://schemas.microsoft.com/office/drawing/2014/main" id="{E99B5C91-2C19-9947-3DA4-3BA273322814}"/>
              </a:ext>
            </a:extLst>
          </p:cNvPr>
          <p:cNvSpPr>
            <a:spLocks noGrp="1"/>
          </p:cNvSpPr>
          <p:nvPr>
            <p:ph type="dt" sz="half" idx="15"/>
          </p:nvPr>
        </p:nvSpPr>
        <p:spPr>
          <a:xfrm>
            <a:off x="0" y="6847200"/>
            <a:ext cx="0" cy="0"/>
          </a:xfrm>
        </p:spPr>
        <p:txBody>
          <a:bodyPr/>
          <a:lstStyle/>
          <a:p>
            <a:endParaRPr lang="da-DK" dirty="0"/>
          </a:p>
        </p:txBody>
      </p:sp>
      <p:sp>
        <p:nvSpPr>
          <p:cNvPr id="20" name="Rektangel 19">
            <a:extLst>
              <a:ext uri="{FF2B5EF4-FFF2-40B4-BE49-F238E27FC236}">
                <a16:creationId xmlns:a16="http://schemas.microsoft.com/office/drawing/2014/main" id="{93E31414-1225-47F8-9252-4C3DEBA2397D}"/>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58690449" name="Logoimage" descr="{&quot;templafy&quot;:{&quot;id&quot;:&quot;7415be63-6a41-41cd-916e-b5829a2d5a10&quot;}}"/>
          <p:cNvPicPr>
            <a:picLocks noChangeAspect="1"/>
          </p:cNvPicPr>
          <p:nvPr/>
        </p:nvPicPr>
        <p:blipFill>
          <a:blip r:embed="rId2"/>
          <a:stretch>
            <a:fillRect/>
          </a:stretch>
        </p:blipFill>
        <p:spPr>
          <a:xfrm>
            <a:off x="608" y="5712381"/>
            <a:ext cx="687600" cy="687600"/>
          </a:xfrm>
          <a:prstGeom prst="rect">
            <a:avLst/>
          </a:prstGeom>
        </p:spPr>
      </p:pic>
      <p:sp>
        <p:nvSpPr>
          <p:cNvPr id="11" name="Virksomhed" descr="{&quot;templafy&quot;:{&quot;id&quot;:&quot;138f5047-9735-4ff1-80a6-467a89cb99aa&quot;}}">
            <a:extLst>
              <a:ext uri="{FF2B5EF4-FFF2-40B4-BE49-F238E27FC236}">
                <a16:creationId xmlns:a16="http://schemas.microsoft.com/office/drawing/2014/main" id="{BF420F3B-5815-A093-4592-10F9948E3B25}"/>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2" name="CenterFreeText" descr="{&quot;templafy&quot;:{&quot;id&quot;:&quot;fb16f2b3-dd8e-4de6-a907-bfee68201cfa&quot;}}">
            <a:extLst>
              <a:ext uri="{FF2B5EF4-FFF2-40B4-BE49-F238E27FC236}">
                <a16:creationId xmlns:a16="http://schemas.microsoft.com/office/drawing/2014/main" id="{EC99CBDC-1856-A4D6-3238-6FBD66719BB8}"/>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3" name="Center" descr="{&quot;templafy&quot;:{&quot;id&quot;:&quot;01e1da27-d934-4a67-aac2-60981c664009&quot;}}" hidden="1">
            <a:extLst>
              <a:ext uri="{FF2B5EF4-FFF2-40B4-BE49-F238E27FC236}">
                <a16:creationId xmlns:a16="http://schemas.microsoft.com/office/drawing/2014/main" id="{ACDA0C44-E9ED-1AEC-6830-4F66C0FB4E1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pic>
        <p:nvPicPr>
          <p:cNvPr id="200139860" name="ExtralogoTopimage" descr="{&quot;templafy&quot;:{&quot;id&quot;:&quot;e548189c-4790-44ce-beb2-9e9394ddac81&quot;}}"/>
          <p:cNvPicPr>
            <a:picLocks noChangeAspect="1"/>
          </p:cNvPicPr>
          <p:nvPr/>
        </p:nvPicPr>
        <p:blipFill>
          <a:blip r:embed="rId3"/>
          <a:stretch>
            <a:fillRect/>
          </a:stretch>
        </p:blipFill>
        <p:spPr>
          <a:xfrm>
            <a:off x="9957600" y="97200"/>
            <a:ext cx="2178000" cy="684000"/>
          </a:xfrm>
          <a:prstGeom prst="rect">
            <a:avLst/>
          </a:prstGeom>
        </p:spPr>
      </p:pic>
      <p:pic>
        <p:nvPicPr>
          <p:cNvPr id="1787735555" name="ExtralogoBottomimage" descr="{&quot;templafy&quot;:{&quot;id&quot;:&quot;deb0efc3-665c-4867-ad4f-1782133e93d7&quot;}}"/>
          <p:cNvPicPr>
            <a:picLocks noChangeAspect="1"/>
          </p:cNvPicPr>
          <p:nvPr/>
        </p:nvPicPr>
        <p:blipFill>
          <a:blip r:embed="rId3"/>
          <a:stretch>
            <a:fillRect/>
          </a:stretch>
        </p:blipFill>
        <p:spPr>
          <a:xfrm>
            <a:off x="5659749" y="6318000"/>
            <a:ext cx="1324800" cy="421200"/>
          </a:xfrm>
          <a:prstGeom prst="rect">
            <a:avLst/>
          </a:prstGeom>
        </p:spPr>
      </p:pic>
      <p:sp>
        <p:nvSpPr>
          <p:cNvPr id="16" name="Titel" descr="{&quot;templafy&quot;:{&quot;id&quot;:&quot;1e43b07c-f921-4099-b8aa-0406a262fe93&quot;}}">
            <a:extLst>
              <a:ext uri="{FF2B5EF4-FFF2-40B4-BE49-F238E27FC236}">
                <a16:creationId xmlns:a16="http://schemas.microsoft.com/office/drawing/2014/main" id="{48FFF43D-2B85-A1D3-1FAB-619324B2F21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8" name="Navn" descr="{&quot;templafy&quot;:{&quot;id&quot;:&quot;48f9e0e4-e8d0-4965-aaad-c08e9f419a31&quot;}}">
            <a:extLst>
              <a:ext uri="{FF2B5EF4-FFF2-40B4-BE49-F238E27FC236}">
                <a16:creationId xmlns:a16="http://schemas.microsoft.com/office/drawing/2014/main" id="{9A0CC2C1-9FCA-BB54-5FC2-1241DE6A7EE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9" name="Dato" descr="{&quot;templafy&quot;:{&quot;id&quot;:&quot;21584c12-29ac-4a5b-8194-cbe159423932&quot;}}">
            <a:extLst>
              <a:ext uri="{FF2B5EF4-FFF2-40B4-BE49-F238E27FC236}">
                <a16:creationId xmlns:a16="http://schemas.microsoft.com/office/drawing/2014/main" id="{72EE406B-BDF2-E366-AB99-E3C78E5C601E}"/>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9" name="Titel 8">
            <a:extLst>
              <a:ext uri="{FF2B5EF4-FFF2-40B4-BE49-F238E27FC236}">
                <a16:creationId xmlns:a16="http://schemas.microsoft.com/office/drawing/2014/main" id="{344A462E-6373-FF78-3B79-0D993E236620}"/>
              </a:ext>
            </a:extLst>
          </p:cNvPr>
          <p:cNvSpPr>
            <a:spLocks noGrp="1"/>
          </p:cNvSpPr>
          <p:nvPr>
            <p:ph type="title" hasCustomPrompt="1"/>
          </p:nvPr>
        </p:nvSpPr>
        <p:spPr>
          <a:xfrm>
            <a:off x="1127124" y="872078"/>
            <a:ext cx="10371600" cy="826910"/>
          </a:xfrm>
        </p:spPr>
        <p:txBody>
          <a:bodyPr/>
          <a:lstStyle/>
          <a:p>
            <a:r>
              <a:rPr lang="da-DK" dirty="0"/>
              <a:t>Overskrift 28pt i max. to linjer teksten vokser opad </a:t>
            </a:r>
          </a:p>
        </p:txBody>
      </p:sp>
      <p:sp>
        <p:nvSpPr>
          <p:cNvPr id="4" name="Pladsholder til indhold 2">
            <a:extLst>
              <a:ext uri="{FF2B5EF4-FFF2-40B4-BE49-F238E27FC236}">
                <a16:creationId xmlns:a16="http://schemas.microsoft.com/office/drawing/2014/main" id="{A6A34AE8-A86C-BBC0-698D-9544D11561F4}"/>
              </a:ext>
            </a:extLst>
          </p:cNvPr>
          <p:cNvSpPr>
            <a:spLocks noGrp="1"/>
          </p:cNvSpPr>
          <p:nvPr>
            <p:ph idx="1" hasCustomPrompt="1"/>
          </p:nvPr>
        </p:nvSpPr>
        <p:spPr>
          <a:xfrm>
            <a:off x="11271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5" name="Pladsholder til indhold 3">
            <a:extLst>
              <a:ext uri="{FF2B5EF4-FFF2-40B4-BE49-F238E27FC236}">
                <a16:creationId xmlns:a16="http://schemas.microsoft.com/office/drawing/2014/main" id="{EC941C3A-F153-D159-09E1-B8521393FCCF}"/>
              </a:ext>
            </a:extLst>
          </p:cNvPr>
          <p:cNvSpPr>
            <a:spLocks noGrp="1"/>
          </p:cNvSpPr>
          <p:nvPr>
            <p:ph sz="half" idx="2" hasCustomPrompt="1"/>
          </p:nvPr>
        </p:nvSpPr>
        <p:spPr>
          <a:xfrm>
            <a:off x="38103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7" name="Pladsholder til indhold 4">
            <a:extLst>
              <a:ext uri="{FF2B5EF4-FFF2-40B4-BE49-F238E27FC236}">
                <a16:creationId xmlns:a16="http://schemas.microsoft.com/office/drawing/2014/main" id="{717E155C-EDCD-3209-9FE7-2CED06ACDC0D}"/>
              </a:ext>
            </a:extLst>
          </p:cNvPr>
          <p:cNvSpPr>
            <a:spLocks noGrp="1"/>
          </p:cNvSpPr>
          <p:nvPr>
            <p:ph sz="half" idx="13" hasCustomPrompt="1"/>
          </p:nvPr>
        </p:nvSpPr>
        <p:spPr>
          <a:xfrm>
            <a:off x="64935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3024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8" name="Pladsholder til indhold 5">
            <a:extLst>
              <a:ext uri="{FF2B5EF4-FFF2-40B4-BE49-F238E27FC236}">
                <a16:creationId xmlns:a16="http://schemas.microsoft.com/office/drawing/2014/main" id="{A7F0EDB7-166F-F049-161D-F0420F804F5B}"/>
              </a:ext>
            </a:extLst>
          </p:cNvPr>
          <p:cNvSpPr>
            <a:spLocks noGrp="1"/>
          </p:cNvSpPr>
          <p:nvPr>
            <p:ph sz="quarter" idx="14" hasCustomPrompt="1"/>
          </p:nvPr>
        </p:nvSpPr>
        <p:spPr>
          <a:xfrm>
            <a:off x="9176724" y="1989137"/>
            <a:ext cx="2322000" cy="3708401"/>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p:txBody>
      </p:sp>
      <p:sp>
        <p:nvSpPr>
          <p:cNvPr id="6" name="Pladsholder til diasnumm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667EC89C-17A0-4E64-A6D2-B825673CEEDF}" type="slidenum">
              <a:rPr lang="en-US" smtClean="0"/>
              <a:pPr/>
              <a:t>‹nr.›</a:t>
            </a:fld>
            <a:endParaRPr lang="en-US" dirty="0"/>
          </a:p>
        </p:txBody>
      </p:sp>
    </p:spTree>
    <p:extLst>
      <p:ext uri="{BB962C8B-B14F-4D97-AF65-F5344CB8AC3E}">
        <p14:creationId xmlns:p14="http://schemas.microsoft.com/office/powerpoint/2010/main" val="1044309727"/>
      </p:ext>
    </p:extLst>
  </p:cSld>
  <p:clrMapOvr>
    <a:masterClrMapping/>
  </p:clrMapOvr>
  <p:extLst>
    <p:ext uri="{DCECCB84-F9BA-43D5-87BE-67443E8EF086}">
      <p15:sldGuideLst xmlns:p15="http://schemas.microsoft.com/office/powerpoint/2012/main">
        <p15:guide id="1" orient="horz" pos="548">
          <p15:clr>
            <a:srgbClr val="A4A3A4"/>
          </p15:clr>
        </p15:guide>
        <p15:guide id="2" pos="2172">
          <p15:clr>
            <a:srgbClr val="A4A3A4"/>
          </p15:clr>
        </p15:guide>
        <p15:guide id="3" pos="2399">
          <p15:clr>
            <a:srgbClr val="A4A3A4"/>
          </p15:clr>
        </p15:guide>
        <p15:guide id="4" pos="5553">
          <p15:clr>
            <a:srgbClr val="A4A3A4"/>
          </p15:clr>
        </p15:guide>
        <p15:guide id="5" pos="5780">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e spalter - foto &amp; tekst">
    <p:spTree>
      <p:nvGrpSpPr>
        <p:cNvPr id="1" name=""/>
        <p:cNvGrpSpPr/>
        <p:nvPr/>
      </p:nvGrpSpPr>
      <p:grpSpPr>
        <a:xfrm>
          <a:off x="0" y="0"/>
          <a:ext cx="0" cy="0"/>
          <a:chOff x="0" y="0"/>
          <a:chExt cx="0" cy="0"/>
        </a:xfrm>
      </p:grpSpPr>
      <p:sp>
        <p:nvSpPr>
          <p:cNvPr id="22" name="Footer Placeholder 3" hidden="1">
            <a:extLst>
              <a:ext uri="{FF2B5EF4-FFF2-40B4-BE49-F238E27FC236}">
                <a16:creationId xmlns:a16="http://schemas.microsoft.com/office/drawing/2014/main" id="{A0298306-FEFE-FC79-BDB9-82F08009AF78}"/>
              </a:ext>
            </a:extLst>
          </p:cNvPr>
          <p:cNvSpPr>
            <a:spLocks noGrp="1"/>
          </p:cNvSpPr>
          <p:nvPr>
            <p:ph type="ftr" sz="quarter" idx="11"/>
          </p:nvPr>
        </p:nvSpPr>
        <p:spPr>
          <a:xfrm>
            <a:off x="0" y="6847200"/>
            <a:ext cx="0" cy="0"/>
          </a:xfrm>
        </p:spPr>
        <p:txBody>
          <a:bodyPr/>
          <a:lstStyle/>
          <a:p>
            <a:endParaRPr lang="en-GB"/>
          </a:p>
        </p:txBody>
      </p:sp>
      <p:sp>
        <p:nvSpPr>
          <p:cNvPr id="23" name="Date Placeholder 4" hidden="1">
            <a:extLst>
              <a:ext uri="{FF2B5EF4-FFF2-40B4-BE49-F238E27FC236}">
                <a16:creationId xmlns:a16="http://schemas.microsoft.com/office/drawing/2014/main" id="{C513C651-498D-86FD-657D-5909DA7ABB5F}"/>
              </a:ext>
            </a:extLst>
          </p:cNvPr>
          <p:cNvSpPr>
            <a:spLocks noGrp="1"/>
          </p:cNvSpPr>
          <p:nvPr>
            <p:ph type="dt" sz="half" idx="26"/>
          </p:nvPr>
        </p:nvSpPr>
        <p:spPr>
          <a:xfrm>
            <a:off x="0" y="6847200"/>
            <a:ext cx="0" cy="0"/>
          </a:xfrm>
        </p:spPr>
        <p:txBody>
          <a:bodyPr/>
          <a:lstStyle/>
          <a:p>
            <a:endParaRPr lang="da-DK" dirty="0"/>
          </a:p>
        </p:txBody>
      </p:sp>
      <p:sp>
        <p:nvSpPr>
          <p:cNvPr id="24" name="Rektangel 19">
            <a:extLst>
              <a:ext uri="{FF2B5EF4-FFF2-40B4-BE49-F238E27FC236}">
                <a16:creationId xmlns:a16="http://schemas.microsoft.com/office/drawing/2014/main" id="{A546CCD1-DD8D-BDB4-0758-7C786C631366}"/>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55082632" name="Logoimage" descr="{&quot;templafy&quot;:{&quot;id&quot;:&quot;2dc04e83-37ee-4456-aaca-ef5983a1ebc6&quot;}}"/>
          <p:cNvPicPr>
            <a:picLocks noChangeAspect="1"/>
          </p:cNvPicPr>
          <p:nvPr/>
        </p:nvPicPr>
        <p:blipFill>
          <a:blip r:embed="rId2"/>
          <a:stretch>
            <a:fillRect/>
          </a:stretch>
        </p:blipFill>
        <p:spPr>
          <a:xfrm>
            <a:off x="608" y="5712381"/>
            <a:ext cx="687600" cy="687600"/>
          </a:xfrm>
          <a:prstGeom prst="rect">
            <a:avLst/>
          </a:prstGeom>
        </p:spPr>
      </p:pic>
      <p:sp>
        <p:nvSpPr>
          <p:cNvPr id="11" name="Virksomhed" descr="{&quot;templafy&quot;:{&quot;id&quot;:&quot;597d84f8-d4ed-4f43-a75b-6377698840cf&quot;}}">
            <a:extLst>
              <a:ext uri="{FF2B5EF4-FFF2-40B4-BE49-F238E27FC236}">
                <a16:creationId xmlns:a16="http://schemas.microsoft.com/office/drawing/2014/main" id="{BF420F3B-5815-A093-4592-10F9948E3B25}"/>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2" name="CenterFreeText" descr="{&quot;templafy&quot;:{&quot;id&quot;:&quot;3e175bf4-196f-40be-a28d-81d6cc49b8d4&quot;}}">
            <a:extLst>
              <a:ext uri="{FF2B5EF4-FFF2-40B4-BE49-F238E27FC236}">
                <a16:creationId xmlns:a16="http://schemas.microsoft.com/office/drawing/2014/main" id="{EC99CBDC-1856-A4D6-3238-6FBD66719BB8}"/>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3" name="Center" descr="{&quot;templafy&quot;:{&quot;id&quot;:&quot;3284f012-ed7a-434c-9213-d57f67a47f6a&quot;}}" hidden="1">
            <a:extLst>
              <a:ext uri="{FF2B5EF4-FFF2-40B4-BE49-F238E27FC236}">
                <a16:creationId xmlns:a16="http://schemas.microsoft.com/office/drawing/2014/main" id="{ACDA0C44-E9ED-1AEC-6830-4F66C0FB4E13}"/>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pic>
        <p:nvPicPr>
          <p:cNvPr id="1252820267" name="ExtralogoTopimage" descr="{&quot;templafy&quot;:{&quot;id&quot;:&quot;19a5f792-d3fe-46e9-8522-0cc77c8760d7&quot;}}"/>
          <p:cNvPicPr>
            <a:picLocks noChangeAspect="1"/>
          </p:cNvPicPr>
          <p:nvPr/>
        </p:nvPicPr>
        <p:blipFill>
          <a:blip r:embed="rId3"/>
          <a:stretch>
            <a:fillRect/>
          </a:stretch>
        </p:blipFill>
        <p:spPr>
          <a:xfrm>
            <a:off x="9957600" y="97200"/>
            <a:ext cx="2178000" cy="684000"/>
          </a:xfrm>
          <a:prstGeom prst="rect">
            <a:avLst/>
          </a:prstGeom>
        </p:spPr>
      </p:pic>
      <p:pic>
        <p:nvPicPr>
          <p:cNvPr id="1309416467" name="ExtralogoBottomimage" descr="{&quot;templafy&quot;:{&quot;id&quot;:&quot;29c8fd90-6fe9-46d3-a683-1883423651dd&quot;}}"/>
          <p:cNvPicPr>
            <a:picLocks noChangeAspect="1"/>
          </p:cNvPicPr>
          <p:nvPr/>
        </p:nvPicPr>
        <p:blipFill>
          <a:blip r:embed="rId3"/>
          <a:stretch>
            <a:fillRect/>
          </a:stretch>
        </p:blipFill>
        <p:spPr>
          <a:xfrm>
            <a:off x="5659749" y="6318000"/>
            <a:ext cx="1324800" cy="421200"/>
          </a:xfrm>
          <a:prstGeom prst="rect">
            <a:avLst/>
          </a:prstGeom>
        </p:spPr>
      </p:pic>
      <p:sp>
        <p:nvSpPr>
          <p:cNvPr id="16" name="Titel" descr="{&quot;templafy&quot;:{&quot;id&quot;:&quot;800e76d4-fc21-4786-ae9f-38d8249054a6&quot;}}">
            <a:extLst>
              <a:ext uri="{FF2B5EF4-FFF2-40B4-BE49-F238E27FC236}">
                <a16:creationId xmlns:a16="http://schemas.microsoft.com/office/drawing/2014/main" id="{48FFF43D-2B85-A1D3-1FAB-619324B2F215}"/>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8" name="Navn" descr="{&quot;templafy&quot;:{&quot;id&quot;:&quot;04392639-394f-4a03-b4f3-9d7cc0a8c176&quot;}}">
            <a:extLst>
              <a:ext uri="{FF2B5EF4-FFF2-40B4-BE49-F238E27FC236}">
                <a16:creationId xmlns:a16="http://schemas.microsoft.com/office/drawing/2014/main" id="{9A0CC2C1-9FCA-BB54-5FC2-1241DE6A7EE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9" name="Dato" descr="{&quot;templafy&quot;:{&quot;id&quot;:&quot;a77b008e-79f2-4429-8510-8e0106120173&quot;}}">
            <a:extLst>
              <a:ext uri="{FF2B5EF4-FFF2-40B4-BE49-F238E27FC236}">
                <a16:creationId xmlns:a16="http://schemas.microsoft.com/office/drawing/2014/main" id="{72EE406B-BDF2-E366-AB99-E3C78E5C601E}"/>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9" name="Titel 8">
            <a:extLst>
              <a:ext uri="{FF2B5EF4-FFF2-40B4-BE49-F238E27FC236}">
                <a16:creationId xmlns:a16="http://schemas.microsoft.com/office/drawing/2014/main" id="{344A462E-6373-FF78-3B79-0D993E236620}"/>
              </a:ext>
            </a:extLst>
          </p:cNvPr>
          <p:cNvSpPr>
            <a:spLocks noGrp="1"/>
          </p:cNvSpPr>
          <p:nvPr>
            <p:ph type="title" hasCustomPrompt="1"/>
          </p:nvPr>
        </p:nvSpPr>
        <p:spPr>
          <a:xfrm>
            <a:off x="1127124" y="872078"/>
            <a:ext cx="10371600" cy="826910"/>
          </a:xfrm>
        </p:spPr>
        <p:txBody>
          <a:bodyPr/>
          <a:lstStyle/>
          <a:p>
            <a:r>
              <a:rPr lang="da-DK" dirty="0"/>
              <a:t>Overskrift 28pt i max. to linjer teksten vokser opad </a:t>
            </a:r>
          </a:p>
        </p:txBody>
      </p:sp>
      <p:sp>
        <p:nvSpPr>
          <p:cNvPr id="4" name="Pladsholder til indhold 2">
            <a:extLst>
              <a:ext uri="{FF2B5EF4-FFF2-40B4-BE49-F238E27FC236}">
                <a16:creationId xmlns:a16="http://schemas.microsoft.com/office/drawing/2014/main" id="{A6A34AE8-A86C-BBC0-698D-9544D11561F4}"/>
              </a:ext>
            </a:extLst>
          </p:cNvPr>
          <p:cNvSpPr>
            <a:spLocks noGrp="1"/>
          </p:cNvSpPr>
          <p:nvPr>
            <p:ph idx="1" hasCustomPrompt="1"/>
          </p:nvPr>
        </p:nvSpPr>
        <p:spPr>
          <a:xfrm>
            <a:off x="11271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2" name="Pladsholder til billede 2">
            <a:extLst>
              <a:ext uri="{FF2B5EF4-FFF2-40B4-BE49-F238E27FC236}">
                <a16:creationId xmlns:a16="http://schemas.microsoft.com/office/drawing/2014/main" id="{8B1C1857-CF7F-4FB3-D4BA-AD6EF25A5FFA}"/>
              </a:ext>
            </a:extLst>
          </p:cNvPr>
          <p:cNvSpPr>
            <a:spLocks noGrp="1"/>
          </p:cNvSpPr>
          <p:nvPr>
            <p:ph type="pic" sz="quarter" idx="22" hasCustomPrompt="1"/>
          </p:nvPr>
        </p:nvSpPr>
        <p:spPr>
          <a:xfrm>
            <a:off x="1127124"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5" name="Pladsholder til indhold 3">
            <a:extLst>
              <a:ext uri="{FF2B5EF4-FFF2-40B4-BE49-F238E27FC236}">
                <a16:creationId xmlns:a16="http://schemas.microsoft.com/office/drawing/2014/main" id="{EC941C3A-F153-D159-09E1-B8521393FCCF}"/>
              </a:ext>
            </a:extLst>
          </p:cNvPr>
          <p:cNvSpPr>
            <a:spLocks noGrp="1"/>
          </p:cNvSpPr>
          <p:nvPr>
            <p:ph sz="half" idx="2" hasCustomPrompt="1"/>
          </p:nvPr>
        </p:nvSpPr>
        <p:spPr>
          <a:xfrm>
            <a:off x="38103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17" name="Pladsholder til billede 3">
            <a:extLst>
              <a:ext uri="{FF2B5EF4-FFF2-40B4-BE49-F238E27FC236}">
                <a16:creationId xmlns:a16="http://schemas.microsoft.com/office/drawing/2014/main" id="{2ECD75EE-FA66-41A2-A757-AB1AFB101579}"/>
              </a:ext>
            </a:extLst>
          </p:cNvPr>
          <p:cNvSpPr>
            <a:spLocks noGrp="1"/>
          </p:cNvSpPr>
          <p:nvPr>
            <p:ph type="pic" sz="quarter" idx="23" hasCustomPrompt="1"/>
          </p:nvPr>
        </p:nvSpPr>
        <p:spPr>
          <a:xfrm>
            <a:off x="3810323"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7" name="Pladsholder til indhold 4">
            <a:extLst>
              <a:ext uri="{FF2B5EF4-FFF2-40B4-BE49-F238E27FC236}">
                <a16:creationId xmlns:a16="http://schemas.microsoft.com/office/drawing/2014/main" id="{717E155C-EDCD-3209-9FE7-2CED06ACDC0D}"/>
              </a:ext>
            </a:extLst>
          </p:cNvPr>
          <p:cNvSpPr>
            <a:spLocks noGrp="1"/>
          </p:cNvSpPr>
          <p:nvPr>
            <p:ph sz="half" idx="13" hasCustomPrompt="1"/>
          </p:nvPr>
        </p:nvSpPr>
        <p:spPr>
          <a:xfrm>
            <a:off x="64935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3024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20" name="Pladsholder til billede 4">
            <a:extLst>
              <a:ext uri="{FF2B5EF4-FFF2-40B4-BE49-F238E27FC236}">
                <a16:creationId xmlns:a16="http://schemas.microsoft.com/office/drawing/2014/main" id="{54F2624D-77EB-CC8D-8E80-D062C6AE711A}"/>
              </a:ext>
            </a:extLst>
          </p:cNvPr>
          <p:cNvSpPr>
            <a:spLocks noGrp="1"/>
          </p:cNvSpPr>
          <p:nvPr>
            <p:ph type="pic" sz="quarter" idx="24" hasCustomPrompt="1"/>
          </p:nvPr>
        </p:nvSpPr>
        <p:spPr>
          <a:xfrm>
            <a:off x="6491288"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8" name="Pladsholder til indhold 5">
            <a:extLst>
              <a:ext uri="{FF2B5EF4-FFF2-40B4-BE49-F238E27FC236}">
                <a16:creationId xmlns:a16="http://schemas.microsoft.com/office/drawing/2014/main" id="{A7F0EDB7-166F-F049-161D-F0420F804F5B}"/>
              </a:ext>
            </a:extLst>
          </p:cNvPr>
          <p:cNvSpPr>
            <a:spLocks noGrp="1"/>
          </p:cNvSpPr>
          <p:nvPr>
            <p:ph sz="quarter" idx="14" hasCustomPrompt="1"/>
          </p:nvPr>
        </p:nvSpPr>
        <p:spPr>
          <a:xfrm>
            <a:off x="9176724" y="4349931"/>
            <a:ext cx="2322000" cy="1347607"/>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p:txBody>
      </p:sp>
      <p:sp>
        <p:nvSpPr>
          <p:cNvPr id="21" name="Pladsholder til billede 5">
            <a:extLst>
              <a:ext uri="{FF2B5EF4-FFF2-40B4-BE49-F238E27FC236}">
                <a16:creationId xmlns:a16="http://schemas.microsoft.com/office/drawing/2014/main" id="{CF000555-F63D-737C-05B0-6D976BDBCC1C}"/>
              </a:ext>
            </a:extLst>
          </p:cNvPr>
          <p:cNvSpPr>
            <a:spLocks noGrp="1"/>
          </p:cNvSpPr>
          <p:nvPr>
            <p:ph type="pic" sz="quarter" idx="25" hasCustomPrompt="1"/>
          </p:nvPr>
        </p:nvSpPr>
        <p:spPr>
          <a:xfrm>
            <a:off x="9175750" y="1990800"/>
            <a:ext cx="2322000" cy="2227188"/>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6" name="Pladsholder til diasnumm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667EC89C-17A0-4E64-A6D2-B825673CEEDF}" type="slidenum">
              <a:rPr lang="en-US" smtClean="0"/>
              <a:pPr/>
              <a:t>‹nr.›</a:t>
            </a:fld>
            <a:endParaRPr lang="en-US" dirty="0"/>
          </a:p>
        </p:txBody>
      </p:sp>
    </p:spTree>
    <p:extLst>
      <p:ext uri="{BB962C8B-B14F-4D97-AF65-F5344CB8AC3E}">
        <p14:creationId xmlns:p14="http://schemas.microsoft.com/office/powerpoint/2010/main" val="2695041040"/>
      </p:ext>
    </p:extLst>
  </p:cSld>
  <p:clrMapOvr>
    <a:masterClrMapping/>
  </p:clrMapOvr>
  <p:extLst>
    <p:ext uri="{DCECCB84-F9BA-43D5-87BE-67443E8EF086}">
      <p15:sldGuideLst xmlns:p15="http://schemas.microsoft.com/office/powerpoint/2012/main">
        <p15:guide id="1" orient="horz" pos="548">
          <p15:clr>
            <a:srgbClr val="A4A3A4"/>
          </p15:clr>
        </p15:guide>
        <p15:guide id="2" pos="2172">
          <p15:clr>
            <a:srgbClr val="A4A3A4"/>
          </p15:clr>
        </p15:guide>
        <p15:guide id="3" pos="2399">
          <p15:clr>
            <a:srgbClr val="A4A3A4"/>
          </p15:clr>
        </p15:guide>
        <p15:guide id="4" pos="5553">
          <p15:clr>
            <a:srgbClr val="A4A3A4"/>
          </p15:clr>
        </p15:guide>
        <p15:guide id="5" pos="5780">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foto/grafik">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EA25F8AF-2D8A-4335-943D-F40DE9A05960}"/>
              </a:ext>
              <a:ext uri="{C183D7F6-B498-43B3-948B-1728B52AA6E4}">
                <adec:decorative xmlns:adec="http://schemas.microsoft.com/office/drawing/2017/decorative" val="1"/>
              </a:ext>
            </a:extLst>
          </p:cNvPr>
          <p:cNvSpPr>
            <a:spLocks noGrp="1"/>
          </p:cNvSpPr>
          <p:nvPr>
            <p:ph type="dt" sz="half" idx="18"/>
          </p:nvPr>
        </p:nvSpPr>
        <p:spPr/>
        <p:txBody>
          <a:bodyPr/>
          <a:lstStyle/>
          <a:p>
            <a:endParaRPr lang="da-DK" dirty="0"/>
          </a:p>
        </p:txBody>
      </p:sp>
      <p:sp>
        <p:nvSpPr>
          <p:cNvPr id="7" name="Footer Placeholder 6" hidden="1">
            <a:extLst>
              <a:ext uri="{FF2B5EF4-FFF2-40B4-BE49-F238E27FC236}">
                <a16:creationId xmlns:a16="http://schemas.microsoft.com/office/drawing/2014/main" id="{96A8B04C-CD21-4171-B523-6B578AF90309}"/>
              </a:ext>
              <a:ext uri="{C183D7F6-B498-43B3-948B-1728B52AA6E4}">
                <adec:decorative xmlns:adec="http://schemas.microsoft.com/office/drawing/2017/decorative" val="1"/>
              </a:ext>
            </a:extLst>
          </p:cNvPr>
          <p:cNvSpPr>
            <a:spLocks noGrp="1"/>
          </p:cNvSpPr>
          <p:nvPr>
            <p:ph type="ftr" sz="quarter" idx="19"/>
          </p:nvPr>
        </p:nvSpPr>
        <p:spPr/>
        <p:txBody>
          <a:bodyPr/>
          <a:lstStyle/>
          <a:p>
            <a:endParaRPr lang="en-GB"/>
          </a:p>
        </p:txBody>
      </p:sp>
      <p:sp>
        <p:nvSpPr>
          <p:cNvPr id="37" name="Rektangel 36">
            <a:extLst>
              <a:ext uri="{FF2B5EF4-FFF2-40B4-BE49-F238E27FC236}">
                <a16:creationId xmlns:a16="http://schemas.microsoft.com/office/drawing/2014/main" id="{0307BEAD-FDC0-4FB2-B49D-C1D92AB629E0}"/>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91500052" name="Logoimage" descr="{&quot;templafy&quot;:{&quot;id&quot;:&quot;6ce31f59-ec4f-405c-af1c-f228c8e12afc&quot;}}"/>
          <p:cNvPicPr>
            <a:picLocks noChangeAspect="1"/>
          </p:cNvPicPr>
          <p:nvPr/>
        </p:nvPicPr>
        <p:blipFill>
          <a:blip r:embed="rId2"/>
          <a:stretch>
            <a:fillRect/>
          </a:stretch>
        </p:blipFill>
        <p:spPr>
          <a:xfrm>
            <a:off x="608" y="5712381"/>
            <a:ext cx="687600" cy="687600"/>
          </a:xfrm>
          <a:prstGeom prst="rect">
            <a:avLst/>
          </a:prstGeom>
        </p:spPr>
      </p:pic>
      <p:pic>
        <p:nvPicPr>
          <p:cNvPr id="344156810" name="ExtralogoBottomimage" descr="{&quot;templafy&quot;:{&quot;id&quot;:&quot;b5bee09d-b9d9-40ff-9727-59fd90d7e637&quot;}}"/>
          <p:cNvPicPr>
            <a:picLocks noChangeAspect="1"/>
          </p:cNvPicPr>
          <p:nvPr/>
        </p:nvPicPr>
        <p:blipFill>
          <a:blip r:embed="rId3"/>
          <a:stretch>
            <a:fillRect/>
          </a:stretch>
        </p:blipFill>
        <p:spPr>
          <a:xfrm>
            <a:off x="5659749" y="6318000"/>
            <a:ext cx="1324800" cy="421200"/>
          </a:xfrm>
          <a:prstGeom prst="rect">
            <a:avLst/>
          </a:prstGeom>
        </p:spPr>
      </p:pic>
      <p:pic>
        <p:nvPicPr>
          <p:cNvPr id="670724094" name="ExtralogoTopimage" descr="{&quot;templafy&quot;:{&quot;id&quot;:&quot;f51f76e9-bfc9-4600-9e31-643a2ab4eb25&quot;}}"/>
          <p:cNvPicPr>
            <a:picLocks noChangeAspect="1"/>
          </p:cNvPicPr>
          <p:nvPr/>
        </p:nvPicPr>
        <p:blipFill>
          <a:blip r:embed="rId3"/>
          <a:stretch>
            <a:fillRect/>
          </a:stretch>
        </p:blipFill>
        <p:spPr>
          <a:xfrm>
            <a:off x="9957600" y="97200"/>
            <a:ext cx="2178000" cy="684000"/>
          </a:xfrm>
          <a:prstGeom prst="rect">
            <a:avLst/>
          </a:prstGeom>
        </p:spPr>
      </p:pic>
      <p:sp>
        <p:nvSpPr>
          <p:cNvPr id="6" name="Virksomhed" descr="{&quot;templafy&quot;:{&quot;id&quot;:&quot;d1e33470-5d32-4dbe-9696-7d14028301ad&quot;}}">
            <a:extLst>
              <a:ext uri="{FF2B5EF4-FFF2-40B4-BE49-F238E27FC236}">
                <a16:creationId xmlns:a16="http://schemas.microsoft.com/office/drawing/2014/main" id="{90006F38-D602-0464-468A-715320F0B9BA}"/>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0" name="Titel" descr="{&quot;templafy&quot;:{&quot;id&quot;:&quot;41f35a77-fde2-49e1-b420-8da51356ac14&quot;}}">
            <a:extLst>
              <a:ext uri="{FF2B5EF4-FFF2-40B4-BE49-F238E27FC236}">
                <a16:creationId xmlns:a16="http://schemas.microsoft.com/office/drawing/2014/main" id="{E5392E6D-A960-0F47-F053-E72384FE6440}"/>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1" name="Navn" descr="{&quot;templafy&quot;:{&quot;id&quot;:&quot;50a31e42-2013-4c8e-abf7-794c7aed2de6&quot;}}">
            <a:extLst>
              <a:ext uri="{FF2B5EF4-FFF2-40B4-BE49-F238E27FC236}">
                <a16:creationId xmlns:a16="http://schemas.microsoft.com/office/drawing/2014/main" id="{31CB95FC-BC8A-D17B-B5A3-4093AA03C1AD}"/>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2" name="Dato" descr="{&quot;templafy&quot;:{&quot;id&quot;:&quot;0b30e9f8-56fb-4539-bf77-3b0b10e7d3f4&quot;}}">
            <a:extLst>
              <a:ext uri="{FF2B5EF4-FFF2-40B4-BE49-F238E27FC236}">
                <a16:creationId xmlns:a16="http://schemas.microsoft.com/office/drawing/2014/main" id="{2F2A97E3-54D3-A4A4-82DA-8BB45AA04A70}"/>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lang="da-DK" sz="1000" dirty="0" err="1">
              <a:solidFill>
                <a:schemeClr val="tx1"/>
              </a:solidFill>
            </a:endParaRPr>
          </a:p>
        </p:txBody>
      </p:sp>
      <p:sp>
        <p:nvSpPr>
          <p:cNvPr id="13" name="CenterFreeText" descr="{&quot;templafy&quot;:{&quot;id&quot;:&quot;bf990249-c76e-4b7a-961c-c502b54d84a8&quot;}}">
            <a:extLst>
              <a:ext uri="{FF2B5EF4-FFF2-40B4-BE49-F238E27FC236}">
                <a16:creationId xmlns:a16="http://schemas.microsoft.com/office/drawing/2014/main" id="{08B3095F-CB4F-0FC6-E258-E25EA00F174E}"/>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4" name="Center" descr="{&quot;templafy&quot;:{&quot;id&quot;:&quot;cdcfca75-b764-409e-8e37-f0231d7661a9&quot;}}" hidden="1">
            <a:extLst>
              <a:ext uri="{FF2B5EF4-FFF2-40B4-BE49-F238E27FC236}">
                <a16:creationId xmlns:a16="http://schemas.microsoft.com/office/drawing/2014/main" id="{05695839-992D-54F9-642A-759453F9B6D6}"/>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43" name="Titel 1">
            <a:extLst>
              <a:ext uri="{FF2B5EF4-FFF2-40B4-BE49-F238E27FC236}">
                <a16:creationId xmlns:a16="http://schemas.microsoft.com/office/drawing/2014/main" id="{939893EA-43B4-43AB-A2B1-5287FEB45971}"/>
              </a:ext>
            </a:extLst>
          </p:cNvPr>
          <p:cNvSpPr>
            <a:spLocks noGrp="1"/>
          </p:cNvSpPr>
          <p:nvPr>
            <p:ph type="title" hasCustomPrompt="1"/>
          </p:nvPr>
        </p:nvSpPr>
        <p:spPr>
          <a:xfrm>
            <a:off x="1127126" y="1700213"/>
            <a:ext cx="5005388" cy="828000"/>
          </a:xfrm>
        </p:spPr>
        <p:txBody>
          <a:bodyPr/>
          <a:lstStyle>
            <a:lvl1pPr>
              <a:defRPr/>
            </a:lvl1pPr>
          </a:lstStyle>
          <a:p>
            <a:r>
              <a:rPr lang="da-DK" dirty="0"/>
              <a:t>Overskrift 28pt i max. to linjer teksten vokser opad</a:t>
            </a:r>
          </a:p>
        </p:txBody>
      </p:sp>
      <p:sp>
        <p:nvSpPr>
          <p:cNvPr id="45" name="Pladsholder til indhold 3">
            <a:extLst>
              <a:ext uri="{FF2B5EF4-FFF2-40B4-BE49-F238E27FC236}">
                <a16:creationId xmlns:a16="http://schemas.microsoft.com/office/drawing/2014/main" id="{43C927C7-BB40-4957-B24E-6E831BCE2C0D}"/>
              </a:ext>
            </a:extLst>
          </p:cNvPr>
          <p:cNvSpPr>
            <a:spLocks noGrp="1"/>
          </p:cNvSpPr>
          <p:nvPr>
            <p:ph sz="quarter" idx="14" hasCustomPrompt="1"/>
          </p:nvPr>
        </p:nvSpPr>
        <p:spPr>
          <a:xfrm>
            <a:off x="1127124" y="2818800"/>
            <a:ext cx="5005389" cy="2880000"/>
          </a:xfrm>
        </p:spPr>
        <p:txBody>
          <a:bodyPr/>
          <a:lstStyle>
            <a:lvl1pPr marL="0" indent="0">
              <a:buNone/>
              <a:defRPr sz="1800"/>
            </a:lvl1pPr>
            <a:lvl2pPr marL="627750" indent="-285750">
              <a:buFont typeface="Arial" panose="020B0604020202020204" pitchFamily="34" charset="0"/>
              <a:buChar char="•"/>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a:lvl8pPr>
            <a:lvl9pPr marL="2952000">
              <a:defRPr sz="1000"/>
            </a:lvl9pPr>
          </a:lstStyle>
          <a:p>
            <a:pPr lvl="0"/>
            <a:r>
              <a:rPr lang="da-DK" dirty="0"/>
              <a:t>Brødtekst 18pt skrives her</a:t>
            </a:r>
          </a:p>
        </p:txBody>
      </p:sp>
      <p:sp>
        <p:nvSpPr>
          <p:cNvPr id="21" name="Pladsholder til billede 2">
            <a:extLst>
              <a:ext uri="{FF2B5EF4-FFF2-40B4-BE49-F238E27FC236}">
                <a16:creationId xmlns:a16="http://schemas.microsoft.com/office/drawing/2014/main" id="{9D1524E1-A0B6-4A31-98B3-230C59DD95FD}"/>
              </a:ext>
              <a:ext uri="{C183D7F6-B498-43B3-948B-1728B52AA6E4}">
                <adec:decorative xmlns:adec="http://schemas.microsoft.com/office/drawing/2017/decorative" val="1"/>
              </a:ext>
            </a:extLst>
          </p:cNvPr>
          <p:cNvSpPr>
            <a:spLocks noGrp="1"/>
          </p:cNvSpPr>
          <p:nvPr>
            <p:ph type="pic" sz="quarter" idx="17" hasCustomPrompt="1"/>
          </p:nvPr>
        </p:nvSpPr>
        <p:spPr>
          <a:xfrm>
            <a:off x="6501600" y="819053"/>
            <a:ext cx="4995075" cy="5276411"/>
          </a:xfrm>
        </p:spPr>
        <p:txBody>
          <a:bodyPr tIns="612000" anchor="ctr" anchorCtr="0"/>
          <a:lstStyle>
            <a:lvl1pPr marL="0" indent="0" algn="ctr">
              <a:buNone/>
              <a:defRPr sz="1400" baseline="0">
                <a:solidFill>
                  <a:schemeClr val="tx1"/>
                </a:solidFill>
              </a:defRPr>
            </a:lvl1pPr>
          </a:lstStyle>
          <a:p>
            <a:r>
              <a:rPr lang="da-DK" dirty="0"/>
              <a:t>Klik på ikon for at indsætte billede eller grafik</a:t>
            </a:r>
          </a:p>
        </p:txBody>
      </p:sp>
      <p:sp>
        <p:nvSpPr>
          <p:cNvPr id="8" name="Slide Number Placeholder 7">
            <a:extLst>
              <a:ext uri="{FF2B5EF4-FFF2-40B4-BE49-F238E27FC236}">
                <a16:creationId xmlns:a16="http://schemas.microsoft.com/office/drawing/2014/main" id="{219BE1E5-66C4-5F11-5280-1C2965857FB0}"/>
              </a:ext>
              <a:ext uri="{C183D7F6-B498-43B3-948B-1728B52AA6E4}">
                <adec:decorative xmlns:adec="http://schemas.microsoft.com/office/drawing/2017/decorative" val="1"/>
              </a:ext>
            </a:extLst>
          </p:cNvPr>
          <p:cNvSpPr>
            <a:spLocks noGrp="1"/>
          </p:cNvSpPr>
          <p:nvPr>
            <p:ph type="sldNum" sz="quarter" idx="2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08425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4 x foto/grafik">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C26818D7-A2E5-010E-024E-E3A181A5746F}"/>
              </a:ext>
            </a:extLst>
          </p:cNvPr>
          <p:cNvSpPr>
            <a:spLocks noGrp="1"/>
          </p:cNvSpPr>
          <p:nvPr>
            <p:ph type="ftr" sz="quarter" idx="11"/>
          </p:nvPr>
        </p:nvSpPr>
        <p:spPr/>
        <p:txBody>
          <a:bodyPr/>
          <a:lstStyle/>
          <a:p>
            <a:endParaRPr lang="en-GB"/>
          </a:p>
        </p:txBody>
      </p:sp>
      <p:sp>
        <p:nvSpPr>
          <p:cNvPr id="5" name="Date Placeholder 4" hidden="1">
            <a:extLst>
              <a:ext uri="{FF2B5EF4-FFF2-40B4-BE49-F238E27FC236}">
                <a16:creationId xmlns:a16="http://schemas.microsoft.com/office/drawing/2014/main" id="{5E7E0896-0671-AED6-883E-253D4F3C0E9F}"/>
              </a:ext>
            </a:extLst>
          </p:cNvPr>
          <p:cNvSpPr>
            <a:spLocks noGrp="1"/>
          </p:cNvSpPr>
          <p:nvPr>
            <p:ph type="dt" sz="half" idx="12"/>
          </p:nvPr>
        </p:nvSpPr>
        <p:spPr/>
        <p:txBody>
          <a:bodyPr/>
          <a:lstStyle/>
          <a:p>
            <a:endParaRPr lang="da-DK" dirty="0"/>
          </a:p>
        </p:txBody>
      </p:sp>
      <p:sp>
        <p:nvSpPr>
          <p:cNvPr id="16" name="Rektangel 19">
            <a:extLst>
              <a:ext uri="{FF2B5EF4-FFF2-40B4-BE49-F238E27FC236}">
                <a16:creationId xmlns:a16="http://schemas.microsoft.com/office/drawing/2014/main" id="{59A81804-D36B-0D64-E30F-0B8B10E718DE}"/>
              </a:ext>
              <a:ext uri="{C183D7F6-B498-43B3-948B-1728B52AA6E4}">
                <adec:decorative xmlns:adec="http://schemas.microsoft.com/office/drawing/2017/decorative" val="1"/>
              </a:ext>
            </a:extLst>
          </p:cNvPr>
          <p:cNvSpPr/>
          <p:nvPr userDrawn="1"/>
        </p:nvSpPr>
        <p:spPr>
          <a:xfrm>
            <a:off x="0" y="0"/>
            <a:ext cx="687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986200066" name="Logoimage" descr="{&quot;templafy&quot;:{&quot;id&quot;:&quot;1c001d75-e6ac-4cb6-8785-f31f32c8acf9&quot;}}"/>
          <p:cNvPicPr>
            <a:picLocks noChangeAspect="1"/>
          </p:cNvPicPr>
          <p:nvPr/>
        </p:nvPicPr>
        <p:blipFill>
          <a:blip r:embed="rId2"/>
          <a:stretch>
            <a:fillRect/>
          </a:stretch>
        </p:blipFill>
        <p:spPr>
          <a:xfrm>
            <a:off x="608" y="5712381"/>
            <a:ext cx="687600" cy="687600"/>
          </a:xfrm>
          <a:prstGeom prst="rect">
            <a:avLst/>
          </a:prstGeom>
        </p:spPr>
      </p:pic>
      <p:pic>
        <p:nvPicPr>
          <p:cNvPr id="616609611" name="ExtralogoBottomimage" descr="{&quot;templafy&quot;:{&quot;id&quot;:&quot;b5c8dbbe-ea65-4c2e-8038-25ad56b877e4&quot;}}"/>
          <p:cNvPicPr>
            <a:picLocks noChangeAspect="1"/>
          </p:cNvPicPr>
          <p:nvPr/>
        </p:nvPicPr>
        <p:blipFill>
          <a:blip r:embed="rId3"/>
          <a:stretch>
            <a:fillRect/>
          </a:stretch>
        </p:blipFill>
        <p:spPr>
          <a:xfrm>
            <a:off x="5659749" y="6318000"/>
            <a:ext cx="1324800" cy="421200"/>
          </a:xfrm>
          <a:prstGeom prst="rect">
            <a:avLst/>
          </a:prstGeom>
        </p:spPr>
      </p:pic>
      <p:pic>
        <p:nvPicPr>
          <p:cNvPr id="1109397267" name="ExtralogoTopimage" descr="{&quot;templafy&quot;:{&quot;id&quot;:&quot;db40827f-6877-4cb0-9950-651338c54640&quot;}}"/>
          <p:cNvPicPr>
            <a:picLocks noChangeAspect="1"/>
          </p:cNvPicPr>
          <p:nvPr/>
        </p:nvPicPr>
        <p:blipFill>
          <a:blip r:embed="rId3"/>
          <a:stretch>
            <a:fillRect/>
          </a:stretch>
        </p:blipFill>
        <p:spPr>
          <a:xfrm>
            <a:off x="9957600" y="97200"/>
            <a:ext cx="2178000" cy="684000"/>
          </a:xfrm>
          <a:prstGeom prst="rect">
            <a:avLst/>
          </a:prstGeom>
        </p:spPr>
      </p:pic>
      <p:sp>
        <p:nvSpPr>
          <p:cNvPr id="10" name="Virksomhed" descr="{&quot;templafy&quot;:{&quot;id&quot;:&quot;bf5181d3-cef9-4bba-9dad-d4af8432e591&quot;}}">
            <a:extLst>
              <a:ext uri="{FF2B5EF4-FFF2-40B4-BE49-F238E27FC236}">
                <a16:creationId xmlns:a16="http://schemas.microsoft.com/office/drawing/2014/main" id="{9DEAD66C-E808-AB49-CB5D-98D306F910C1}"/>
              </a:ext>
            </a:extLst>
          </p:cNvPr>
          <p:cNvSpPr txBox="1"/>
          <p:nvPr userDrawn="1"/>
        </p:nvSpPr>
        <p:spPr>
          <a:xfrm>
            <a:off x="1152000" y="207098"/>
            <a:ext cx="6120000" cy="215444"/>
          </a:xfrm>
          <a:prstGeom prst="rect">
            <a:avLst/>
          </a:prstGeom>
          <a:noFill/>
        </p:spPr>
        <p:txBody>
          <a:bodyPr wrap="square" lIns="0" tIns="0" rIns="0" bIns="0" rtlCol="0">
            <a:noAutofit/>
          </a:bodyPr>
          <a:lstStyle/>
          <a:p>
            <a:r>
              <a:rPr lang="da-DK" sz="1200" b="1" noProof="0" dirty="0">
                <a:solidFill>
                  <a:schemeClr val="accent3"/>
                </a:solidFill>
              </a:rPr>
              <a:t>Herlev Hospital</a:t>
            </a:r>
          </a:p>
        </p:txBody>
      </p:sp>
      <p:sp>
        <p:nvSpPr>
          <p:cNvPr id="11" name="Titel" descr="{&quot;templafy&quot;:{&quot;id&quot;:&quot;a9afc4fe-cd80-4726-ab11-528a2d3823c3&quot;}}">
            <a:extLst>
              <a:ext uri="{FF2B5EF4-FFF2-40B4-BE49-F238E27FC236}">
                <a16:creationId xmlns:a16="http://schemas.microsoft.com/office/drawing/2014/main" id="{BD224E32-AFBB-9A0B-1BD7-AD1EFF924537}"/>
              </a:ext>
            </a:extLst>
          </p:cNvPr>
          <p:cNvSpPr txBox="1"/>
          <p:nvPr userDrawn="1"/>
        </p:nvSpPr>
        <p:spPr>
          <a:xfrm>
            <a:off x="1152000" y="6289200"/>
            <a:ext cx="3780000" cy="180000"/>
          </a:xfrm>
          <a:prstGeom prst="rect">
            <a:avLst/>
          </a:prstGeom>
          <a:noFill/>
        </p:spPr>
        <p:txBody>
          <a:bodyPr wrap="square" lIns="0" tIns="0" rIns="0" bIns="0" rtlCol="0">
            <a:noAutofit/>
          </a:bodyPr>
          <a:lstStyle/>
          <a:p>
            <a:endParaRPr/>
          </a:p>
        </p:txBody>
      </p:sp>
      <p:sp>
        <p:nvSpPr>
          <p:cNvPr id="12" name="Navn" descr="{&quot;templafy&quot;:{&quot;id&quot;:&quot;7e62d1b9-dfb6-4303-8b9c-27304f88fc59&quot;}}">
            <a:extLst>
              <a:ext uri="{FF2B5EF4-FFF2-40B4-BE49-F238E27FC236}">
                <a16:creationId xmlns:a16="http://schemas.microsoft.com/office/drawing/2014/main" id="{17EE92DB-8798-07E2-276E-4F48EF0DD732}"/>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r>
              <a:rPr lang="da-DK" sz="1000" dirty="0" err="1">
                <a:solidFill>
                  <a:schemeClr val="tx1"/>
                </a:solidFill>
              </a:rPr>
              <a:t>Jeanette Rindorf Trolle</a:t>
            </a:r>
          </a:p>
        </p:txBody>
      </p:sp>
      <p:sp>
        <p:nvSpPr>
          <p:cNvPr id="13" name="Dato" descr="{&quot;templafy&quot;:{&quot;id&quot;:&quot;ca0c5b14-bda0-46ea-9daf-1205bdbab900&quot;}}">
            <a:extLst>
              <a:ext uri="{FF2B5EF4-FFF2-40B4-BE49-F238E27FC236}">
                <a16:creationId xmlns:a16="http://schemas.microsoft.com/office/drawing/2014/main" id="{118B9469-B40E-D872-3EEB-7AC95F8F84F6}"/>
              </a:ext>
            </a:extLst>
          </p:cNvPr>
          <p:cNvSpPr txBox="1"/>
          <p:nvPr userDrawn="1"/>
        </p:nvSpPr>
        <p:spPr>
          <a:xfrm>
            <a:off x="8043600" y="6289200"/>
            <a:ext cx="3387600" cy="180000"/>
          </a:xfrm>
          <a:prstGeom prst="rect">
            <a:avLst/>
          </a:prstGeom>
          <a:noFill/>
        </p:spPr>
        <p:txBody>
          <a:bodyPr wrap="square" lIns="0" tIns="0" rIns="0" bIns="0" rtlCol="0">
            <a:noAutofit/>
          </a:bodyPr>
          <a:lstStyle/>
          <a:p>
            <a:pPr algn="r"/>
            <a:endParaRPr/>
          </a:p>
        </p:txBody>
      </p:sp>
      <p:sp>
        <p:nvSpPr>
          <p:cNvPr id="14" name="CenterFreeText" descr="{&quot;templafy&quot;:{&quot;id&quot;:&quot;4058ace2-9053-4ea4-b265-5f0ab086f529&quot;}}">
            <a:extLst>
              <a:ext uri="{FF2B5EF4-FFF2-40B4-BE49-F238E27FC236}">
                <a16:creationId xmlns:a16="http://schemas.microsoft.com/office/drawing/2014/main" id="{6761E23E-066B-ABFB-DEC4-01D393A94FE2}"/>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chemeClr val="accent3"/>
              </a:solidFill>
            </a:endParaRPr>
          </a:p>
        </p:txBody>
      </p:sp>
      <p:sp>
        <p:nvSpPr>
          <p:cNvPr id="15" name="Center" descr="{&quot;templafy&quot;:{&quot;id&quot;:&quot;132822b1-7e89-47e8-9b9c-8945eafac779&quot;}}" hidden="1">
            <a:extLst>
              <a:ext uri="{FF2B5EF4-FFF2-40B4-BE49-F238E27FC236}">
                <a16:creationId xmlns:a16="http://schemas.microsoft.com/office/drawing/2014/main" id="{2C012846-F490-E905-23F1-6DD42270285B}"/>
              </a:ext>
            </a:extLst>
          </p:cNvPr>
          <p:cNvSpPr txBox="1">
            <a:spLocks/>
          </p:cNvSpPr>
          <p:nvPr userDrawn="1"/>
        </p:nvSpPr>
        <p:spPr>
          <a:xfrm>
            <a:off x="1152000" y="370800"/>
            <a:ext cx="6120000"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a:p>
        </p:txBody>
      </p:sp>
      <p:sp>
        <p:nvSpPr>
          <p:cNvPr id="2" name="Title 1">
            <a:extLst>
              <a:ext uri="{FF2B5EF4-FFF2-40B4-BE49-F238E27FC236}">
                <a16:creationId xmlns:a16="http://schemas.microsoft.com/office/drawing/2014/main" id="{5E5D5202-ABD5-0939-672F-7C090F2B5EBD}"/>
              </a:ext>
            </a:extLst>
          </p:cNvPr>
          <p:cNvSpPr>
            <a:spLocks noGrp="1"/>
          </p:cNvSpPr>
          <p:nvPr>
            <p:ph type="title" hasCustomPrompt="1"/>
          </p:nvPr>
        </p:nvSpPr>
        <p:spPr>
          <a:xfrm>
            <a:off x="1126799" y="871200"/>
            <a:ext cx="5004000" cy="1908000"/>
          </a:xfrm>
        </p:spPr>
        <p:txBody>
          <a:bodyPr/>
          <a:lstStyle/>
          <a:p>
            <a:r>
              <a:rPr lang="da-DK" dirty="0"/>
              <a:t>Overskrift 28pt i max. to linjer teksten vokser opad </a:t>
            </a:r>
            <a:endParaRPr lang="en-GB" dirty="0"/>
          </a:p>
        </p:txBody>
      </p:sp>
      <p:sp>
        <p:nvSpPr>
          <p:cNvPr id="17" name="Pladsholder til indhold 2">
            <a:extLst>
              <a:ext uri="{FF2B5EF4-FFF2-40B4-BE49-F238E27FC236}">
                <a16:creationId xmlns:a16="http://schemas.microsoft.com/office/drawing/2014/main" id="{5152FEA7-4883-F8E4-1643-F888932B224D}"/>
              </a:ext>
            </a:extLst>
          </p:cNvPr>
          <p:cNvSpPr>
            <a:spLocks noGrp="1"/>
          </p:cNvSpPr>
          <p:nvPr>
            <p:ph idx="1" hasCustomPrompt="1"/>
          </p:nvPr>
        </p:nvSpPr>
        <p:spPr>
          <a:xfrm>
            <a:off x="1127125" y="3070800"/>
            <a:ext cx="5004000" cy="2626738"/>
          </a:xfrm>
        </p:spPr>
        <p:txBody>
          <a:bodyPr/>
          <a:lstStyle>
            <a:lvl1pPr marL="126000" indent="-126000">
              <a:defRPr sz="1800"/>
            </a:lvl1pPr>
            <a:lvl2pPr marL="450000" indent="-108000">
              <a:defRPr sz="1600"/>
            </a:lvl2pPr>
            <a:lvl3pPr marL="810000" indent="-108000">
              <a:defRPr sz="1400"/>
            </a:lvl3pPr>
            <a:lvl4pPr marL="1152000" indent="-90000">
              <a:defRPr sz="1200"/>
            </a:lvl4pPr>
            <a:lvl5pPr marL="1512000" indent="-90000">
              <a:defRPr sz="1000"/>
            </a:lvl5pPr>
            <a:lvl6pPr marL="1872000">
              <a:defRPr sz="1000"/>
            </a:lvl6pPr>
            <a:lvl7pPr marL="2232000">
              <a:defRPr sz="1000"/>
            </a:lvl7pPr>
            <a:lvl8pPr marL="2592000">
              <a:defRPr sz="1000"/>
            </a:lvl8pPr>
            <a:lvl9pPr marL="2952000">
              <a:defRPr sz="1000"/>
            </a:lvl9pPr>
          </a:lstStyle>
          <a:p>
            <a:pPr lvl="0"/>
            <a:r>
              <a:rPr lang="da-DK" noProof="0" dirty="0"/>
              <a:t>Brødtekst 18pt skrives her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p:txBody>
      </p:sp>
      <p:sp>
        <p:nvSpPr>
          <p:cNvPr id="18" name="Pladsholder til billede 2">
            <a:extLst>
              <a:ext uri="{FF2B5EF4-FFF2-40B4-BE49-F238E27FC236}">
                <a16:creationId xmlns:a16="http://schemas.microsoft.com/office/drawing/2014/main" id="{679FD232-1986-8B27-66F7-4586625CA36A}"/>
              </a:ext>
            </a:extLst>
          </p:cNvPr>
          <p:cNvSpPr>
            <a:spLocks noGrp="1"/>
          </p:cNvSpPr>
          <p:nvPr>
            <p:ph type="pic" sz="quarter" idx="20" hasCustomPrompt="1"/>
          </p:nvPr>
        </p:nvSpPr>
        <p:spPr>
          <a:xfrm>
            <a:off x="6498001" y="1"/>
            <a:ext cx="3299142" cy="2601606"/>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19" name="Pladsholder til billede 3">
            <a:extLst>
              <a:ext uri="{FF2B5EF4-FFF2-40B4-BE49-F238E27FC236}">
                <a16:creationId xmlns:a16="http://schemas.microsoft.com/office/drawing/2014/main" id="{81561707-48CC-17B1-0A45-F4FF26B7D5CE}"/>
              </a:ext>
            </a:extLst>
          </p:cNvPr>
          <p:cNvSpPr>
            <a:spLocks noGrp="1"/>
          </p:cNvSpPr>
          <p:nvPr>
            <p:ph type="pic" sz="quarter" idx="18" hasCustomPrompt="1"/>
          </p:nvPr>
        </p:nvSpPr>
        <p:spPr>
          <a:xfrm>
            <a:off x="10220279" y="1710417"/>
            <a:ext cx="1954097" cy="1611190"/>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20" name="Pladsholder til billede 4">
            <a:extLst>
              <a:ext uri="{FF2B5EF4-FFF2-40B4-BE49-F238E27FC236}">
                <a16:creationId xmlns:a16="http://schemas.microsoft.com/office/drawing/2014/main" id="{A0D0BD77-D8C7-35CE-E62E-889E3F6DCC49}"/>
              </a:ext>
            </a:extLst>
          </p:cNvPr>
          <p:cNvSpPr>
            <a:spLocks noGrp="1"/>
          </p:cNvSpPr>
          <p:nvPr>
            <p:ph type="pic" sz="quarter" idx="21" hasCustomPrompt="1"/>
          </p:nvPr>
        </p:nvSpPr>
        <p:spPr>
          <a:xfrm>
            <a:off x="6851288" y="2961606"/>
            <a:ext cx="2193328" cy="2750775"/>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21" name="Pladsholder til billede 5">
            <a:extLst>
              <a:ext uri="{FF2B5EF4-FFF2-40B4-BE49-F238E27FC236}">
                <a16:creationId xmlns:a16="http://schemas.microsoft.com/office/drawing/2014/main" id="{288001CD-12FE-142F-90D6-400597BB9B04}"/>
              </a:ext>
            </a:extLst>
          </p:cNvPr>
          <p:cNvSpPr>
            <a:spLocks noGrp="1"/>
          </p:cNvSpPr>
          <p:nvPr>
            <p:ph type="pic" sz="quarter" idx="19" hasCustomPrompt="1"/>
          </p:nvPr>
        </p:nvSpPr>
        <p:spPr>
          <a:xfrm>
            <a:off x="9357952" y="3681607"/>
            <a:ext cx="2490354" cy="2406395"/>
          </a:xfrm>
        </p:spPr>
        <p:txBody>
          <a:bodyPr tIns="936000" anchor="ctr" anchorCtr="0"/>
          <a:lstStyle>
            <a:lvl1pPr marL="0" indent="0" algn="ctr">
              <a:buNone/>
              <a:defRPr sz="1400" baseline="0">
                <a:solidFill>
                  <a:schemeClr val="tx1"/>
                </a:solidFill>
              </a:defRPr>
            </a:lvl1pPr>
          </a:lstStyle>
          <a:p>
            <a:r>
              <a:rPr lang="da-DK" dirty="0"/>
              <a:t>Klik på ikon for at indsætte billede</a:t>
            </a:r>
          </a:p>
        </p:txBody>
      </p:sp>
      <p:sp>
        <p:nvSpPr>
          <p:cNvPr id="3" name="Slide Number Placeholder 2">
            <a:extLst>
              <a:ext uri="{FF2B5EF4-FFF2-40B4-BE49-F238E27FC236}">
                <a16:creationId xmlns:a16="http://schemas.microsoft.com/office/drawing/2014/main" id="{E844EBB5-B94F-759B-8617-682C3BB1CEA1}"/>
              </a:ext>
            </a:extLst>
          </p:cNvPr>
          <p:cNvSpPr>
            <a:spLocks noGrp="1"/>
          </p:cNvSpPr>
          <p:nvPr>
            <p:ph type="sldNum" sz="quarter" idx="10"/>
          </p:nvPr>
        </p:nvSpPr>
        <p:spPr/>
        <p:txBody>
          <a:body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1379572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48">
          <p15:clr>
            <a:srgbClr val="A4A3A4"/>
          </p15:clr>
        </p15:guide>
        <p15:guide id="2" pos="3748">
          <p15:clr>
            <a:srgbClr val="A4A3A4"/>
          </p15:clr>
        </p15:guide>
        <p15:guide id="3" pos="3975">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127124" y="872078"/>
            <a:ext cx="10371600" cy="826910"/>
          </a:xfrm>
          <a:prstGeom prst="rect">
            <a:avLst/>
          </a:prstGeom>
        </p:spPr>
        <p:txBody>
          <a:bodyPr vert="horz" lIns="0" tIns="0" rIns="0" bIns="0" rtlCol="0" anchor="b" anchorCtr="0">
            <a:noAutofit/>
          </a:bodyPr>
          <a:lstStyle/>
          <a:p>
            <a:r>
              <a:rPr lang="da-DK" dirty="0"/>
              <a:t>Overskrift 28pt i max. to linjer </a:t>
            </a:r>
            <a:br>
              <a:rPr lang="da-DK" dirty="0"/>
            </a:br>
            <a:r>
              <a:rPr lang="da-DK" dirty="0"/>
              <a:t>teksten vokser opad</a:t>
            </a:r>
          </a:p>
        </p:txBody>
      </p:sp>
      <p:sp>
        <p:nvSpPr>
          <p:cNvPr id="3" name="Pladsholder til tekst 2"/>
          <p:cNvSpPr>
            <a:spLocks noGrp="1"/>
          </p:cNvSpPr>
          <p:nvPr>
            <p:ph type="body" idx="1"/>
          </p:nvPr>
        </p:nvSpPr>
        <p:spPr>
          <a:xfrm>
            <a:off x="1127125" y="1993524"/>
            <a:ext cx="10369549" cy="3704013"/>
          </a:xfrm>
          <a:prstGeom prst="rect">
            <a:avLst/>
          </a:prstGeom>
        </p:spPr>
        <p:txBody>
          <a:bodyPr vert="horz" lIns="0" tIns="0" rIns="0" bIns="0" rtlCol="0">
            <a:noAutofit/>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 niveau</a:t>
            </a:r>
          </a:p>
          <a:p>
            <a:pPr lvl="6"/>
            <a:r>
              <a:rPr lang="da-DK" dirty="0"/>
              <a:t>7 niveau</a:t>
            </a:r>
          </a:p>
          <a:p>
            <a:pPr lvl="7"/>
            <a:r>
              <a:rPr lang="da-DK" dirty="0"/>
              <a:t>8 niveau</a:t>
            </a:r>
          </a:p>
          <a:p>
            <a:pPr lvl="8"/>
            <a:r>
              <a:rPr lang="da-DK" dirty="0"/>
              <a:t>9 niveau</a:t>
            </a:r>
          </a:p>
        </p:txBody>
      </p:sp>
      <p:sp>
        <p:nvSpPr>
          <p:cNvPr id="6" name="Pladsholder til diasnummer 5"/>
          <p:cNvSpPr>
            <a:spLocks noGrp="1"/>
          </p:cNvSpPr>
          <p:nvPr>
            <p:ph type="sldNum" sz="quarter" idx="4"/>
          </p:nvPr>
        </p:nvSpPr>
        <p:spPr>
          <a:xfrm>
            <a:off x="11504613" y="6300000"/>
            <a:ext cx="687386" cy="180000"/>
          </a:xfrm>
          <a:prstGeom prst="rect">
            <a:avLst/>
          </a:prstGeom>
        </p:spPr>
        <p:txBody>
          <a:bodyPr vert="horz" lIns="0" tIns="0" rIns="0" bIns="0" rtlCol="0" anchor="t" anchorCtr="0">
            <a:noAutofit/>
          </a:bodyPr>
          <a:lstStyle>
            <a:lvl1pPr algn="ctr">
              <a:defRPr lang="da-DK" sz="900" b="1" kern="1200" smtClean="0">
                <a:solidFill>
                  <a:schemeClr val="tx1"/>
                </a:solidFill>
                <a:latin typeface="+mn-lt"/>
                <a:ea typeface="+mn-ea"/>
                <a:cs typeface="+mn-cs"/>
              </a:defRPr>
            </a:lvl1pPr>
          </a:lstStyle>
          <a:p>
            <a:fld id="{0DAB5548-7253-48D6-B95B-F3D312A72220}" type="slidenum">
              <a:rPr lang="da-DK" smtClean="0"/>
              <a:pPr/>
              <a:t>‹nr.›</a:t>
            </a:fld>
            <a:endParaRPr lang="da-DK" dirty="0"/>
          </a:p>
        </p:txBody>
      </p:sp>
      <p:sp>
        <p:nvSpPr>
          <p:cNvPr id="5" name="Footer"/>
          <p:cNvSpPr>
            <a:spLocks noGrp="1"/>
          </p:cNvSpPr>
          <p:nvPr>
            <p:ph type="ftr" sz="quarter" idx="3"/>
          </p:nvPr>
        </p:nvSpPr>
        <p:spPr>
          <a:xfrm>
            <a:off x="0" y="6847200"/>
            <a:ext cx="0" cy="0"/>
          </a:xfrm>
          <a:prstGeom prst="rect">
            <a:avLst/>
          </a:prstGeom>
        </p:spPr>
        <p:txBody>
          <a:bodyPr vert="horz" lIns="0" tIns="0" rIns="0" bIns="0" rtlCol="0" anchor="t" anchorCtr="0">
            <a:noAutofit/>
          </a:bodyPr>
          <a:lstStyle>
            <a:lvl1pPr algn="l">
              <a:defRPr lang="da-DK" sz="100" kern="1200" dirty="0">
                <a:noFill/>
                <a:latin typeface="+mn-lt"/>
                <a:ea typeface="+mn-ea"/>
                <a:cs typeface="+mn-cs"/>
              </a:defRPr>
            </a:lvl1pPr>
          </a:lstStyle>
          <a:p>
            <a:endParaRPr lang="da-DK" dirty="0"/>
          </a:p>
        </p:txBody>
      </p:sp>
      <p:sp>
        <p:nvSpPr>
          <p:cNvPr id="4" name="Dato"/>
          <p:cNvSpPr>
            <a:spLocks noGrp="1"/>
          </p:cNvSpPr>
          <p:nvPr>
            <p:ph type="dt" sz="half" idx="2"/>
          </p:nvPr>
        </p:nvSpPr>
        <p:spPr>
          <a:xfrm>
            <a:off x="0" y="6847200"/>
            <a:ext cx="0" cy="0"/>
          </a:xfrm>
          <a:prstGeom prst="rect">
            <a:avLst/>
          </a:prstGeom>
        </p:spPr>
        <p:txBody>
          <a:bodyPr vert="horz" lIns="0" tIns="0" rIns="0" bIns="0" rtlCol="0" anchor="t" anchorCtr="0">
            <a:noAutofit/>
          </a:bodyPr>
          <a:lstStyle>
            <a:lvl1pPr algn="r">
              <a:defRPr sz="100">
                <a:noFill/>
              </a:defRPr>
            </a:lvl1pPr>
          </a:lstStyle>
          <a:p>
            <a:endParaRPr lang="da-DK" dirty="0"/>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77" r:id="rId3"/>
    <p:sldLayoutId id="2147483678" r:id="rId4"/>
    <p:sldLayoutId id="2147483695" r:id="rId5"/>
    <p:sldLayoutId id="2147483696" r:id="rId6"/>
    <p:sldLayoutId id="2147483697" r:id="rId7"/>
    <p:sldLayoutId id="2147483679" r:id="rId8"/>
    <p:sldLayoutId id="2147483698" r:id="rId9"/>
    <p:sldLayoutId id="2147483699" r:id="rId10"/>
    <p:sldLayoutId id="2147483689" r:id="rId11"/>
    <p:sldLayoutId id="2147483690" r:id="rId12"/>
    <p:sldLayoutId id="2147483658" r:id="rId13"/>
    <p:sldLayoutId id="2147483692" r:id="rId14"/>
    <p:sldLayoutId id="2147483694" r:id="rId15"/>
    <p:sldLayoutId id="2147483682" r:id="rId16"/>
    <p:sldLayoutId id="2147483683" r:id="rId17"/>
    <p:sldLayoutId id="2147483686" r:id="rId18"/>
    <p:sldLayoutId id="2147483700" r:id="rId19"/>
  </p:sldLayoutIdLst>
  <p:hf hdr="0" ftr="0" dt="0"/>
  <p:txStyles>
    <p:titleStyle>
      <a:lvl1pPr algn="l" defTabSz="914400" rtl="0" eaLnBrk="1" latinLnBrk="0" hangingPunct="1">
        <a:lnSpc>
          <a:spcPct val="85000"/>
        </a:lnSpc>
        <a:spcBef>
          <a:spcPct val="0"/>
        </a:spcBef>
        <a:buNone/>
        <a:defRPr sz="2800" b="1"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1200"/>
        </a:spcAft>
        <a:buClr>
          <a:schemeClr val="accent6"/>
        </a:buClr>
        <a:buFont typeface="Arial" panose="020B0604020202020204" pitchFamily="34" charset="0"/>
        <a:buChar char="•"/>
        <a:defRPr sz="2200" kern="1200" baseline="0">
          <a:solidFill>
            <a:schemeClr val="tx1"/>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1071" userDrawn="1">
          <p15:clr>
            <a:srgbClr val="F26B43"/>
          </p15:clr>
        </p15:guide>
        <p15:guide id="6" orient="horz" pos="1253" userDrawn="1">
          <p15:clr>
            <a:srgbClr val="F26B43"/>
          </p15:clr>
        </p15:guide>
        <p15:guide id="7" orient="horz" pos="3589" userDrawn="1">
          <p15:clr>
            <a:srgbClr val="F26B43"/>
          </p15:clr>
        </p15:guide>
        <p15:guide id="10" pos="710" userDrawn="1">
          <p15:clr>
            <a:srgbClr val="F26B43"/>
          </p15:clr>
        </p15:guide>
        <p15:guide id="11" pos="7242" userDrawn="1">
          <p15:clr>
            <a:srgbClr val="F26B43"/>
          </p15:clr>
        </p15:guide>
        <p15:guide id="12" pos="3863" userDrawn="1">
          <p15:clr>
            <a:srgbClr val="F26B43"/>
          </p15:clr>
        </p15:guide>
        <p15:guide id="13" pos="40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xml"/><Relationship Id="rId1" Type="http://schemas.openxmlformats.org/officeDocument/2006/relationships/customXml" Target="../../customXml/item3.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A11EA-994F-434E-998B-8D504439243B}"/>
              </a:ext>
            </a:extLst>
          </p:cNvPr>
          <p:cNvSpPr>
            <a:spLocks noGrp="1"/>
          </p:cNvSpPr>
          <p:nvPr>
            <p:ph type="title"/>
          </p:nvPr>
        </p:nvSpPr>
        <p:spPr/>
        <p:txBody>
          <a:bodyPr/>
          <a:lstStyle/>
          <a:p>
            <a:pPr algn="ctr"/>
            <a:r>
              <a:rPr lang="da-DK" sz="5400" dirty="0"/>
              <a:t>En farlig ny verden - Oplevelsen af at være forældre til et barn med </a:t>
            </a:r>
            <a:r>
              <a:rPr lang="da-DK" sz="5400" dirty="0" err="1"/>
              <a:t>nydiagnosticeret</a:t>
            </a:r>
            <a:r>
              <a:rPr lang="da-DK" sz="5400" dirty="0"/>
              <a:t> fødevareallergi.</a:t>
            </a:r>
          </a:p>
        </p:txBody>
      </p:sp>
      <p:sp>
        <p:nvSpPr>
          <p:cNvPr id="3" name="Undertitel 2">
            <a:extLst>
              <a:ext uri="{FF2B5EF4-FFF2-40B4-BE49-F238E27FC236}">
                <a16:creationId xmlns:a16="http://schemas.microsoft.com/office/drawing/2014/main" id="{2868F6EC-EFF7-4884-B379-8FF6CB2AF6B3}"/>
              </a:ext>
            </a:extLst>
          </p:cNvPr>
          <p:cNvSpPr>
            <a:spLocks noGrp="1"/>
          </p:cNvSpPr>
          <p:nvPr>
            <p:ph type="subTitle" idx="1"/>
          </p:nvPr>
        </p:nvSpPr>
        <p:spPr>
          <a:xfrm>
            <a:off x="1127125" y="3649133"/>
            <a:ext cx="10371275" cy="2054339"/>
          </a:xfrm>
        </p:spPr>
        <p:txBody>
          <a:bodyPr/>
          <a:lstStyle/>
          <a:p>
            <a:endParaRPr lang="da-DK" sz="1100" dirty="0"/>
          </a:p>
          <a:p>
            <a:endParaRPr lang="da-DK" dirty="0"/>
          </a:p>
        </p:txBody>
      </p:sp>
      <p:sp>
        <p:nvSpPr>
          <p:cNvPr id="6" name="Pladsholder til slidenummer 5">
            <a:extLst>
              <a:ext uri="{FF2B5EF4-FFF2-40B4-BE49-F238E27FC236}">
                <a16:creationId xmlns:a16="http://schemas.microsoft.com/office/drawing/2014/main" id="{BE53D04D-0928-40CA-8DBA-C844CF2EC901}"/>
              </a:ext>
            </a:extLst>
          </p:cNvPr>
          <p:cNvSpPr>
            <a:spLocks noGrp="1"/>
          </p:cNvSpPr>
          <p:nvPr>
            <p:ph type="sldNum" sz="quarter" idx="12"/>
          </p:nvPr>
        </p:nvSpPr>
        <p:spPr>
          <a:xfrm>
            <a:off x="11504613" y="6289200"/>
            <a:ext cx="687386" cy="180000"/>
          </a:xfrm>
        </p:spPr>
        <p:txBody>
          <a:bodyPr/>
          <a:lstStyle/>
          <a:p>
            <a:fld id="{0DAB5548-7253-48D6-B95B-F3D312A72220}" type="slidenum">
              <a:rPr lang="da-DK" smtClean="0"/>
              <a:pPr/>
              <a:t>1</a:t>
            </a:fld>
            <a:endParaRPr lang="da-DK" dirty="0"/>
          </a:p>
        </p:txBody>
      </p:sp>
      <p:pic>
        <p:nvPicPr>
          <p:cNvPr id="5" name="Billede 4">
            <a:extLst>
              <a:ext uri="{FF2B5EF4-FFF2-40B4-BE49-F238E27FC236}">
                <a16:creationId xmlns:a16="http://schemas.microsoft.com/office/drawing/2014/main" id="{59DC53CF-FC12-E422-1148-EFDF37FA1DB4}"/>
              </a:ext>
            </a:extLst>
          </p:cNvPr>
          <p:cNvPicPr>
            <a:picLocks noChangeAspect="1"/>
          </p:cNvPicPr>
          <p:nvPr/>
        </p:nvPicPr>
        <p:blipFill>
          <a:blip r:embed="rId5"/>
          <a:stretch>
            <a:fillRect/>
          </a:stretch>
        </p:blipFill>
        <p:spPr>
          <a:xfrm>
            <a:off x="2686930" y="4822438"/>
            <a:ext cx="6794695" cy="1688017"/>
          </a:xfrm>
          <a:prstGeom prst="rect">
            <a:avLst/>
          </a:prstGeom>
        </p:spPr>
      </p:pic>
    </p:spTree>
    <p:custDataLst>
      <p:custData r:id="rId1"/>
      <p:custData r:id="rId2"/>
    </p:custDataLst>
    <p:extLst>
      <p:ext uri="{BB962C8B-B14F-4D97-AF65-F5344CB8AC3E}">
        <p14:creationId xmlns:p14="http://schemas.microsoft.com/office/powerpoint/2010/main" val="341488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63B18-A246-454E-409B-6149F5FF6905}"/>
              </a:ext>
            </a:extLst>
          </p:cNvPr>
          <p:cNvSpPr>
            <a:spLocks noGrp="1"/>
          </p:cNvSpPr>
          <p:nvPr>
            <p:ph type="title"/>
          </p:nvPr>
        </p:nvSpPr>
        <p:spPr>
          <a:solidFill>
            <a:schemeClr val="bg2"/>
          </a:solidFill>
        </p:spPr>
        <p:txBody>
          <a:bodyPr/>
          <a:lstStyle/>
          <a:p>
            <a:pPr algn="ctr"/>
            <a:r>
              <a:rPr lang="da-DK" dirty="0"/>
              <a:t>Tema 2: En skræmmende ny verden</a:t>
            </a:r>
          </a:p>
        </p:txBody>
      </p:sp>
      <p:sp>
        <p:nvSpPr>
          <p:cNvPr id="3" name="Pladsholder til indhold 2">
            <a:extLst>
              <a:ext uri="{FF2B5EF4-FFF2-40B4-BE49-F238E27FC236}">
                <a16:creationId xmlns:a16="http://schemas.microsoft.com/office/drawing/2014/main" id="{33E63466-A298-4100-3B62-545B467C36E1}"/>
              </a:ext>
            </a:extLst>
          </p:cNvPr>
          <p:cNvSpPr>
            <a:spLocks noGrp="1"/>
          </p:cNvSpPr>
          <p:nvPr>
            <p:ph sz="quarter" idx="13"/>
          </p:nvPr>
        </p:nvSpPr>
        <p:spPr>
          <a:xfrm>
            <a:off x="1126800" y="1989137"/>
            <a:ext cx="5004000" cy="3708000"/>
          </a:xfrm>
        </p:spPr>
        <p:txBody>
          <a:bodyPr/>
          <a:lstStyle/>
          <a:p>
            <a:endParaRPr lang="da-DK" sz="1800" dirty="0">
              <a:latin typeface="+mj-lt"/>
            </a:endParaRPr>
          </a:p>
          <a:p>
            <a:r>
              <a:rPr lang="da-DK" sz="1800" dirty="0">
                <a:latin typeface="+mj-lt"/>
              </a:rPr>
              <a:t>”Verden er nu blevet til et farligere sted”</a:t>
            </a:r>
          </a:p>
          <a:p>
            <a:r>
              <a:rPr lang="da-DK" sz="1800" dirty="0">
                <a:latin typeface="+mj-lt"/>
              </a:rPr>
              <a:t>Miljøer man ikke kan kontrollere, fordomme og forståelsen af fødevareallergi blandt andre.  </a:t>
            </a:r>
          </a:p>
          <a:p>
            <a:r>
              <a:rPr lang="da-DK" sz="1800" dirty="0">
                <a:latin typeface="+mj-lt"/>
              </a:rPr>
              <a:t>”De besværlige forældre”. (A)</a:t>
            </a:r>
          </a:p>
          <a:p>
            <a:r>
              <a:rPr lang="da-DK" sz="1800" b="0" i="0" u="none" strike="noStrike" baseline="0" dirty="0">
                <a:solidFill>
                  <a:srgbClr val="000000"/>
                </a:solidFill>
                <a:latin typeface="+mj-lt"/>
              </a:rPr>
              <a:t>”Kommer mit barn nogensinde til at indg</a:t>
            </a:r>
            <a:r>
              <a:rPr lang="da-DK" sz="1800" dirty="0">
                <a:solidFill>
                  <a:srgbClr val="000000"/>
                </a:solidFill>
                <a:latin typeface="+mj-lt"/>
              </a:rPr>
              <a:t>å i et normal liv”? </a:t>
            </a:r>
            <a:endParaRPr lang="da-DK" sz="1800" b="0" i="0" u="none" strike="noStrike" baseline="0" dirty="0">
              <a:solidFill>
                <a:srgbClr val="000000"/>
              </a:solidFill>
              <a:latin typeface="+mj-lt"/>
            </a:endParaRPr>
          </a:p>
          <a:p>
            <a:endParaRPr lang="da-DK" dirty="0"/>
          </a:p>
        </p:txBody>
      </p:sp>
      <p:sp>
        <p:nvSpPr>
          <p:cNvPr id="4" name="Pladsholder til indhold 3">
            <a:extLst>
              <a:ext uri="{FF2B5EF4-FFF2-40B4-BE49-F238E27FC236}">
                <a16:creationId xmlns:a16="http://schemas.microsoft.com/office/drawing/2014/main" id="{10534299-4FDE-D889-7B0C-C40E8173D055}"/>
              </a:ext>
            </a:extLst>
          </p:cNvPr>
          <p:cNvSpPr>
            <a:spLocks noGrp="1"/>
          </p:cNvSpPr>
          <p:nvPr>
            <p:ph sz="quarter" idx="14"/>
          </p:nvPr>
        </p:nvSpPr>
        <p:spPr/>
        <p:txBody>
          <a:bodyPr/>
          <a:lstStyle/>
          <a:p>
            <a:r>
              <a:rPr lang="da-DK" i="1" dirty="0">
                <a:solidFill>
                  <a:srgbClr val="000000"/>
                </a:solidFill>
                <a:latin typeface="Times New Roman" panose="02020603050405020304" pitchFamily="18" charset="0"/>
              </a:rPr>
              <a:t>”Altså man kan bare godt høre at folk de prøver at forstå det man sådan lige siger: ”ja, men jeg bliver også rød om munden når jeg spiser noget”[...] Det er jo også træls at det er sådan(!), men så bliver man bare sådan, lidt bekymret for om de forstår at det faktisk, altså, det er jo ikke bare at man bliver lidt oppustet i maven [...] hun kan jo faktisk dø af det!”</a:t>
            </a:r>
            <a:r>
              <a:rPr lang="da-DK" dirty="0">
                <a:solidFill>
                  <a:srgbClr val="000000"/>
                </a:solidFill>
                <a:latin typeface="Times New Roman" panose="02020603050405020304" pitchFamily="18" charset="0"/>
              </a:rPr>
              <a:t>. </a:t>
            </a:r>
            <a:r>
              <a:rPr lang="da-DK" b="1" dirty="0">
                <a:solidFill>
                  <a:srgbClr val="000000"/>
                </a:solidFill>
                <a:latin typeface="Times New Roman" panose="02020603050405020304" pitchFamily="18" charset="0"/>
              </a:rPr>
              <a:t>(A).</a:t>
            </a:r>
          </a:p>
          <a:p>
            <a:endParaRPr lang="da-DK" dirty="0"/>
          </a:p>
        </p:txBody>
      </p:sp>
      <p:sp>
        <p:nvSpPr>
          <p:cNvPr id="5" name="Pladsholder til slidenummer 4">
            <a:extLst>
              <a:ext uri="{FF2B5EF4-FFF2-40B4-BE49-F238E27FC236}">
                <a16:creationId xmlns:a16="http://schemas.microsoft.com/office/drawing/2014/main" id="{9AB3CE1F-E3F7-48C4-E46B-DB2228011C86}"/>
              </a:ext>
            </a:extLst>
          </p:cNvPr>
          <p:cNvSpPr>
            <a:spLocks noGrp="1"/>
          </p:cNvSpPr>
          <p:nvPr>
            <p:ph type="sldNum" sz="quarter" idx="17"/>
          </p:nvPr>
        </p:nvSpPr>
        <p:spPr/>
        <p:txBody>
          <a:bodyPr/>
          <a:lstStyle/>
          <a:p>
            <a:fld id="{0DAB5548-7253-48D6-B95B-F3D312A72220}" type="slidenum">
              <a:rPr lang="da-DK" smtClean="0"/>
              <a:pPr/>
              <a:t>10</a:t>
            </a:fld>
            <a:endParaRPr lang="da-DK" dirty="0"/>
          </a:p>
        </p:txBody>
      </p:sp>
      <p:pic>
        <p:nvPicPr>
          <p:cNvPr id="7" name="Billede 6">
            <a:extLst>
              <a:ext uri="{FF2B5EF4-FFF2-40B4-BE49-F238E27FC236}">
                <a16:creationId xmlns:a16="http://schemas.microsoft.com/office/drawing/2014/main" id="{FA8D71EE-2D5D-563E-0BF7-72E0B91AF5AD}"/>
              </a:ext>
            </a:extLst>
          </p:cNvPr>
          <p:cNvPicPr>
            <a:picLocks noChangeAspect="1"/>
          </p:cNvPicPr>
          <p:nvPr/>
        </p:nvPicPr>
        <p:blipFill>
          <a:blip r:embed="rId3"/>
          <a:stretch>
            <a:fillRect/>
          </a:stretch>
        </p:blipFill>
        <p:spPr>
          <a:xfrm>
            <a:off x="5690401" y="4839395"/>
            <a:ext cx="1195932" cy="1460605"/>
          </a:xfrm>
          <a:prstGeom prst="rect">
            <a:avLst/>
          </a:prstGeom>
        </p:spPr>
      </p:pic>
    </p:spTree>
    <p:extLst>
      <p:ext uri="{BB962C8B-B14F-4D97-AF65-F5344CB8AC3E}">
        <p14:creationId xmlns:p14="http://schemas.microsoft.com/office/powerpoint/2010/main" val="251511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72857-074D-C6EE-48F6-8AF9625FCE4B}"/>
              </a:ext>
            </a:extLst>
          </p:cNvPr>
          <p:cNvSpPr>
            <a:spLocks noGrp="1"/>
          </p:cNvSpPr>
          <p:nvPr>
            <p:ph type="title"/>
          </p:nvPr>
        </p:nvSpPr>
        <p:spPr>
          <a:solidFill>
            <a:schemeClr val="bg2"/>
          </a:solidFill>
        </p:spPr>
        <p:txBody>
          <a:bodyPr/>
          <a:lstStyle/>
          <a:p>
            <a:pPr algn="ctr"/>
            <a:r>
              <a:rPr lang="da-DK" b="1" dirty="0"/>
              <a:t>Tema 3: Tid er en faktor</a:t>
            </a:r>
            <a:endParaRPr lang="da-DK" dirty="0"/>
          </a:p>
        </p:txBody>
      </p:sp>
      <p:sp>
        <p:nvSpPr>
          <p:cNvPr id="3" name="Pladsholder til indhold 2">
            <a:extLst>
              <a:ext uri="{FF2B5EF4-FFF2-40B4-BE49-F238E27FC236}">
                <a16:creationId xmlns:a16="http://schemas.microsoft.com/office/drawing/2014/main" id="{9D821895-FFC5-B076-3864-D09F6805C7A6}"/>
              </a:ext>
            </a:extLst>
          </p:cNvPr>
          <p:cNvSpPr>
            <a:spLocks noGrp="1"/>
          </p:cNvSpPr>
          <p:nvPr>
            <p:ph sz="quarter" idx="13"/>
          </p:nvPr>
        </p:nvSpPr>
        <p:spPr/>
        <p:txBody>
          <a:bodyPr/>
          <a:lstStyle/>
          <a:p>
            <a:pPr marL="742950" lvl="1" indent="-285750">
              <a:buFont typeface="Arial" panose="020B0604020202020204" pitchFamily="34" charset="0"/>
              <a:buChar char="•"/>
            </a:pPr>
            <a:r>
              <a:rPr lang="da-DK" sz="1800" dirty="0">
                <a:latin typeface="+mj-lt"/>
              </a:rPr>
              <a:t>Tvivl om håndtering af både barn og diagnose.</a:t>
            </a:r>
          </a:p>
          <a:p>
            <a:pPr marL="742950" lvl="1" indent="-285750">
              <a:buFont typeface="Arial" panose="020B0604020202020204" pitchFamily="34" charset="0"/>
              <a:buChar char="•"/>
            </a:pPr>
            <a:r>
              <a:rPr lang="da-DK" sz="1800" dirty="0">
                <a:latin typeface="+mj-lt"/>
              </a:rPr>
              <a:t>Svært at slippe kontrollen. </a:t>
            </a:r>
          </a:p>
          <a:p>
            <a:pPr marL="742950" lvl="1" indent="-285750">
              <a:buFont typeface="Arial" panose="020B0604020202020204" pitchFamily="34" charset="0"/>
              <a:buChar char="•"/>
            </a:pPr>
            <a:r>
              <a:rPr lang="da-DK" sz="1800" dirty="0">
                <a:latin typeface="+mj-lt"/>
              </a:rPr>
              <a:t>Tiden er afgørende for håndteringen. </a:t>
            </a:r>
          </a:p>
          <a:p>
            <a:pPr marL="742950" lvl="1" indent="-285750">
              <a:buFont typeface="Arial" panose="020B0604020202020204" pitchFamily="34" charset="0"/>
              <a:buChar char="•"/>
            </a:pPr>
            <a:r>
              <a:rPr lang="da-DK" sz="1800" dirty="0">
                <a:solidFill>
                  <a:srgbClr val="000000"/>
                </a:solidFill>
                <a:latin typeface="+mj-lt"/>
              </a:rPr>
              <a:t>Forældrenes egen indsats har givet dem ro, ikke de sundhedsfaglige.</a:t>
            </a:r>
          </a:p>
          <a:p>
            <a:endParaRPr lang="da-DK" dirty="0"/>
          </a:p>
        </p:txBody>
      </p:sp>
      <p:sp>
        <p:nvSpPr>
          <p:cNvPr id="4" name="Pladsholder til indhold 3">
            <a:extLst>
              <a:ext uri="{FF2B5EF4-FFF2-40B4-BE49-F238E27FC236}">
                <a16:creationId xmlns:a16="http://schemas.microsoft.com/office/drawing/2014/main" id="{FFC9D535-1B14-356D-664D-40C271CAED42}"/>
              </a:ext>
            </a:extLst>
          </p:cNvPr>
          <p:cNvSpPr>
            <a:spLocks noGrp="1"/>
          </p:cNvSpPr>
          <p:nvPr>
            <p:ph sz="quarter" idx="14"/>
          </p:nvPr>
        </p:nvSpPr>
        <p:spPr/>
        <p:txBody>
          <a:bodyPr/>
          <a:lstStyle/>
          <a:p>
            <a:r>
              <a:rPr lang="da-DK" sz="1400" i="1" dirty="0">
                <a:solidFill>
                  <a:srgbClr val="000000"/>
                </a:solidFill>
                <a:latin typeface="+mj-lt"/>
              </a:rPr>
              <a:t>”Nu tror jeg det er lidt svært med os, fordi der er jo kommet flere fødevareallergier til. Så for os er den jo bare blevet mere utryg end den var i starten, for helt til start havde vi jo kun én fødevareallergi, og nu har vi 10, så det virker klart mere utrygt!” […] så det er ikke fordi det er blevet nemmere... eller jo det er det i den forstand at man lærer det jo hen”. </a:t>
            </a:r>
            <a:endParaRPr lang="da-DK" sz="1400" dirty="0">
              <a:solidFill>
                <a:srgbClr val="000000"/>
              </a:solidFill>
              <a:latin typeface="+mj-lt"/>
            </a:endParaRPr>
          </a:p>
          <a:p>
            <a:r>
              <a:rPr lang="da-DK" sz="1400" i="1" dirty="0">
                <a:solidFill>
                  <a:srgbClr val="000000"/>
                </a:solidFill>
                <a:latin typeface="+mj-lt"/>
              </a:rPr>
              <a:t>”… så da han skulle starte […] der synes jeg det var </a:t>
            </a:r>
            <a:r>
              <a:rPr lang="da-DK" sz="1400" i="1" dirty="0" err="1">
                <a:solidFill>
                  <a:srgbClr val="000000"/>
                </a:solidFill>
                <a:latin typeface="+mj-lt"/>
              </a:rPr>
              <a:t>mega</a:t>
            </a:r>
            <a:r>
              <a:rPr lang="da-DK" sz="1400" i="1" dirty="0">
                <a:solidFill>
                  <a:srgbClr val="000000"/>
                </a:solidFill>
                <a:latin typeface="+mj-lt"/>
              </a:rPr>
              <a:t> nervepirrende at skulle overlade hans mad til andre, og at jeg kunne ikke kontrollere det. Men jeg har selvfølgelig også været meget bange for at han skulle finde noget af de andres mad på gulvet i vuggestuen ... og så synes jeg ikke til at starte med, at pædagogerne de følte sig så sikre på hvad det skulle gøre […] Men jeg snakker rigtig godt med pædagogerne, som også fortæller, at de synes det er meget nemmere end de troede”. </a:t>
            </a:r>
            <a:r>
              <a:rPr lang="da-DK" sz="1400" dirty="0">
                <a:solidFill>
                  <a:srgbClr val="000000"/>
                </a:solidFill>
                <a:latin typeface="+mj-lt"/>
              </a:rPr>
              <a:t>(B). </a:t>
            </a:r>
            <a:endParaRPr lang="da-DK" sz="1400" dirty="0">
              <a:latin typeface="+mj-lt"/>
            </a:endParaRPr>
          </a:p>
          <a:p>
            <a:endParaRPr lang="da-DK" dirty="0"/>
          </a:p>
        </p:txBody>
      </p:sp>
      <p:sp>
        <p:nvSpPr>
          <p:cNvPr id="5" name="Pladsholder til slidenummer 4">
            <a:extLst>
              <a:ext uri="{FF2B5EF4-FFF2-40B4-BE49-F238E27FC236}">
                <a16:creationId xmlns:a16="http://schemas.microsoft.com/office/drawing/2014/main" id="{DE759FBD-FCF8-6AFC-D363-A053ACFF99B6}"/>
              </a:ext>
            </a:extLst>
          </p:cNvPr>
          <p:cNvSpPr>
            <a:spLocks noGrp="1"/>
          </p:cNvSpPr>
          <p:nvPr>
            <p:ph type="sldNum" sz="quarter" idx="17"/>
          </p:nvPr>
        </p:nvSpPr>
        <p:spPr/>
        <p:txBody>
          <a:bodyPr/>
          <a:lstStyle/>
          <a:p>
            <a:fld id="{0DAB5548-7253-48D6-B95B-F3D312A72220}" type="slidenum">
              <a:rPr lang="da-DK" smtClean="0"/>
              <a:pPr/>
              <a:t>11</a:t>
            </a:fld>
            <a:endParaRPr lang="da-DK" dirty="0"/>
          </a:p>
        </p:txBody>
      </p:sp>
      <p:pic>
        <p:nvPicPr>
          <p:cNvPr id="6" name="Billede 5">
            <a:extLst>
              <a:ext uri="{FF2B5EF4-FFF2-40B4-BE49-F238E27FC236}">
                <a16:creationId xmlns:a16="http://schemas.microsoft.com/office/drawing/2014/main" id="{E73C8F9C-39AB-35E6-3F64-300292FAB141}"/>
              </a:ext>
            </a:extLst>
          </p:cNvPr>
          <p:cNvPicPr>
            <a:picLocks noChangeAspect="1"/>
          </p:cNvPicPr>
          <p:nvPr/>
        </p:nvPicPr>
        <p:blipFill>
          <a:blip r:embed="rId3"/>
          <a:stretch>
            <a:fillRect/>
          </a:stretch>
        </p:blipFill>
        <p:spPr>
          <a:xfrm>
            <a:off x="2702378" y="4417592"/>
            <a:ext cx="856748" cy="1182897"/>
          </a:xfrm>
          <a:prstGeom prst="rect">
            <a:avLst/>
          </a:prstGeom>
        </p:spPr>
      </p:pic>
    </p:spTree>
    <p:extLst>
      <p:ext uri="{BB962C8B-B14F-4D97-AF65-F5344CB8AC3E}">
        <p14:creationId xmlns:p14="http://schemas.microsoft.com/office/powerpoint/2010/main" val="380955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45F5CE-350A-102D-9CC8-DA84E9A9BB2D}"/>
              </a:ext>
            </a:extLst>
          </p:cNvPr>
          <p:cNvSpPr>
            <a:spLocks noGrp="1"/>
          </p:cNvSpPr>
          <p:nvPr>
            <p:ph type="title"/>
          </p:nvPr>
        </p:nvSpPr>
        <p:spPr>
          <a:xfrm>
            <a:off x="1126800" y="871200"/>
            <a:ext cx="10371600" cy="828000"/>
          </a:xfrm>
        </p:spPr>
        <p:txBody>
          <a:bodyPr anchor="b">
            <a:normAutofit/>
          </a:bodyPr>
          <a:lstStyle/>
          <a:p>
            <a:pPr algn="ctr"/>
            <a:r>
              <a:rPr lang="da-DK" dirty="0"/>
              <a:t>Konklusion</a:t>
            </a:r>
            <a:br>
              <a:rPr lang="da-DK" sz="2000" dirty="0"/>
            </a:br>
            <a:endParaRPr lang="da-DK" sz="2000" dirty="0"/>
          </a:p>
        </p:txBody>
      </p:sp>
      <p:sp>
        <p:nvSpPr>
          <p:cNvPr id="3" name="Pladsholder til indhold 2">
            <a:extLst>
              <a:ext uri="{FF2B5EF4-FFF2-40B4-BE49-F238E27FC236}">
                <a16:creationId xmlns:a16="http://schemas.microsoft.com/office/drawing/2014/main" id="{05114C50-6318-6834-BB5D-3872CBE05C44}"/>
              </a:ext>
            </a:extLst>
          </p:cNvPr>
          <p:cNvSpPr>
            <a:spLocks noGrp="1"/>
          </p:cNvSpPr>
          <p:nvPr>
            <p:ph sz="quarter" idx="13"/>
          </p:nvPr>
        </p:nvSpPr>
        <p:spPr>
          <a:xfrm>
            <a:off x="1127125" y="1989137"/>
            <a:ext cx="10371275" cy="3708000"/>
          </a:xfrm>
        </p:spPr>
        <p:txBody>
          <a:bodyPr>
            <a:normAutofit/>
          </a:bodyPr>
          <a:lstStyle/>
          <a:p>
            <a:pPr>
              <a:lnSpc>
                <a:spcPct val="90000"/>
              </a:lnSpc>
              <a:buFont typeface="Arial" panose="020B0604020202020204" pitchFamily="34" charset="0"/>
              <a:buChar char="•"/>
            </a:pPr>
            <a:r>
              <a:rPr lang="da-DK" sz="1800" dirty="0"/>
              <a:t>1. Der er behov for mere struktureret støtte til forældre. </a:t>
            </a:r>
          </a:p>
          <a:p>
            <a:pPr>
              <a:lnSpc>
                <a:spcPct val="90000"/>
              </a:lnSpc>
              <a:buFont typeface="Arial" panose="020B0604020202020204" pitchFamily="34" charset="0"/>
              <a:buChar char="•"/>
            </a:pPr>
            <a:endParaRPr lang="da-DK" sz="1800" dirty="0"/>
          </a:p>
          <a:p>
            <a:pPr>
              <a:lnSpc>
                <a:spcPct val="90000"/>
              </a:lnSpc>
              <a:buFont typeface="Arial" panose="020B0604020202020204" pitchFamily="34" charset="0"/>
              <a:buChar char="•"/>
            </a:pPr>
            <a:r>
              <a:rPr lang="da-DK" sz="1800" dirty="0"/>
              <a:t>2. Sundhedsvæsenet bør tage en mere proaktiv rolle i opfølgning og vejledning. </a:t>
            </a:r>
          </a:p>
          <a:p>
            <a:pPr>
              <a:lnSpc>
                <a:spcPct val="90000"/>
              </a:lnSpc>
              <a:buFont typeface="Arial" panose="020B0604020202020204" pitchFamily="34" charset="0"/>
              <a:buChar char="•"/>
            </a:pPr>
            <a:endParaRPr lang="da-DK" sz="1800" dirty="0"/>
          </a:p>
          <a:p>
            <a:pPr>
              <a:lnSpc>
                <a:spcPct val="90000"/>
              </a:lnSpc>
              <a:buFont typeface="Arial" panose="020B0604020202020204" pitchFamily="34" charset="0"/>
              <a:buChar char="•"/>
            </a:pPr>
            <a:r>
              <a:rPr lang="da-DK" sz="1800" dirty="0"/>
              <a:t>3. Vi skal lytte mere til forældrenes konkrete forslag til forandring.</a:t>
            </a:r>
          </a:p>
          <a:p>
            <a:pPr>
              <a:lnSpc>
                <a:spcPct val="90000"/>
              </a:lnSpc>
              <a:buFont typeface="Arial" panose="020B0604020202020204" pitchFamily="34" charset="0"/>
              <a:buChar char="•"/>
            </a:pPr>
            <a:endParaRPr lang="da-DK" sz="1800" dirty="0"/>
          </a:p>
          <a:p>
            <a:pPr>
              <a:lnSpc>
                <a:spcPct val="90000"/>
              </a:lnSpc>
              <a:buFont typeface="Arial" panose="020B0604020202020204" pitchFamily="34" charset="0"/>
              <a:buChar char="•"/>
            </a:pPr>
            <a:r>
              <a:rPr lang="da-DK" sz="1800" dirty="0"/>
              <a:t>4. Familiecentreret sygepleje kan forbedre forældrenes oplevelse og tryghed.</a:t>
            </a:r>
          </a:p>
          <a:p>
            <a:pPr>
              <a:buFont typeface="Arial" panose="020B0604020202020204" pitchFamily="34" charset="0"/>
              <a:buChar char="•"/>
            </a:pPr>
            <a:endParaRPr lang="da-DK" sz="1800" dirty="0"/>
          </a:p>
          <a:p>
            <a:pPr>
              <a:buFont typeface="Arial" panose="020B0604020202020204" pitchFamily="34" charset="0"/>
              <a:buChar char="•"/>
            </a:pPr>
            <a:r>
              <a:rPr lang="da-DK" sz="1800" dirty="0"/>
              <a:t>5. Stor forskel på behandlingen i de forskellige allergicentre i Danmark</a:t>
            </a:r>
          </a:p>
          <a:p>
            <a:pPr>
              <a:lnSpc>
                <a:spcPct val="90000"/>
              </a:lnSpc>
            </a:pPr>
            <a:endParaRPr lang="da-DK" sz="1700" dirty="0"/>
          </a:p>
        </p:txBody>
      </p:sp>
      <p:sp>
        <p:nvSpPr>
          <p:cNvPr id="4" name="Pladsholder til slidenummer 3">
            <a:extLst>
              <a:ext uri="{FF2B5EF4-FFF2-40B4-BE49-F238E27FC236}">
                <a16:creationId xmlns:a16="http://schemas.microsoft.com/office/drawing/2014/main" id="{9B4B8CFC-8175-9EE0-B390-293A3A3B6B9E}"/>
              </a:ext>
            </a:extLst>
          </p:cNvPr>
          <p:cNvSpPr>
            <a:spLocks noGrp="1"/>
          </p:cNvSpPr>
          <p:nvPr>
            <p:ph type="sldNum" sz="quarter" idx="14"/>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12</a:t>
            </a:fld>
            <a:endParaRPr lang="da-DK"/>
          </a:p>
        </p:txBody>
      </p:sp>
      <p:pic>
        <p:nvPicPr>
          <p:cNvPr id="6" name="Billede 5">
            <a:extLst>
              <a:ext uri="{FF2B5EF4-FFF2-40B4-BE49-F238E27FC236}">
                <a16:creationId xmlns:a16="http://schemas.microsoft.com/office/drawing/2014/main" id="{859EFA55-408E-3ECC-C5AC-E90FAF9BBA0D}"/>
              </a:ext>
            </a:extLst>
          </p:cNvPr>
          <p:cNvPicPr>
            <a:picLocks noChangeAspect="1"/>
          </p:cNvPicPr>
          <p:nvPr/>
        </p:nvPicPr>
        <p:blipFill>
          <a:blip r:embed="rId3"/>
          <a:stretch>
            <a:fillRect/>
          </a:stretch>
        </p:blipFill>
        <p:spPr>
          <a:xfrm>
            <a:off x="10300677" y="5030939"/>
            <a:ext cx="897207" cy="1091197"/>
          </a:xfrm>
          <a:prstGeom prst="rect">
            <a:avLst/>
          </a:prstGeom>
        </p:spPr>
      </p:pic>
    </p:spTree>
    <p:extLst>
      <p:ext uri="{BB962C8B-B14F-4D97-AF65-F5344CB8AC3E}">
        <p14:creationId xmlns:p14="http://schemas.microsoft.com/office/powerpoint/2010/main" val="77440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88871-3DBC-E942-C6EF-15D063CEBCCC}"/>
              </a:ext>
            </a:extLst>
          </p:cNvPr>
          <p:cNvSpPr>
            <a:spLocks noGrp="1"/>
          </p:cNvSpPr>
          <p:nvPr>
            <p:ph type="title"/>
          </p:nvPr>
        </p:nvSpPr>
        <p:spPr>
          <a:xfrm>
            <a:off x="1126800" y="451556"/>
            <a:ext cx="10371600" cy="860777"/>
          </a:xfrm>
          <a:solidFill>
            <a:schemeClr val="bg2"/>
          </a:solidFill>
        </p:spPr>
        <p:txBody>
          <a:bodyPr/>
          <a:lstStyle/>
          <a:p>
            <a:pPr algn="ctr"/>
            <a:br>
              <a:rPr lang="da-DK" dirty="0"/>
            </a:br>
            <a:br>
              <a:rPr lang="da-DK" dirty="0"/>
            </a:br>
            <a:br>
              <a:rPr lang="da-DK" dirty="0"/>
            </a:br>
            <a:br>
              <a:rPr lang="da-DK" dirty="0"/>
            </a:br>
            <a:br>
              <a:rPr lang="da-DK" dirty="0"/>
            </a:br>
            <a:br>
              <a:rPr lang="da-DK" dirty="0"/>
            </a:br>
            <a:r>
              <a:rPr lang="da-DK" dirty="0"/>
              <a:t>Hvad så nu? </a:t>
            </a:r>
          </a:p>
        </p:txBody>
      </p:sp>
      <p:sp>
        <p:nvSpPr>
          <p:cNvPr id="3" name="Pladsholder til indhold 2">
            <a:extLst>
              <a:ext uri="{FF2B5EF4-FFF2-40B4-BE49-F238E27FC236}">
                <a16:creationId xmlns:a16="http://schemas.microsoft.com/office/drawing/2014/main" id="{09483AE7-C0E9-5B0F-D786-54E4AD42A0A7}"/>
              </a:ext>
            </a:extLst>
          </p:cNvPr>
          <p:cNvSpPr>
            <a:spLocks noGrp="1"/>
          </p:cNvSpPr>
          <p:nvPr>
            <p:ph sz="quarter" idx="13"/>
          </p:nvPr>
        </p:nvSpPr>
        <p:spPr>
          <a:xfrm>
            <a:off x="1127125" y="1561513"/>
            <a:ext cx="10371275" cy="4593753"/>
          </a:xfrm>
        </p:spPr>
        <p:txBody>
          <a:bodyPr/>
          <a:lstStyle/>
          <a:p>
            <a:pPr>
              <a:buFont typeface="Arial" panose="020B0604020202020204" pitchFamily="34" charset="0"/>
              <a:buChar char="•"/>
            </a:pPr>
            <a:r>
              <a:rPr lang="da-DK" sz="1800" dirty="0"/>
              <a:t>Hvordan fungerer allergiudredning i praksis? </a:t>
            </a:r>
          </a:p>
          <a:p>
            <a:endParaRPr lang="da-DK" sz="1800" dirty="0"/>
          </a:p>
          <a:p>
            <a:r>
              <a:rPr lang="da-DK" sz="1800" dirty="0"/>
              <a:t>Udvikling af materiale til forældre. </a:t>
            </a:r>
          </a:p>
          <a:p>
            <a:pPr>
              <a:buFont typeface="Arial" panose="020B0604020202020204" pitchFamily="34" charset="0"/>
              <a:buChar char="•"/>
            </a:pPr>
            <a:endParaRPr lang="da-DK" sz="1800" dirty="0"/>
          </a:p>
          <a:p>
            <a:pPr>
              <a:buFont typeface="Arial" panose="020B0604020202020204" pitchFamily="34" charset="0"/>
              <a:buChar char="•"/>
            </a:pPr>
            <a:r>
              <a:rPr lang="da-DK" sz="1800" dirty="0"/>
              <a:t>Gruppeinterventioner </a:t>
            </a:r>
          </a:p>
          <a:p>
            <a:pPr>
              <a:buFont typeface="Arial" panose="020B0604020202020204" pitchFamily="34" charset="0"/>
              <a:buChar char="•"/>
            </a:pPr>
            <a:endParaRPr lang="da-DK" sz="1800" dirty="0"/>
          </a:p>
          <a:p>
            <a:pPr>
              <a:buFont typeface="Arial" panose="020B0604020202020204" pitchFamily="34" charset="0"/>
              <a:buChar char="•"/>
            </a:pPr>
            <a:r>
              <a:rPr lang="da-DK" sz="1800" dirty="0"/>
              <a:t>Behov for yderligere forskning på området. </a:t>
            </a:r>
          </a:p>
        </p:txBody>
      </p:sp>
      <p:sp>
        <p:nvSpPr>
          <p:cNvPr id="4" name="Pladsholder til slidenummer 3">
            <a:extLst>
              <a:ext uri="{FF2B5EF4-FFF2-40B4-BE49-F238E27FC236}">
                <a16:creationId xmlns:a16="http://schemas.microsoft.com/office/drawing/2014/main" id="{E3B54D16-FC04-415D-C72F-C91262B95A17}"/>
              </a:ext>
            </a:extLst>
          </p:cNvPr>
          <p:cNvSpPr>
            <a:spLocks noGrp="1"/>
          </p:cNvSpPr>
          <p:nvPr>
            <p:ph type="sldNum" sz="quarter" idx="14"/>
          </p:nvPr>
        </p:nvSpPr>
        <p:spPr/>
        <p:txBody>
          <a:bodyPr/>
          <a:lstStyle/>
          <a:p>
            <a:fld id="{0DAB5548-7253-48D6-B95B-F3D312A72220}" type="slidenum">
              <a:rPr lang="da-DK" smtClean="0"/>
              <a:pPr/>
              <a:t>13</a:t>
            </a:fld>
            <a:endParaRPr lang="da-DK" dirty="0"/>
          </a:p>
        </p:txBody>
      </p:sp>
      <p:pic>
        <p:nvPicPr>
          <p:cNvPr id="8" name="Billede 7">
            <a:extLst>
              <a:ext uri="{FF2B5EF4-FFF2-40B4-BE49-F238E27FC236}">
                <a16:creationId xmlns:a16="http://schemas.microsoft.com/office/drawing/2014/main" id="{0F92F7CE-334C-A704-1BF1-A6EE2BAA4A9D}"/>
              </a:ext>
            </a:extLst>
          </p:cNvPr>
          <p:cNvPicPr>
            <a:picLocks noChangeAspect="1"/>
          </p:cNvPicPr>
          <p:nvPr/>
        </p:nvPicPr>
        <p:blipFill>
          <a:blip r:embed="rId3"/>
          <a:stretch>
            <a:fillRect/>
          </a:stretch>
        </p:blipFill>
        <p:spPr>
          <a:xfrm>
            <a:off x="9459794" y="1933658"/>
            <a:ext cx="2038606" cy="3362829"/>
          </a:xfrm>
          <a:prstGeom prst="rect">
            <a:avLst/>
          </a:prstGeom>
        </p:spPr>
      </p:pic>
    </p:spTree>
    <p:extLst>
      <p:ext uri="{BB962C8B-B14F-4D97-AF65-F5344CB8AC3E}">
        <p14:creationId xmlns:p14="http://schemas.microsoft.com/office/powerpoint/2010/main" val="37158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0817D-78A6-4A55-8CCA-7BFAD291AFB4}"/>
              </a:ext>
            </a:extLst>
          </p:cNvPr>
          <p:cNvSpPr>
            <a:spLocks noGrp="1"/>
          </p:cNvSpPr>
          <p:nvPr>
            <p:ph type="title"/>
          </p:nvPr>
        </p:nvSpPr>
        <p:spPr/>
        <p:txBody>
          <a:bodyPr/>
          <a:lstStyle/>
          <a:p>
            <a:r>
              <a:rPr lang="da-DK" dirty="0"/>
              <a:t>Baggrund</a:t>
            </a:r>
            <a:br>
              <a:rPr lang="da-DK" dirty="0"/>
            </a:br>
            <a:r>
              <a:rPr lang="da-DK" dirty="0"/>
              <a:t>Metode og empiri </a:t>
            </a:r>
            <a:br>
              <a:rPr lang="da-DK" dirty="0"/>
            </a:br>
            <a:r>
              <a:rPr lang="da-DK" dirty="0"/>
              <a:t>Fund</a:t>
            </a:r>
            <a:br>
              <a:rPr lang="da-DK" dirty="0"/>
            </a:br>
            <a:r>
              <a:rPr lang="da-DK" dirty="0"/>
              <a:t>Konklusion </a:t>
            </a:r>
            <a:br>
              <a:rPr lang="da-DK" dirty="0"/>
            </a:br>
            <a:r>
              <a:rPr lang="da-DK" dirty="0"/>
              <a:t>Hvad så nu? </a:t>
            </a:r>
            <a:br>
              <a:rPr lang="da-DK" dirty="0"/>
            </a:br>
            <a:endParaRPr lang="da-DK" dirty="0"/>
          </a:p>
        </p:txBody>
      </p:sp>
      <p:sp>
        <p:nvSpPr>
          <p:cNvPr id="3" name="Undertitel 2">
            <a:extLst>
              <a:ext uri="{FF2B5EF4-FFF2-40B4-BE49-F238E27FC236}">
                <a16:creationId xmlns:a16="http://schemas.microsoft.com/office/drawing/2014/main" id="{75F560BD-DAAB-75FD-593D-7D9F7356E62D}"/>
              </a:ext>
            </a:extLst>
          </p:cNvPr>
          <p:cNvSpPr>
            <a:spLocks noGrp="1"/>
          </p:cNvSpPr>
          <p:nvPr>
            <p:ph type="subTitle" idx="1"/>
          </p:nvPr>
        </p:nvSpPr>
        <p:spPr/>
        <p:txBody>
          <a:bodyPr/>
          <a:lstStyle/>
          <a:p>
            <a:endParaRPr lang="da-DK" dirty="0"/>
          </a:p>
        </p:txBody>
      </p:sp>
      <p:sp>
        <p:nvSpPr>
          <p:cNvPr id="4" name="Pladsholder til slidenummer 3">
            <a:extLst>
              <a:ext uri="{FF2B5EF4-FFF2-40B4-BE49-F238E27FC236}">
                <a16:creationId xmlns:a16="http://schemas.microsoft.com/office/drawing/2014/main" id="{B5486571-7EA3-7F62-92D3-DCA06BBD8120}"/>
              </a:ext>
            </a:extLst>
          </p:cNvPr>
          <p:cNvSpPr>
            <a:spLocks noGrp="1"/>
          </p:cNvSpPr>
          <p:nvPr>
            <p:ph type="sldNum" sz="quarter" idx="12"/>
          </p:nvPr>
        </p:nvSpPr>
        <p:spPr/>
        <p:txBody>
          <a:bodyPr/>
          <a:lstStyle/>
          <a:p>
            <a:fld id="{0DAB5548-7253-48D6-B95B-F3D312A72220}" type="slidenum">
              <a:rPr lang="da-DK" smtClean="0"/>
              <a:pPr/>
              <a:t>2</a:t>
            </a:fld>
            <a:endParaRPr lang="da-DK" dirty="0"/>
          </a:p>
        </p:txBody>
      </p:sp>
    </p:spTree>
    <p:extLst>
      <p:ext uri="{BB962C8B-B14F-4D97-AF65-F5344CB8AC3E}">
        <p14:creationId xmlns:p14="http://schemas.microsoft.com/office/powerpoint/2010/main" val="135811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44161-D8B8-006D-863D-37B50B86D8EA}"/>
              </a:ext>
            </a:extLst>
          </p:cNvPr>
          <p:cNvSpPr>
            <a:spLocks noGrp="1"/>
          </p:cNvSpPr>
          <p:nvPr>
            <p:ph type="title"/>
          </p:nvPr>
        </p:nvSpPr>
        <p:spPr>
          <a:solidFill>
            <a:schemeClr val="accent5"/>
          </a:solidFill>
        </p:spPr>
        <p:txBody>
          <a:bodyPr/>
          <a:lstStyle/>
          <a:p>
            <a:pPr algn="ctr"/>
            <a:r>
              <a:rPr lang="da-DK" sz="3200" dirty="0"/>
              <a:t>Hvad er problemet? </a:t>
            </a:r>
          </a:p>
        </p:txBody>
      </p:sp>
      <p:sp>
        <p:nvSpPr>
          <p:cNvPr id="3" name="Pladsholder til indhold 2">
            <a:extLst>
              <a:ext uri="{FF2B5EF4-FFF2-40B4-BE49-F238E27FC236}">
                <a16:creationId xmlns:a16="http://schemas.microsoft.com/office/drawing/2014/main" id="{A2DBA249-58E6-0EE5-2B44-BA130CCC66BF}"/>
              </a:ext>
            </a:extLst>
          </p:cNvPr>
          <p:cNvSpPr>
            <a:spLocks noGrp="1"/>
          </p:cNvSpPr>
          <p:nvPr>
            <p:ph sz="quarter" idx="13"/>
          </p:nvPr>
        </p:nvSpPr>
        <p:spPr>
          <a:xfrm>
            <a:off x="1127125" y="1698697"/>
            <a:ext cx="10371275" cy="4462952"/>
          </a:xfrm>
          <a:solidFill>
            <a:schemeClr val="bg2"/>
          </a:solidFill>
        </p:spPr>
        <p:txBody>
          <a:bodyPr/>
          <a:lstStyle/>
          <a:p>
            <a:pPr>
              <a:buFont typeface="Arial" panose="020B0604020202020204" pitchFamily="34" charset="0"/>
              <a:buChar char="•"/>
            </a:pPr>
            <a:r>
              <a:rPr lang="da-DK" sz="1600" dirty="0"/>
              <a:t>Et stigende problem gennem de sidste 20 år. </a:t>
            </a:r>
          </a:p>
          <a:p>
            <a:pPr>
              <a:buFont typeface="Arial" panose="020B0604020202020204" pitchFamily="34" charset="0"/>
              <a:buChar char="•"/>
            </a:pPr>
            <a:r>
              <a:rPr lang="da-DK" sz="1600" dirty="0"/>
              <a:t>6-8% børn i Europa og USA har fødevareallergi. </a:t>
            </a:r>
          </a:p>
          <a:p>
            <a:pPr marL="0" indent="0">
              <a:buNone/>
            </a:pPr>
            <a:endParaRPr lang="da-DK" sz="1600" dirty="0"/>
          </a:p>
          <a:p>
            <a:pPr marL="0" indent="0">
              <a:buNone/>
            </a:pPr>
            <a:r>
              <a:rPr lang="da-DK" sz="1600" dirty="0"/>
              <a:t>Tidligere forskning indikerer </a:t>
            </a:r>
          </a:p>
          <a:p>
            <a:pPr>
              <a:buFont typeface="Arial" panose="020B0604020202020204" pitchFamily="34" charset="0"/>
              <a:buChar char="•"/>
            </a:pPr>
            <a:r>
              <a:rPr lang="da-DK" sz="1600" dirty="0"/>
              <a:t>- at det er en krævende at være forældre til et barn med fødevareallergi. </a:t>
            </a:r>
          </a:p>
          <a:p>
            <a:pPr>
              <a:buFont typeface="Arial" panose="020B0604020202020204" pitchFamily="34" charset="0"/>
              <a:buChar char="•"/>
            </a:pPr>
            <a:r>
              <a:rPr lang="da-DK" sz="1600" dirty="0"/>
              <a:t>- at forældrene i en vis grad ikke bliver mødt med tilstrækkelig støtte.</a:t>
            </a:r>
          </a:p>
          <a:p>
            <a:pPr>
              <a:buFont typeface="Arial" panose="020B0604020202020204" pitchFamily="34" charset="0"/>
              <a:buChar char="•"/>
            </a:pPr>
            <a:r>
              <a:rPr lang="da-DK" sz="1600" dirty="0"/>
              <a:t>- at sygeplejerskens rolle kan være altafgørende for oplevelsen af det gode forløb, men at den nuværende information til forældre er begrænsede. </a:t>
            </a:r>
          </a:p>
          <a:p>
            <a:pPr>
              <a:buFont typeface="Arial" panose="020B0604020202020204" pitchFamily="34" charset="0"/>
              <a:buChar char="•"/>
            </a:pPr>
            <a:endParaRPr lang="da-DK" sz="1600" dirty="0"/>
          </a:p>
          <a:p>
            <a:pPr marL="0" indent="0">
              <a:buNone/>
            </a:pPr>
            <a:r>
              <a:rPr lang="da-DK" sz="1600" dirty="0"/>
              <a:t>Sparsomme danske hjemmesider om emnet.  </a:t>
            </a:r>
          </a:p>
          <a:p>
            <a:pPr marL="0" indent="0">
              <a:buNone/>
            </a:pPr>
            <a:r>
              <a:rPr lang="da-DK" sz="1600" dirty="0"/>
              <a:t>Forskningsartikler fokuserede ikke på det at være </a:t>
            </a:r>
            <a:r>
              <a:rPr lang="da-DK" sz="1600" dirty="0" err="1"/>
              <a:t>nydiagnosticeret</a:t>
            </a:r>
            <a:r>
              <a:rPr lang="da-DK" sz="1600" dirty="0"/>
              <a:t>. </a:t>
            </a:r>
          </a:p>
          <a:p>
            <a:pPr>
              <a:buFont typeface="Arial" panose="020B0604020202020204" pitchFamily="34" charset="0"/>
              <a:buChar char="•"/>
            </a:pPr>
            <a:endParaRPr lang="da-DK" sz="1200" dirty="0"/>
          </a:p>
          <a:p>
            <a:endParaRPr lang="da-DK" dirty="0"/>
          </a:p>
        </p:txBody>
      </p:sp>
      <p:sp>
        <p:nvSpPr>
          <p:cNvPr id="4" name="Pladsholder til slidenummer 3">
            <a:extLst>
              <a:ext uri="{FF2B5EF4-FFF2-40B4-BE49-F238E27FC236}">
                <a16:creationId xmlns:a16="http://schemas.microsoft.com/office/drawing/2014/main" id="{E2F21379-8B41-CBC3-E466-6FC12D2948F3}"/>
              </a:ext>
            </a:extLst>
          </p:cNvPr>
          <p:cNvSpPr>
            <a:spLocks noGrp="1"/>
          </p:cNvSpPr>
          <p:nvPr>
            <p:ph type="sldNum" sz="quarter" idx="14"/>
          </p:nvPr>
        </p:nvSpPr>
        <p:spPr/>
        <p:txBody>
          <a:bodyPr/>
          <a:lstStyle/>
          <a:p>
            <a:fld id="{0DAB5548-7253-48D6-B95B-F3D312A72220}" type="slidenum">
              <a:rPr lang="da-DK" smtClean="0"/>
              <a:pPr/>
              <a:t>3</a:t>
            </a:fld>
            <a:endParaRPr lang="da-DK" dirty="0"/>
          </a:p>
        </p:txBody>
      </p:sp>
      <p:pic>
        <p:nvPicPr>
          <p:cNvPr id="6" name="Billede 5">
            <a:extLst>
              <a:ext uri="{FF2B5EF4-FFF2-40B4-BE49-F238E27FC236}">
                <a16:creationId xmlns:a16="http://schemas.microsoft.com/office/drawing/2014/main" id="{97DF81E9-D292-49B8-211C-26A4B0D6B653}"/>
              </a:ext>
            </a:extLst>
          </p:cNvPr>
          <p:cNvPicPr>
            <a:picLocks noChangeAspect="1"/>
          </p:cNvPicPr>
          <p:nvPr/>
        </p:nvPicPr>
        <p:blipFill>
          <a:blip r:embed="rId3"/>
          <a:stretch>
            <a:fillRect/>
          </a:stretch>
        </p:blipFill>
        <p:spPr>
          <a:xfrm>
            <a:off x="9903654" y="1877772"/>
            <a:ext cx="1371929" cy="1498180"/>
          </a:xfrm>
          <a:prstGeom prst="rect">
            <a:avLst/>
          </a:prstGeom>
        </p:spPr>
      </p:pic>
    </p:spTree>
    <p:extLst>
      <p:ext uri="{BB962C8B-B14F-4D97-AF65-F5344CB8AC3E}">
        <p14:creationId xmlns:p14="http://schemas.microsoft.com/office/powerpoint/2010/main" val="2842385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F5ACA-0C74-56B4-0DA4-9BF9A0F572E3}"/>
              </a:ext>
            </a:extLst>
          </p:cNvPr>
          <p:cNvSpPr>
            <a:spLocks noGrp="1"/>
          </p:cNvSpPr>
          <p:nvPr>
            <p:ph type="title"/>
          </p:nvPr>
        </p:nvSpPr>
        <p:spPr>
          <a:xfrm>
            <a:off x="1127126" y="1700213"/>
            <a:ext cx="5005388" cy="828000"/>
          </a:xfrm>
        </p:spPr>
        <p:txBody>
          <a:bodyPr anchor="b">
            <a:normAutofit/>
          </a:bodyPr>
          <a:lstStyle/>
          <a:p>
            <a:r>
              <a:rPr lang="da-DK"/>
              <a:t>Metode og emperi</a:t>
            </a:r>
            <a:br>
              <a:rPr lang="da-DK"/>
            </a:br>
            <a:endParaRPr lang="da-DK"/>
          </a:p>
        </p:txBody>
      </p:sp>
      <p:sp>
        <p:nvSpPr>
          <p:cNvPr id="3" name="Pladsholder til indhold 2">
            <a:extLst>
              <a:ext uri="{FF2B5EF4-FFF2-40B4-BE49-F238E27FC236}">
                <a16:creationId xmlns:a16="http://schemas.microsoft.com/office/drawing/2014/main" id="{B84FC04A-3E5A-32F4-00F5-60A444B3E71F}"/>
              </a:ext>
            </a:extLst>
          </p:cNvPr>
          <p:cNvSpPr>
            <a:spLocks noGrp="1"/>
          </p:cNvSpPr>
          <p:nvPr>
            <p:ph sz="quarter" idx="14"/>
          </p:nvPr>
        </p:nvSpPr>
        <p:spPr>
          <a:xfrm>
            <a:off x="1127124" y="2818800"/>
            <a:ext cx="5005389" cy="2880000"/>
          </a:xfrm>
        </p:spPr>
        <p:txBody>
          <a:bodyPr>
            <a:normAutofit/>
          </a:bodyPr>
          <a:lstStyle/>
          <a:p>
            <a:pPr>
              <a:buFont typeface="Arial" panose="020B0604020202020204" pitchFamily="34" charset="0"/>
              <a:buChar char="•"/>
            </a:pPr>
            <a:r>
              <a:rPr lang="da-DK" dirty="0"/>
              <a:t>Kvalitativ undersøgelse med en fænomenologisk-hermeneutisk tilgang. </a:t>
            </a:r>
          </a:p>
          <a:p>
            <a:pPr>
              <a:buFont typeface="Arial" panose="020B0604020202020204" pitchFamily="34" charset="0"/>
              <a:buChar char="•"/>
            </a:pPr>
            <a:r>
              <a:rPr lang="da-DK" dirty="0"/>
              <a:t>5 informanter ud fra in-og eksklusionskriterier.</a:t>
            </a:r>
          </a:p>
          <a:p>
            <a:pPr>
              <a:buFont typeface="Arial" panose="020B0604020202020204" pitchFamily="34" charset="0"/>
              <a:buChar char="•"/>
            </a:pPr>
            <a:r>
              <a:rPr lang="da-DK" dirty="0"/>
              <a:t>Dataindsamling via </a:t>
            </a:r>
            <a:r>
              <a:rPr lang="da-DK" dirty="0" err="1"/>
              <a:t>semi</a:t>
            </a:r>
            <a:r>
              <a:rPr lang="da-DK" dirty="0"/>
              <a:t>-strukturerede interviews. </a:t>
            </a:r>
          </a:p>
          <a:p>
            <a:pPr>
              <a:buFont typeface="Arial" panose="020B0604020202020204" pitchFamily="34" charset="0"/>
              <a:buChar char="•"/>
            </a:pPr>
            <a:r>
              <a:rPr lang="da-DK" dirty="0"/>
              <a:t>Analysemetode: Ricoeur-inspireret fortolkningsproces (Birthe Pedersen og Pia Dreyer).</a:t>
            </a:r>
          </a:p>
          <a:p>
            <a:endParaRPr lang="da-DK" dirty="0"/>
          </a:p>
        </p:txBody>
      </p:sp>
      <p:pic>
        <p:nvPicPr>
          <p:cNvPr id="7" name="Billede 6" descr="Et billede, der indeholder tekst, skærmbillede, Font/skrifttype, nummer/tal&#10;&#10;AI-generated content may be incorrect.">
            <a:extLst>
              <a:ext uri="{FF2B5EF4-FFF2-40B4-BE49-F238E27FC236}">
                <a16:creationId xmlns:a16="http://schemas.microsoft.com/office/drawing/2014/main" id="{4DA82174-0644-1A73-78E1-563BEE66EDBD}"/>
              </a:ext>
            </a:extLst>
          </p:cNvPr>
          <p:cNvPicPr>
            <a:picLocks noChangeAspect="1"/>
          </p:cNvPicPr>
          <p:nvPr/>
        </p:nvPicPr>
        <p:blipFill>
          <a:blip r:embed="rId3"/>
          <a:stretch>
            <a:fillRect/>
          </a:stretch>
        </p:blipFill>
        <p:spPr>
          <a:xfrm>
            <a:off x="6501600" y="1715226"/>
            <a:ext cx="4995075" cy="3484064"/>
          </a:xfrm>
          <a:prstGeom prst="rect">
            <a:avLst/>
          </a:prstGeom>
          <a:noFill/>
        </p:spPr>
      </p:pic>
      <p:sp>
        <p:nvSpPr>
          <p:cNvPr id="4" name="Pladsholder til slidenummer 3">
            <a:extLst>
              <a:ext uri="{FF2B5EF4-FFF2-40B4-BE49-F238E27FC236}">
                <a16:creationId xmlns:a16="http://schemas.microsoft.com/office/drawing/2014/main" id="{4D8ACF34-5642-61B1-D2EC-3FC5EA034E48}"/>
              </a:ext>
            </a:extLst>
          </p:cNvPr>
          <p:cNvSpPr>
            <a:spLocks noGrp="1"/>
          </p:cNvSpPr>
          <p:nvPr>
            <p:ph type="sldNum" sz="quarter" idx="20"/>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4</a:t>
            </a:fld>
            <a:endParaRPr lang="da-DK"/>
          </a:p>
        </p:txBody>
      </p:sp>
      <p:pic>
        <p:nvPicPr>
          <p:cNvPr id="6" name="Billede 5">
            <a:extLst>
              <a:ext uri="{FF2B5EF4-FFF2-40B4-BE49-F238E27FC236}">
                <a16:creationId xmlns:a16="http://schemas.microsoft.com/office/drawing/2014/main" id="{AE2E5348-A388-21BA-0284-8831C14A6581}"/>
              </a:ext>
            </a:extLst>
          </p:cNvPr>
          <p:cNvPicPr>
            <a:picLocks noChangeAspect="1"/>
          </p:cNvPicPr>
          <p:nvPr/>
        </p:nvPicPr>
        <p:blipFill>
          <a:blip r:embed="rId4"/>
          <a:stretch>
            <a:fillRect/>
          </a:stretch>
        </p:blipFill>
        <p:spPr>
          <a:xfrm rot="1275275">
            <a:off x="10229393" y="542409"/>
            <a:ext cx="1113584" cy="1100710"/>
          </a:xfrm>
          <a:prstGeom prst="rect">
            <a:avLst/>
          </a:prstGeom>
        </p:spPr>
      </p:pic>
    </p:spTree>
    <p:extLst>
      <p:ext uri="{BB962C8B-B14F-4D97-AF65-F5344CB8AC3E}">
        <p14:creationId xmlns:p14="http://schemas.microsoft.com/office/powerpoint/2010/main" val="15637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13F3CD4-17A4-BADC-8E0F-991442B4CB46}"/>
              </a:ext>
            </a:extLst>
          </p:cNvPr>
          <p:cNvSpPr>
            <a:spLocks noGrp="1"/>
          </p:cNvSpPr>
          <p:nvPr>
            <p:ph type="title"/>
          </p:nvPr>
        </p:nvSpPr>
        <p:spPr>
          <a:xfrm>
            <a:off x="1140868" y="871200"/>
            <a:ext cx="10371600" cy="827497"/>
          </a:xfrm>
        </p:spPr>
        <p:txBody>
          <a:bodyPr anchor="b">
            <a:normAutofit/>
          </a:bodyPr>
          <a:lstStyle/>
          <a:p>
            <a:pPr algn="ctr"/>
            <a:r>
              <a:rPr lang="en-US" dirty="0"/>
              <a:t>Tre </a:t>
            </a:r>
            <a:r>
              <a:rPr lang="en-US" dirty="0" err="1"/>
              <a:t>temaer</a:t>
            </a:r>
            <a:endParaRPr lang="en-US" dirty="0"/>
          </a:p>
        </p:txBody>
      </p:sp>
      <p:pic>
        <p:nvPicPr>
          <p:cNvPr id="5" name="Billede 4">
            <a:extLst>
              <a:ext uri="{FF2B5EF4-FFF2-40B4-BE49-F238E27FC236}">
                <a16:creationId xmlns:a16="http://schemas.microsoft.com/office/drawing/2014/main" id="{23C353A5-F8D7-056C-FB6B-C1C1766B938E}"/>
              </a:ext>
            </a:extLst>
          </p:cNvPr>
          <p:cNvPicPr>
            <a:picLocks noChangeAspect="1"/>
          </p:cNvPicPr>
          <p:nvPr/>
        </p:nvPicPr>
        <p:blipFill>
          <a:blip r:embed="rId3"/>
          <a:stretch>
            <a:fillRect/>
          </a:stretch>
        </p:blipFill>
        <p:spPr>
          <a:xfrm>
            <a:off x="1141193" y="2098503"/>
            <a:ext cx="10371275" cy="3629945"/>
          </a:xfrm>
          <a:prstGeom prst="rect">
            <a:avLst/>
          </a:prstGeom>
          <a:noFill/>
        </p:spPr>
      </p:pic>
      <p:sp>
        <p:nvSpPr>
          <p:cNvPr id="2" name="Pladsholder til slidenummer 1">
            <a:extLst>
              <a:ext uri="{FF2B5EF4-FFF2-40B4-BE49-F238E27FC236}">
                <a16:creationId xmlns:a16="http://schemas.microsoft.com/office/drawing/2014/main" id="{3592E282-A8AC-AA69-C416-AE0D72CA28F8}"/>
              </a:ext>
            </a:extLst>
          </p:cNvPr>
          <p:cNvSpPr>
            <a:spLocks noGrp="1"/>
          </p:cNvSpPr>
          <p:nvPr>
            <p:ph type="sldNum" sz="quarter" idx="14"/>
          </p:nvPr>
        </p:nvSpPr>
        <p:spPr>
          <a:xfrm>
            <a:off x="11504613" y="6300000"/>
            <a:ext cx="687386" cy="180000"/>
          </a:xfrm>
        </p:spPr>
        <p:txBody>
          <a:bodyPr anchor="t">
            <a:normAutofit/>
          </a:bodyPr>
          <a:lstStyle/>
          <a:p>
            <a:pPr>
              <a:spcAft>
                <a:spcPts val="600"/>
              </a:spcAft>
            </a:pPr>
            <a:fld id="{0DAB5548-7253-48D6-B95B-F3D312A72220}" type="slidenum">
              <a:rPr lang="en-GB" smtClean="0"/>
              <a:pPr>
                <a:spcAft>
                  <a:spcPts val="600"/>
                </a:spcAft>
              </a:pPr>
              <a:t>5</a:t>
            </a:fld>
            <a:endParaRPr lang="en-GB"/>
          </a:p>
        </p:txBody>
      </p:sp>
      <p:pic>
        <p:nvPicPr>
          <p:cNvPr id="4" name="Billede 3">
            <a:extLst>
              <a:ext uri="{FF2B5EF4-FFF2-40B4-BE49-F238E27FC236}">
                <a16:creationId xmlns:a16="http://schemas.microsoft.com/office/drawing/2014/main" id="{1599C5CD-7932-E3C7-B2F3-EB7CBD2C472C}"/>
              </a:ext>
            </a:extLst>
          </p:cNvPr>
          <p:cNvPicPr>
            <a:picLocks noChangeAspect="1"/>
          </p:cNvPicPr>
          <p:nvPr/>
        </p:nvPicPr>
        <p:blipFill>
          <a:blip r:embed="rId4"/>
          <a:stretch>
            <a:fillRect/>
          </a:stretch>
        </p:blipFill>
        <p:spPr>
          <a:xfrm>
            <a:off x="2461846" y="208040"/>
            <a:ext cx="1245626" cy="1880532"/>
          </a:xfrm>
          <a:prstGeom prst="rect">
            <a:avLst/>
          </a:prstGeom>
        </p:spPr>
      </p:pic>
    </p:spTree>
    <p:extLst>
      <p:ext uri="{BB962C8B-B14F-4D97-AF65-F5344CB8AC3E}">
        <p14:creationId xmlns:p14="http://schemas.microsoft.com/office/powerpoint/2010/main" val="95953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529AB-BB53-8D21-E478-95F407DDD2F6}"/>
              </a:ext>
            </a:extLst>
          </p:cNvPr>
          <p:cNvSpPr>
            <a:spLocks noGrp="1"/>
          </p:cNvSpPr>
          <p:nvPr>
            <p:ph type="title"/>
          </p:nvPr>
        </p:nvSpPr>
        <p:spPr>
          <a:solidFill>
            <a:schemeClr val="bg2"/>
          </a:solidFill>
        </p:spPr>
        <p:txBody>
          <a:bodyPr/>
          <a:lstStyle/>
          <a:p>
            <a:pPr algn="ctr"/>
            <a:r>
              <a:rPr lang="da-DK" dirty="0"/>
              <a:t>Tema 1: Fraværet af en hjælpende hånd</a:t>
            </a:r>
            <a:br>
              <a:rPr lang="da-DK" dirty="0"/>
            </a:br>
            <a:endParaRPr lang="da-DK" dirty="0"/>
          </a:p>
        </p:txBody>
      </p:sp>
      <p:sp>
        <p:nvSpPr>
          <p:cNvPr id="3" name="Pladsholder til indhold 2">
            <a:extLst>
              <a:ext uri="{FF2B5EF4-FFF2-40B4-BE49-F238E27FC236}">
                <a16:creationId xmlns:a16="http://schemas.microsoft.com/office/drawing/2014/main" id="{6544CB7E-EE0B-9DB9-9652-8E24B7E9ECE0}"/>
              </a:ext>
            </a:extLst>
          </p:cNvPr>
          <p:cNvSpPr>
            <a:spLocks noGrp="1"/>
          </p:cNvSpPr>
          <p:nvPr>
            <p:ph sz="quarter" idx="13"/>
          </p:nvPr>
        </p:nvSpPr>
        <p:spPr>
          <a:xfrm>
            <a:off x="1127126" y="1989136"/>
            <a:ext cx="5004000" cy="3997663"/>
          </a:xfrm>
        </p:spPr>
        <p:txBody>
          <a:bodyPr/>
          <a:lstStyle/>
          <a:p>
            <a:pPr marL="742950" lvl="1" indent="-285750">
              <a:buFont typeface="Arial" panose="020B0604020202020204" pitchFamily="34" charset="0"/>
              <a:buChar char="•"/>
            </a:pPr>
            <a:r>
              <a:rPr lang="da-DK" sz="1800" dirty="0"/>
              <a:t>Gode oplevelser med hospitalet</a:t>
            </a:r>
          </a:p>
          <a:p>
            <a:pPr marL="742950" lvl="1" indent="-285750">
              <a:buFont typeface="Arial" panose="020B0604020202020204" pitchFamily="34" charset="0"/>
              <a:buChar char="•"/>
            </a:pPr>
            <a:r>
              <a:rPr lang="da-DK" sz="1800" dirty="0"/>
              <a:t>”Venligt og kompetent personale.</a:t>
            </a:r>
          </a:p>
          <a:p>
            <a:pPr marL="742950" lvl="1" indent="-285750">
              <a:buFont typeface="Arial" panose="020B0604020202020204" pitchFamily="34" charset="0"/>
              <a:buChar char="•"/>
            </a:pPr>
            <a:r>
              <a:rPr lang="da-DK" sz="1800" dirty="0"/>
              <a:t>Gode informationer </a:t>
            </a:r>
          </a:p>
          <a:p>
            <a:pPr marL="742950" lvl="1" indent="-285750"/>
            <a:r>
              <a:rPr lang="da-DK" sz="1800" dirty="0"/>
              <a:t>Der bliver taget hånd om helt konkrete ting som blodprøver og tid til fødevareallergi, men diffus viden om diagnosen. </a:t>
            </a:r>
          </a:p>
          <a:p>
            <a:pPr marL="742950" lvl="1" indent="-285750"/>
            <a:r>
              <a:rPr lang="da-DK" sz="1800" dirty="0"/>
              <a:t>Alene tilbage uden ”værktøjer”, og uden den ”hjælpende hånd”. </a:t>
            </a:r>
          </a:p>
          <a:p>
            <a:endParaRPr lang="da-DK" dirty="0"/>
          </a:p>
        </p:txBody>
      </p:sp>
      <p:sp>
        <p:nvSpPr>
          <p:cNvPr id="4" name="Pladsholder til indhold 3">
            <a:extLst>
              <a:ext uri="{FF2B5EF4-FFF2-40B4-BE49-F238E27FC236}">
                <a16:creationId xmlns:a16="http://schemas.microsoft.com/office/drawing/2014/main" id="{5B8BF062-586B-4A0A-71B7-19B72E4F43C1}"/>
              </a:ext>
            </a:extLst>
          </p:cNvPr>
          <p:cNvSpPr>
            <a:spLocks noGrp="1"/>
          </p:cNvSpPr>
          <p:nvPr>
            <p:ph sz="quarter" idx="14"/>
          </p:nvPr>
        </p:nvSpPr>
        <p:spPr>
          <a:xfrm>
            <a:off x="6501600" y="1533378"/>
            <a:ext cx="5004000" cy="4453422"/>
          </a:xfrm>
        </p:spPr>
        <p:txBody>
          <a:bodyPr/>
          <a:lstStyle/>
          <a:p>
            <a:pPr marL="742950" lvl="1" indent="-285750">
              <a:buFont typeface="Arial" panose="020B0604020202020204" pitchFamily="34" charset="0"/>
              <a:buChar char="•"/>
            </a:pPr>
            <a:endParaRPr lang="da-DK" sz="1400" i="1" dirty="0">
              <a:solidFill>
                <a:srgbClr val="000000"/>
              </a:solidFill>
            </a:endParaRPr>
          </a:p>
          <a:p>
            <a:pPr marL="742950" lvl="1" indent="-285750">
              <a:buFont typeface="Arial" panose="020B0604020202020204" pitchFamily="34" charset="0"/>
              <a:buChar char="•"/>
            </a:pPr>
            <a:r>
              <a:rPr lang="da-DK" sz="1400" i="1" dirty="0">
                <a:solidFill>
                  <a:srgbClr val="000000"/>
                </a:solidFill>
              </a:rPr>
              <a:t>”Altså måske har det undret mig lidt, at der ikke ligge nogle mere konkrete vejledninger til hvordan man ... altså man får at vide at ens barn har så alvorligt allergi at det kan udløse anafylaksi […] Det undrer mig, at der ikke har været lidt mere tydelige retningslinjer for noget materiale som man så kan give til forældre, og dem som passer”. </a:t>
            </a:r>
            <a:r>
              <a:rPr lang="da-DK" sz="1400" dirty="0">
                <a:solidFill>
                  <a:srgbClr val="000000"/>
                </a:solidFill>
              </a:rPr>
              <a:t>(A). </a:t>
            </a:r>
          </a:p>
          <a:p>
            <a:pPr marL="742950" lvl="1" indent="-285750">
              <a:buFont typeface="Arial" panose="020B0604020202020204" pitchFamily="34" charset="0"/>
              <a:buChar char="•"/>
            </a:pPr>
            <a:endParaRPr lang="da-DK" sz="1400" dirty="0">
              <a:solidFill>
                <a:srgbClr val="000000"/>
              </a:solidFill>
            </a:endParaRPr>
          </a:p>
          <a:p>
            <a:pPr marL="742950" lvl="1" indent="-285750"/>
            <a:r>
              <a:rPr lang="da-DK" sz="1400" dirty="0">
                <a:solidFill>
                  <a:srgbClr val="000000"/>
                </a:solidFill>
              </a:rPr>
              <a:t>”</a:t>
            </a:r>
            <a:r>
              <a:rPr lang="da-DK" sz="1400" i="1" dirty="0">
                <a:solidFill>
                  <a:srgbClr val="000000"/>
                </a:solidFill>
              </a:rPr>
              <a:t>Det var sådan en ret hurtig introduktion til hvordan man kan bruge den der [</a:t>
            </a:r>
            <a:r>
              <a:rPr lang="da-DK" sz="1400" i="1" dirty="0" err="1">
                <a:solidFill>
                  <a:srgbClr val="000000"/>
                </a:solidFill>
              </a:rPr>
              <a:t>Epipen</a:t>
            </a:r>
            <a:r>
              <a:rPr lang="da-DK" sz="1400" i="1" dirty="0">
                <a:solidFill>
                  <a:srgbClr val="000000"/>
                </a:solidFill>
              </a:rPr>
              <a:t>]… så ja, altså ... Vi havde lidt en fornemmelse af at de havde meget travlt. Jeg følte mig ikke ordentligt klædt på, og jeg følte ikke jeg vidste hvordan jeg skulle have den snak med vuggestuen … men det er bare en mærkelig opgave at skulle undervise i, når man ikke rigtig selv føler man forstår det helt</a:t>
            </a:r>
            <a:r>
              <a:rPr lang="da-DK" sz="1400" dirty="0">
                <a:solidFill>
                  <a:srgbClr val="000000"/>
                </a:solidFill>
              </a:rPr>
              <a:t>”… </a:t>
            </a:r>
            <a:r>
              <a:rPr lang="da-DK" sz="1400" b="1" dirty="0">
                <a:solidFill>
                  <a:srgbClr val="000000"/>
                </a:solidFill>
              </a:rPr>
              <a:t>(B). </a:t>
            </a:r>
          </a:p>
          <a:p>
            <a:endParaRPr lang="da-DK" dirty="0"/>
          </a:p>
        </p:txBody>
      </p:sp>
      <p:sp>
        <p:nvSpPr>
          <p:cNvPr id="5" name="Pladsholder til slidenummer 4">
            <a:extLst>
              <a:ext uri="{FF2B5EF4-FFF2-40B4-BE49-F238E27FC236}">
                <a16:creationId xmlns:a16="http://schemas.microsoft.com/office/drawing/2014/main" id="{31C5EF50-B4DA-BD9F-CE06-2ECF266997D4}"/>
              </a:ext>
            </a:extLst>
          </p:cNvPr>
          <p:cNvSpPr>
            <a:spLocks noGrp="1"/>
          </p:cNvSpPr>
          <p:nvPr>
            <p:ph type="sldNum" sz="quarter" idx="17"/>
          </p:nvPr>
        </p:nvSpPr>
        <p:spPr/>
        <p:txBody>
          <a:bodyPr/>
          <a:lstStyle/>
          <a:p>
            <a:fld id="{0DAB5548-7253-48D6-B95B-F3D312A72220}" type="slidenum">
              <a:rPr lang="da-DK" smtClean="0"/>
              <a:pPr/>
              <a:t>6</a:t>
            </a:fld>
            <a:endParaRPr lang="da-DK" dirty="0"/>
          </a:p>
        </p:txBody>
      </p:sp>
      <p:pic>
        <p:nvPicPr>
          <p:cNvPr id="7" name="Billede 6">
            <a:extLst>
              <a:ext uri="{FF2B5EF4-FFF2-40B4-BE49-F238E27FC236}">
                <a16:creationId xmlns:a16="http://schemas.microsoft.com/office/drawing/2014/main" id="{6DC34321-79F2-1024-37D8-6CD9F1CBABCA}"/>
              </a:ext>
            </a:extLst>
          </p:cNvPr>
          <p:cNvPicPr>
            <a:picLocks noChangeAspect="1"/>
          </p:cNvPicPr>
          <p:nvPr/>
        </p:nvPicPr>
        <p:blipFill>
          <a:blip r:embed="rId3"/>
          <a:stretch>
            <a:fillRect/>
          </a:stretch>
        </p:blipFill>
        <p:spPr>
          <a:xfrm>
            <a:off x="5811672" y="5359718"/>
            <a:ext cx="1379856" cy="1289260"/>
          </a:xfrm>
          <a:prstGeom prst="rect">
            <a:avLst/>
          </a:prstGeom>
        </p:spPr>
      </p:pic>
    </p:spTree>
    <p:extLst>
      <p:ext uri="{BB962C8B-B14F-4D97-AF65-F5344CB8AC3E}">
        <p14:creationId xmlns:p14="http://schemas.microsoft.com/office/powerpoint/2010/main" val="401670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2B713-A4CB-E827-CBE4-84EF57CC9BE5}"/>
              </a:ext>
            </a:extLst>
          </p:cNvPr>
          <p:cNvSpPr>
            <a:spLocks noGrp="1"/>
          </p:cNvSpPr>
          <p:nvPr>
            <p:ph type="title"/>
          </p:nvPr>
        </p:nvSpPr>
        <p:spPr>
          <a:solidFill>
            <a:schemeClr val="bg2"/>
          </a:solidFill>
        </p:spPr>
        <p:txBody>
          <a:bodyPr/>
          <a:lstStyle/>
          <a:p>
            <a:pPr algn="ctr"/>
            <a:r>
              <a:rPr lang="da-DK" dirty="0"/>
              <a:t>Tema 1: Fraværet af en hjælpende hånd</a:t>
            </a:r>
          </a:p>
        </p:txBody>
      </p:sp>
      <p:sp>
        <p:nvSpPr>
          <p:cNvPr id="3" name="Pladsholder til indhold 2">
            <a:extLst>
              <a:ext uri="{FF2B5EF4-FFF2-40B4-BE49-F238E27FC236}">
                <a16:creationId xmlns:a16="http://schemas.microsoft.com/office/drawing/2014/main" id="{F4524344-AF1E-C7F6-5786-E227F5326689}"/>
              </a:ext>
            </a:extLst>
          </p:cNvPr>
          <p:cNvSpPr>
            <a:spLocks noGrp="1"/>
          </p:cNvSpPr>
          <p:nvPr>
            <p:ph sz="quarter" idx="13"/>
          </p:nvPr>
        </p:nvSpPr>
        <p:spPr/>
        <p:txBody>
          <a:bodyPr/>
          <a:lstStyle/>
          <a:p>
            <a:pPr marL="742950" lvl="1" indent="-285750">
              <a:buFont typeface="Arial" panose="020B0604020202020204" pitchFamily="34" charset="0"/>
              <a:buChar char="•"/>
            </a:pPr>
            <a:r>
              <a:rPr lang="da-DK" sz="1800" b="0" i="0" u="none" strike="noStrike" baseline="0" dirty="0">
                <a:solidFill>
                  <a:srgbClr val="000000"/>
                </a:solidFill>
                <a:latin typeface="+mj-lt"/>
              </a:rPr>
              <a:t>Hvordan skal sundhedspersonalet bruges? </a:t>
            </a:r>
          </a:p>
          <a:p>
            <a:pPr marL="742950" lvl="1" indent="-285750">
              <a:buFont typeface="Arial" panose="020B0604020202020204" pitchFamily="34" charset="0"/>
              <a:buChar char="•"/>
            </a:pPr>
            <a:r>
              <a:rPr lang="da-DK" sz="1800" dirty="0">
                <a:latin typeface="+mj-lt"/>
              </a:rPr>
              <a:t>Relevant viden fremsøges på internettet</a:t>
            </a:r>
          </a:p>
          <a:p>
            <a:pPr marL="742950" lvl="1" indent="-285750">
              <a:buFont typeface="Arial" panose="020B0604020202020204" pitchFamily="34" charset="0"/>
              <a:buChar char="•"/>
            </a:pPr>
            <a:r>
              <a:rPr lang="da-DK" sz="1800" b="0" u="none" strike="noStrike" baseline="0" dirty="0">
                <a:solidFill>
                  <a:srgbClr val="000000"/>
                </a:solidFill>
                <a:latin typeface="+mj-lt"/>
              </a:rPr>
              <a:t>Forældrene har løsningen!</a:t>
            </a:r>
            <a:r>
              <a:rPr lang="da-DK" sz="1800" dirty="0">
                <a:solidFill>
                  <a:srgbClr val="000000"/>
                </a:solidFill>
                <a:latin typeface="+mj-lt"/>
              </a:rPr>
              <a:t> </a:t>
            </a:r>
          </a:p>
          <a:p>
            <a:endParaRPr lang="da-DK" dirty="0"/>
          </a:p>
        </p:txBody>
      </p:sp>
      <p:sp>
        <p:nvSpPr>
          <p:cNvPr id="4" name="Pladsholder til indhold 3">
            <a:extLst>
              <a:ext uri="{FF2B5EF4-FFF2-40B4-BE49-F238E27FC236}">
                <a16:creationId xmlns:a16="http://schemas.microsoft.com/office/drawing/2014/main" id="{C1853313-1917-CEC5-974C-359903B2E822}"/>
              </a:ext>
            </a:extLst>
          </p:cNvPr>
          <p:cNvSpPr>
            <a:spLocks noGrp="1"/>
          </p:cNvSpPr>
          <p:nvPr>
            <p:ph sz="quarter" idx="14"/>
          </p:nvPr>
        </p:nvSpPr>
        <p:spPr/>
        <p:txBody>
          <a:bodyPr/>
          <a:lstStyle/>
          <a:p>
            <a:r>
              <a:rPr lang="da-DK" sz="1600" b="0" i="0" u="none" strike="noStrike" baseline="0" dirty="0">
                <a:solidFill>
                  <a:srgbClr val="000000"/>
                </a:solidFill>
                <a:latin typeface="+mj-lt"/>
              </a:rPr>
              <a:t>”</a:t>
            </a:r>
            <a:r>
              <a:rPr lang="da-DK" sz="1600" b="0" i="1" u="none" strike="noStrike" baseline="0" dirty="0">
                <a:solidFill>
                  <a:srgbClr val="000000"/>
                </a:solidFill>
                <a:latin typeface="+mj-lt"/>
              </a:rPr>
              <a:t>Jeg tror egentlig det er bare er mig som person der ikke vil være til besvær. Og så tænker jeg, at når det er sygehuset, så er det ikke nogen man bare skal gå og kontakte hele tiden</a:t>
            </a:r>
            <a:r>
              <a:rPr lang="da-DK" sz="1600" b="0" i="0" u="none" strike="noStrike" baseline="0" dirty="0">
                <a:solidFill>
                  <a:srgbClr val="000000"/>
                </a:solidFill>
                <a:latin typeface="+mj-lt"/>
              </a:rPr>
              <a:t>”. (B)</a:t>
            </a:r>
            <a:r>
              <a:rPr lang="da-DK" sz="1600" b="0" i="1" u="none" strike="noStrike" baseline="0" dirty="0">
                <a:solidFill>
                  <a:srgbClr val="000000"/>
                </a:solidFill>
                <a:latin typeface="+mj-lt"/>
              </a:rPr>
              <a:t>. </a:t>
            </a:r>
          </a:p>
          <a:p>
            <a:endParaRPr lang="da-DK" sz="1600" i="1" dirty="0">
              <a:solidFill>
                <a:srgbClr val="000000"/>
              </a:solidFill>
              <a:latin typeface="+mj-lt"/>
            </a:endParaRPr>
          </a:p>
          <a:p>
            <a:r>
              <a:rPr lang="da-DK" sz="1600" b="0" i="1" u="none" strike="noStrike" baseline="0" dirty="0">
                <a:solidFill>
                  <a:srgbClr val="000000"/>
                </a:solidFill>
                <a:latin typeface="+mj-lt"/>
              </a:rPr>
              <a:t>”Jeg tror også, at det vi lidt manglede var at forstå hvordan man skrider frem når man ikke kan teste for alt. Så hvordan er de forskellige steps i en allergiudredning, og hvornår kan man forvente at gøre de forskellige ting? Så denne her forståelse af hvad planen bliver […] Så vi fra starten af, havde været afklaret med, at der ville være denne her proces hvor vi selv skulle prøve ting af, og forstod rationalet bag dem”. </a:t>
            </a:r>
            <a:r>
              <a:rPr lang="da-DK" sz="1600" b="0" i="0" u="none" strike="noStrike" baseline="0" dirty="0">
                <a:solidFill>
                  <a:srgbClr val="000000"/>
                </a:solidFill>
                <a:latin typeface="+mj-lt"/>
              </a:rPr>
              <a:t>(D).</a:t>
            </a:r>
          </a:p>
          <a:p>
            <a:endParaRPr lang="da-DK" sz="1800" b="0" i="1" u="none" strike="noStrike" baseline="0" dirty="0">
              <a:solidFill>
                <a:srgbClr val="000000"/>
              </a:solidFill>
              <a:latin typeface="+mj-lt"/>
            </a:endParaRPr>
          </a:p>
          <a:p>
            <a:endParaRPr lang="da-DK" dirty="0"/>
          </a:p>
        </p:txBody>
      </p:sp>
      <p:sp>
        <p:nvSpPr>
          <p:cNvPr id="5" name="Pladsholder til slidenummer 4">
            <a:extLst>
              <a:ext uri="{FF2B5EF4-FFF2-40B4-BE49-F238E27FC236}">
                <a16:creationId xmlns:a16="http://schemas.microsoft.com/office/drawing/2014/main" id="{F419954D-285E-9724-4BD4-C4CD55CA2C76}"/>
              </a:ext>
            </a:extLst>
          </p:cNvPr>
          <p:cNvSpPr>
            <a:spLocks noGrp="1"/>
          </p:cNvSpPr>
          <p:nvPr>
            <p:ph type="sldNum" sz="quarter" idx="17"/>
          </p:nvPr>
        </p:nvSpPr>
        <p:spPr/>
        <p:txBody>
          <a:bodyPr/>
          <a:lstStyle/>
          <a:p>
            <a:fld id="{0DAB5548-7253-48D6-B95B-F3D312A72220}" type="slidenum">
              <a:rPr lang="da-DK" smtClean="0"/>
              <a:pPr/>
              <a:t>7</a:t>
            </a:fld>
            <a:endParaRPr lang="da-DK" dirty="0"/>
          </a:p>
        </p:txBody>
      </p:sp>
      <p:pic>
        <p:nvPicPr>
          <p:cNvPr id="7" name="Billede 6">
            <a:extLst>
              <a:ext uri="{FF2B5EF4-FFF2-40B4-BE49-F238E27FC236}">
                <a16:creationId xmlns:a16="http://schemas.microsoft.com/office/drawing/2014/main" id="{1B673272-B4C7-16A0-3313-156EF6542C3C}"/>
              </a:ext>
            </a:extLst>
          </p:cNvPr>
          <p:cNvPicPr>
            <a:picLocks noChangeAspect="1"/>
          </p:cNvPicPr>
          <p:nvPr/>
        </p:nvPicPr>
        <p:blipFill>
          <a:blip r:embed="rId3"/>
          <a:stretch>
            <a:fillRect/>
          </a:stretch>
        </p:blipFill>
        <p:spPr>
          <a:xfrm>
            <a:off x="1765662" y="4220533"/>
            <a:ext cx="1385501" cy="1097867"/>
          </a:xfrm>
          <a:prstGeom prst="rect">
            <a:avLst/>
          </a:prstGeom>
        </p:spPr>
      </p:pic>
    </p:spTree>
    <p:extLst>
      <p:ext uri="{BB962C8B-B14F-4D97-AF65-F5344CB8AC3E}">
        <p14:creationId xmlns:p14="http://schemas.microsoft.com/office/powerpoint/2010/main" val="3235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1FE69-6241-4E48-AE38-0EFD8A64D8A5}"/>
              </a:ext>
            </a:extLst>
          </p:cNvPr>
          <p:cNvSpPr>
            <a:spLocks noGrp="1"/>
          </p:cNvSpPr>
          <p:nvPr>
            <p:ph type="title"/>
          </p:nvPr>
        </p:nvSpPr>
        <p:spPr>
          <a:xfrm>
            <a:off x="1126800" y="860208"/>
            <a:ext cx="10371600" cy="827497"/>
          </a:xfrm>
        </p:spPr>
        <p:txBody>
          <a:bodyPr anchor="b">
            <a:normAutofit/>
          </a:bodyPr>
          <a:lstStyle/>
          <a:p>
            <a:pPr algn="ctr"/>
            <a:r>
              <a:rPr lang="da-DK" dirty="0"/>
              <a:t>Konkrete ønsker </a:t>
            </a:r>
          </a:p>
        </p:txBody>
      </p:sp>
      <p:sp>
        <p:nvSpPr>
          <p:cNvPr id="4" name="Pladsholder til slidenummer 3">
            <a:extLst>
              <a:ext uri="{FF2B5EF4-FFF2-40B4-BE49-F238E27FC236}">
                <a16:creationId xmlns:a16="http://schemas.microsoft.com/office/drawing/2014/main" id="{A8406125-00A0-5291-5EBD-750352E8F0B7}"/>
              </a:ext>
            </a:extLst>
          </p:cNvPr>
          <p:cNvSpPr>
            <a:spLocks noGrp="1"/>
          </p:cNvSpPr>
          <p:nvPr>
            <p:ph type="sldNum" sz="quarter" idx="14"/>
          </p:nvPr>
        </p:nvSpPr>
        <p:spPr>
          <a:xfrm>
            <a:off x="11504613" y="6300000"/>
            <a:ext cx="687386" cy="180000"/>
          </a:xfrm>
        </p:spPr>
        <p:txBody>
          <a:bodyPr anchor="t">
            <a:normAutofit/>
          </a:bodyPr>
          <a:lstStyle/>
          <a:p>
            <a:pPr>
              <a:spcAft>
                <a:spcPts val="600"/>
              </a:spcAft>
            </a:pPr>
            <a:fld id="{0DAB5548-7253-48D6-B95B-F3D312A72220}" type="slidenum">
              <a:rPr lang="da-DK" smtClean="0"/>
              <a:pPr>
                <a:spcAft>
                  <a:spcPts val="600"/>
                </a:spcAft>
              </a:pPr>
              <a:t>8</a:t>
            </a:fld>
            <a:endParaRPr lang="da-DK"/>
          </a:p>
        </p:txBody>
      </p:sp>
      <p:graphicFrame>
        <p:nvGraphicFramePr>
          <p:cNvPr id="6" name="Pladsholder til indhold 2">
            <a:extLst>
              <a:ext uri="{FF2B5EF4-FFF2-40B4-BE49-F238E27FC236}">
                <a16:creationId xmlns:a16="http://schemas.microsoft.com/office/drawing/2014/main" id="{9BB0B9C9-AC18-EADF-AB72-A59B58A74C8D}"/>
              </a:ext>
            </a:extLst>
          </p:cNvPr>
          <p:cNvGraphicFramePr>
            <a:graphicFrameLocks noGrp="1"/>
          </p:cNvGraphicFramePr>
          <p:nvPr>
            <p:ph sz="quarter" idx="13"/>
            <p:extLst>
              <p:ext uri="{D42A27DB-BD31-4B8C-83A1-F6EECF244321}">
                <p14:modId xmlns:p14="http://schemas.microsoft.com/office/powerpoint/2010/main" val="1102972181"/>
              </p:ext>
            </p:extLst>
          </p:nvPr>
        </p:nvGraphicFramePr>
        <p:xfrm>
          <a:off x="1127125" y="1989137"/>
          <a:ext cx="10371275" cy="37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lede 4">
            <a:extLst>
              <a:ext uri="{FF2B5EF4-FFF2-40B4-BE49-F238E27FC236}">
                <a16:creationId xmlns:a16="http://schemas.microsoft.com/office/drawing/2014/main" id="{215B1AE9-A8F5-812A-D7C3-07E1E568F298}"/>
              </a:ext>
            </a:extLst>
          </p:cNvPr>
          <p:cNvPicPr>
            <a:picLocks noChangeAspect="1"/>
          </p:cNvPicPr>
          <p:nvPr/>
        </p:nvPicPr>
        <p:blipFill>
          <a:blip r:embed="rId8"/>
          <a:stretch>
            <a:fillRect/>
          </a:stretch>
        </p:blipFill>
        <p:spPr>
          <a:xfrm rot="20523359">
            <a:off x="1516101" y="688908"/>
            <a:ext cx="1720498" cy="912161"/>
          </a:xfrm>
          <a:prstGeom prst="rect">
            <a:avLst/>
          </a:prstGeom>
        </p:spPr>
      </p:pic>
      <p:pic>
        <p:nvPicPr>
          <p:cNvPr id="7" name="Billede 6">
            <a:extLst>
              <a:ext uri="{FF2B5EF4-FFF2-40B4-BE49-F238E27FC236}">
                <a16:creationId xmlns:a16="http://schemas.microsoft.com/office/drawing/2014/main" id="{21EE69F6-B6EB-781A-F9C3-26EB7A511D06}"/>
              </a:ext>
            </a:extLst>
          </p:cNvPr>
          <p:cNvPicPr>
            <a:picLocks noChangeAspect="1"/>
          </p:cNvPicPr>
          <p:nvPr/>
        </p:nvPicPr>
        <p:blipFill>
          <a:blip r:embed="rId9"/>
          <a:stretch>
            <a:fillRect/>
          </a:stretch>
        </p:blipFill>
        <p:spPr>
          <a:xfrm rot="1083652">
            <a:off x="10080461" y="446467"/>
            <a:ext cx="1166896" cy="980040"/>
          </a:xfrm>
          <a:prstGeom prst="rect">
            <a:avLst/>
          </a:prstGeom>
        </p:spPr>
      </p:pic>
    </p:spTree>
    <p:extLst>
      <p:ext uri="{BB962C8B-B14F-4D97-AF65-F5344CB8AC3E}">
        <p14:creationId xmlns:p14="http://schemas.microsoft.com/office/powerpoint/2010/main" val="306734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769E0-CA62-39CF-C929-6129B94AE496}"/>
              </a:ext>
            </a:extLst>
          </p:cNvPr>
          <p:cNvSpPr>
            <a:spLocks noGrp="1"/>
          </p:cNvSpPr>
          <p:nvPr>
            <p:ph type="title"/>
          </p:nvPr>
        </p:nvSpPr>
        <p:spPr>
          <a:solidFill>
            <a:schemeClr val="bg2"/>
          </a:solidFill>
        </p:spPr>
        <p:txBody>
          <a:bodyPr/>
          <a:lstStyle/>
          <a:p>
            <a:pPr algn="ctr"/>
            <a:r>
              <a:rPr lang="da-DK" dirty="0"/>
              <a:t>Tema 2: En skræmmende ny verden</a:t>
            </a:r>
          </a:p>
        </p:txBody>
      </p:sp>
      <p:sp>
        <p:nvSpPr>
          <p:cNvPr id="3" name="Pladsholder til indhold 2">
            <a:extLst>
              <a:ext uri="{FF2B5EF4-FFF2-40B4-BE49-F238E27FC236}">
                <a16:creationId xmlns:a16="http://schemas.microsoft.com/office/drawing/2014/main" id="{69806EA7-BEF1-EFDD-CF53-CF1AFE844460}"/>
              </a:ext>
            </a:extLst>
          </p:cNvPr>
          <p:cNvSpPr>
            <a:spLocks noGrp="1"/>
          </p:cNvSpPr>
          <p:nvPr>
            <p:ph sz="quarter" idx="13"/>
          </p:nvPr>
        </p:nvSpPr>
        <p:spPr/>
        <p:txBody>
          <a:bodyPr/>
          <a:lstStyle/>
          <a:p>
            <a:r>
              <a:rPr lang="da-DK" sz="1800" dirty="0"/>
              <a:t>Transitionen fra rask, til en hverdag fuld af begrænsninger og farer. </a:t>
            </a:r>
          </a:p>
          <a:p>
            <a:r>
              <a:rPr lang="da-DK" sz="1800" dirty="0"/>
              <a:t>Sociale udfordringer. </a:t>
            </a:r>
          </a:p>
          <a:p>
            <a:r>
              <a:rPr lang="da-DK" sz="1800" dirty="0"/>
              <a:t>Mange følelser: ”Skræmmende”, ”farer der lurer over det hele”, ”voldsomt”, ”angstprovokerende”, ”nervøsitet”, ”ikke at føle sig klædt på”.</a:t>
            </a:r>
          </a:p>
          <a:p>
            <a:r>
              <a:rPr lang="da-DK" sz="1800" dirty="0"/>
              <a:t>Om at være ”uforberedt” og selv have ansvar for at videregive livsreddende information. ©</a:t>
            </a:r>
          </a:p>
          <a:p>
            <a:r>
              <a:rPr lang="da-DK" sz="1800" dirty="0"/>
              <a:t>Livskvalitet påvirkes negativt. </a:t>
            </a:r>
          </a:p>
          <a:p>
            <a:endParaRPr lang="da-DK" dirty="0"/>
          </a:p>
        </p:txBody>
      </p:sp>
      <p:sp>
        <p:nvSpPr>
          <p:cNvPr id="4" name="Pladsholder til indhold 3">
            <a:extLst>
              <a:ext uri="{FF2B5EF4-FFF2-40B4-BE49-F238E27FC236}">
                <a16:creationId xmlns:a16="http://schemas.microsoft.com/office/drawing/2014/main" id="{65E8EF41-F58F-0750-1A49-EC3C045F4295}"/>
              </a:ext>
            </a:extLst>
          </p:cNvPr>
          <p:cNvSpPr>
            <a:spLocks noGrp="1"/>
          </p:cNvSpPr>
          <p:nvPr>
            <p:ph sz="quarter" idx="14"/>
          </p:nvPr>
        </p:nvSpPr>
        <p:spPr/>
        <p:txBody>
          <a:bodyPr/>
          <a:lstStyle/>
          <a:p>
            <a:r>
              <a:rPr lang="da-DK" sz="1600" b="0" i="1" u="none" strike="noStrike" baseline="0" dirty="0">
                <a:solidFill>
                  <a:srgbClr val="000000"/>
                </a:solidFill>
                <a:latin typeface="Times New Roman" panose="02020603050405020304" pitchFamily="18" charset="0"/>
              </a:rPr>
              <a:t>”Men jeg synes også, at der ligesom manglede nogle informationer i det. … Jeg kunne bare godt have haft brug for, selv om det kun var æg, at der havde været noget bedre vejledning i det. Der synes jeg, at man meget hurtigt bliver skubbet ud og sagt ”det finder i bare ud af. … Det var jo en lidt en følelse af afmagt, fordi man følte sig ikke klædt på endnu til hvordan man skulle håndtere det hele”. </a:t>
            </a:r>
            <a:r>
              <a:rPr lang="da-DK" sz="1600" b="1" i="0" u="none" strike="noStrike" baseline="0" dirty="0">
                <a:solidFill>
                  <a:srgbClr val="000000"/>
                </a:solidFill>
                <a:latin typeface="Times New Roman" panose="02020603050405020304" pitchFamily="18" charset="0"/>
              </a:rPr>
              <a:t>(C). </a:t>
            </a:r>
            <a:r>
              <a:rPr lang="da-DK" sz="1600" b="1" dirty="0"/>
              <a:t>  </a:t>
            </a:r>
          </a:p>
          <a:p>
            <a:r>
              <a:rPr lang="da-DK" sz="1600" b="0" i="1" u="none" strike="noStrike" baseline="0" dirty="0">
                <a:solidFill>
                  <a:srgbClr val="000000"/>
                </a:solidFill>
                <a:latin typeface="Times New Roman" panose="02020603050405020304" pitchFamily="18" charset="0"/>
              </a:rPr>
              <a:t>”Der gik der noget tid hvor tingene egentlig var fine, indtil jeg slet ikke kunne overskue at være sammen med hende, selv når vi var herhjemme. Hvis hun sad og spiste og hun begyndte at hoste, så begyndte mit hjerte at hamre afsted, jeg kunne slet ikke styre det, og jeg måtte ringe min mand hjem fra arbejde og sige, jeg kan ikke mere”. </a:t>
            </a:r>
            <a:r>
              <a:rPr lang="da-DK" sz="1600" b="0" i="0" u="none" strike="noStrike" baseline="0" dirty="0">
                <a:solidFill>
                  <a:srgbClr val="000000"/>
                </a:solidFill>
                <a:latin typeface="Times New Roman" panose="02020603050405020304" pitchFamily="18" charset="0"/>
              </a:rPr>
              <a:t>(C). </a:t>
            </a:r>
            <a:endParaRPr lang="da-DK" sz="1600" dirty="0"/>
          </a:p>
          <a:p>
            <a:endParaRPr lang="da-DK" dirty="0"/>
          </a:p>
        </p:txBody>
      </p:sp>
      <p:sp>
        <p:nvSpPr>
          <p:cNvPr id="5" name="Pladsholder til slidenummer 4">
            <a:extLst>
              <a:ext uri="{FF2B5EF4-FFF2-40B4-BE49-F238E27FC236}">
                <a16:creationId xmlns:a16="http://schemas.microsoft.com/office/drawing/2014/main" id="{3F911222-FE6D-A979-445E-973D58362F94}"/>
              </a:ext>
            </a:extLst>
          </p:cNvPr>
          <p:cNvSpPr>
            <a:spLocks noGrp="1"/>
          </p:cNvSpPr>
          <p:nvPr>
            <p:ph type="sldNum" sz="quarter" idx="17"/>
          </p:nvPr>
        </p:nvSpPr>
        <p:spPr/>
        <p:txBody>
          <a:bodyPr/>
          <a:lstStyle/>
          <a:p>
            <a:fld id="{0DAB5548-7253-48D6-B95B-F3D312A72220}" type="slidenum">
              <a:rPr lang="da-DK" smtClean="0"/>
              <a:pPr/>
              <a:t>9</a:t>
            </a:fld>
            <a:endParaRPr lang="da-DK" dirty="0"/>
          </a:p>
        </p:txBody>
      </p:sp>
      <p:pic>
        <p:nvPicPr>
          <p:cNvPr id="7" name="Billede 6">
            <a:extLst>
              <a:ext uri="{FF2B5EF4-FFF2-40B4-BE49-F238E27FC236}">
                <a16:creationId xmlns:a16="http://schemas.microsoft.com/office/drawing/2014/main" id="{B35AC4EC-F546-8514-4D4E-378881A88C70}"/>
              </a:ext>
            </a:extLst>
          </p:cNvPr>
          <p:cNvPicPr>
            <a:picLocks noChangeAspect="1"/>
          </p:cNvPicPr>
          <p:nvPr/>
        </p:nvPicPr>
        <p:blipFill>
          <a:blip r:embed="rId3"/>
          <a:stretch>
            <a:fillRect/>
          </a:stretch>
        </p:blipFill>
        <p:spPr>
          <a:xfrm>
            <a:off x="5552999" y="5136788"/>
            <a:ext cx="1086002" cy="1343212"/>
          </a:xfrm>
          <a:prstGeom prst="rect">
            <a:avLst/>
          </a:prstGeom>
        </p:spPr>
      </p:pic>
    </p:spTree>
    <p:extLst>
      <p:ext uri="{BB962C8B-B14F-4D97-AF65-F5344CB8AC3E}">
        <p14:creationId xmlns:p14="http://schemas.microsoft.com/office/powerpoint/2010/main" val="16767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gionH PowerPoint-skabelon 2024 (lys)">
  <a:themeElements>
    <a:clrScheme name="Region Hovedstaden Blue">
      <a:dk1>
        <a:srgbClr val="333333"/>
      </a:dk1>
      <a:lt1>
        <a:srgbClr val="FFFFFF"/>
      </a:lt1>
      <a:dk2>
        <a:srgbClr val="575757"/>
      </a:dk2>
      <a:lt2>
        <a:srgbClr val="CCEBFA"/>
      </a:lt2>
      <a:accent1>
        <a:srgbClr val="99D7F6"/>
      </a:accent1>
      <a:accent2>
        <a:srgbClr val="333333"/>
      </a:accent2>
      <a:accent3>
        <a:srgbClr val="4DB9EF"/>
      </a:accent3>
      <a:accent4>
        <a:srgbClr val="666666"/>
      </a:accent4>
      <a:accent5>
        <a:srgbClr val="19A5EA"/>
      </a:accent5>
      <a:accent6>
        <a:srgbClr val="999999"/>
      </a:accent6>
      <a:hlink>
        <a:srgbClr val="007DBB"/>
      </a:hlink>
      <a:folHlink>
        <a:srgbClr val="808080"/>
      </a:folHlink>
    </a:clrScheme>
    <a:fontScheme name="Region Hovedstade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A60"/>
        </a:solidFill>
        <a:ln w="9525">
          <a:solidFill>
            <a:srgbClr val="1F4A60"/>
          </a:solidFill>
        </a:ln>
      </a:spPr>
      <a:bodyPr lIns="0" tIns="0" rIns="0" bIns="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1F293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err="1" smtClean="0"/>
        </a:defPPr>
      </a:lstStyle>
    </a:txDef>
  </a:objectDefaults>
  <a:extraClrSchemeLst/>
  <a:extLst>
    <a:ext uri="{05A4C25C-085E-4340-85A3-A5531E510DB2}">
      <thm15:themeFamily xmlns:thm15="http://schemas.microsoft.com/office/thememl/2012/main" name="REGION H PowerPoint Skabelon_DK.potx" id="{26986A75-4BB5-4C20-9DD6-E823FDD01161}" vid="{1F3D9A04-036F-41B4-8EF4-D6B3C5EA408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TemplateConfiguration><![CDATA[{"elementsMetadata":[{"type":"shape","id":"6ce31f59-ec4f-405c-af1c-f228c8e12afc","elementConfiguration":{"inheritDimensions":"{{InheritDimensions.InheritNone}}","width":"1.91 cm","height":"1.91 cm","image":"{{UserProfile.Office.LogoRef.LogoHRef.Image}}","visibility":"","type":"image","disableUpdates":false}},{"type":"shape","id":"b5bee09d-b9d9-40ff-9727-59fd90d7e637","elementConfiguration":{"inheritDimensions":"{{InheritDimensions.InheritNone}}","width":"3.68 cm","height":"1.17 cm","image":"{{UserProfile.Ekstralogo.ExtraLogoPPRef.Image}}","visibility":"","type":"image","disableUpdates":false}},{"type":"shape","id":"f51f76e9-bfc9-4600-9e31-643a2ab4eb25","elementConfiguration":{"inheritDimensions":"{{InheritDimensions.InheritNone}}","width":"6.05 cm","height":"1.9 cm","image":"{{UserProfile.Ekstralogo.ExtraLogoSix_PPRef.Image}}","visibility":"","type":"image","disableUpdates":false}},{"type":"shape","id":"d1e33470-5d32-4dbe-9696-7d14028301ad","elementConfiguration":{"binding":"{{UserProfile.Office.Virksomhed}}","visibility":"{{IfElse(Equals(UserProfile.Office.Virksomhed, \"\"), VisibilityType.Hidden, VisibilityType.Visible)}}","type":"text","disableUpdates":false}},{"type":"shape","id":"41f35a77-fde2-49e1-b420-8da51356ac14","elementConfiguration":{"binding":"{{Form.PresentationTitle}}","visibility":"","type":"text","disableUpdates":false}},{"type":"shape","id":"50a31e42-2013-4c8e-abf7-794c7aed2de6","elementConfiguration":{"binding":"{{StringJoin(\" \", UserProfile.Fornavn,UserProfile.Efternavn)}}","visibility":"{{IfElse(Not(Equals(Form.Dato_Manuel, \"\")), VisibilityType.Hidden, VisibilityType.Visible)}}","type":"text","disableUpdates":false}},{"type":"shape","id":"0b30e9f8-56fb-4539-bf77-3b0b10e7d3f4","elementConfiguration":{"binding":"{{Form.Dato_Manuel}}","visibility":"","type":"text","disableUpdates":false}},{"type":"shape","id":"bf990249-c76e-4b7a-961c-c502b54d84a8","elementConfiguration":{"binding":"{{UserProfile.CenterFreeText}}","visibility":"{{IfElse(Equals(UserProfile.Centers.Center, \"\"), VisibilityType.Visible, VisibilityType.Hidden)}}","type":"text","disableUpdates":false}},{"type":"shape","id":"cdcfca75-b764-409e-8e37-f0231d7661a9","elementConfiguration":{"binding":"{{UserProfile.Centers.Center}}","visibility":"{{IfElse(Equals(UserProfile.Centers.Center, \"\"), VisibilityType.Hidden, VisibilityType.Visible)}}","type":"text","disableUpdates":false}},{"type":"shape","id":"1cda2158-993f-4e97-aa71-45c05696b2e8","elementConfiguration":{"inheritDimensions":"{{InheritDimensions.InheritNone}}","width":"1.91 cm","height":"1.91 cm","image":"{{UserProfile.Office.LogoRef.LogoHRef.Image}}","visibility":"","type":"image","disableUpdates":false}},{"type":"shape","id":"5ecb5aac-3d9b-4d24-b898-1ef2e00f90da","elementConfiguration":{"inheritDimensions":"{{InheritDimensions.InheritNone}}","width":"3.68 cm","height":"1.17 cm","image":"{{UserProfile.Ekstralogo.ExtraLogoPPRef.Image}}","visibility":"","type":"image","disableUpdates":false}},{"type":"shape","id":"e26c0e2a-71c6-4428-894b-37cb8c6274a5","elementConfiguration":{"inheritDimensions":"{{InheritDimensions.InheritNone}}","width":"6.05 cm","height":"1.9 cm","image":"{{UserProfile.Ekstralogo.ExtraLogoSix_PPRef.Image}}","visibility":"","type":"image","disableUpdates":false}},{"type":"shape","id":"04efa546-e954-4084-8eee-e0b9f2a80453","elementConfiguration":{"binding":"{{UserProfile.Office.Virksomhed}}","visibility":"{{IfElse(Equals(UserProfile.Office.Virksomhed, \"\"), VisibilityType.Hidden, VisibilityType.Visible)}}","type":"text","disableUpdates":false}},{"type":"shape","id":"489a6891-d118-4fdd-8686-a5f5b88ab90e","elementConfiguration":{"binding":"{{Form.PresentationTitle}}","visibility":"","type":"text","disableUpdates":false}},{"type":"shape","id":"f73ea1bc-abe2-4f9c-96d9-cc6bf9eb4e79","elementConfiguration":{"binding":"{{StringJoin(\" \", UserProfile.Fornavn,UserProfile.Efternavn)}}","visibility":"{{IfElse(Not(Equals(Form.Dato_Manuel, \"\")), VisibilityType.Hidden, VisibilityType.Visible)}}","type":"text","disableUpdates":false}},{"type":"shape","id":"e9fff845-50b6-4f7c-9969-c952e284c769","elementConfiguration":{"binding":"{{Form.Dato_Manuel}}","visibility":"","type":"text","disableUpdates":false}},{"type":"shape","id":"4e224ae5-bd9e-495b-8cbf-d3990f316894","elementConfiguration":{"binding":"{{UserProfile.CenterFreeText}}","visibility":"{{IfElse(Equals(UserProfile.Centers.Center, \"\"), VisibilityType.Visible, VisibilityType.Hidden)}}","type":"text","disableUpdates":false}},{"type":"shape","id":"0933e8e8-bd50-4b4a-ac9f-8b4a293def41","elementConfiguration":{"binding":"{{UserProfile.Centers.Center}}","visibility":"{{IfElse(Equals(UserProfile.Centers.Center, \"\"), VisibilityType.Hidden, VisibilityType.Visible)}}","type":"text","disableUpdates":false}},{"type":"shape","id":"0b9fbfa4-4936-47fb-bee9-ef27f35e3e5d","elementConfiguration":{"inheritDimensions":"{{InheritDimensions.InheritNone}}","width":"6.05 cm","height":"1.9 cm","image":"{{UserProfile.Ekstralogo.ExtraLogoSix_PPRef.Image}}","visibility":"","type":"image","disableUpdates":false}},{"type":"shape","id":"44a5a175-e41f-44e9-bce0-30d9013fbcdc","elementConfiguration":{"inheritDimensions":"{{InheritDimensions.InheritNone}}","width":"3.68 cm","height":"1.17 cm","image":"{{UserProfile.Ekstralogo.ExtraLogoPPRef.Image}}","visibility":"","type":"image","disableUpdates":false}},{"type":"shape","id":"61f86b23-7f3c-4d1c-b1b8-6eda1298b535","elementConfiguration":{"binding":"{{Form.PresentationTitle}}","visibility":"","type":"text","disableUpdates":false}},{"type":"shape","id":"58ce3c53-82e0-4f7f-82c7-a69aa768d7a9","elementConfiguration":{"binding":"{{StringJoin(\" \", UserProfile.Fornavn,UserProfile.Efternavn)}}","visibility":"{{IfElse(Not(Equals(Form.Dato_Manuel, \"\")), VisibilityType.Hidden, VisibilityType.Visible)}}","type":"text","disableUpdates":false}},{"type":"shape","id":"01af5f06-53be-4590-8df1-5ec1224e29a9","elementConfiguration":{"binding":"{{Form.Dato_Manuel}}","visibility":"","type":"text","disableUpdates":false}},{"type":"shape","id":"bbe40ffc-ec50-4a98-aea8-da0eb03d9f5f","elementConfiguration":{"inheritDimensions":"{{InheritDimensions.InheritNone}}","width":"1.91 cm","height":"1.91 cm","image":"{{UserProfile.Office.LogoRef.LogoHRef.Image}}","visibility":"","type":"image","disableUpdates":false}},{"type":"shape","id":"2ee9e0df-089e-4a7d-bd75-3dce824f2efa","elementConfiguration":{"inheritDimensions":"{{InheritDimensions.InheritNone}}","width":"3.68 cm","height":"1.17 cm","image":"{{UserProfile.Ekstralogo.ExtraLogoPPRef.Image}}","visibility":"","type":"image","disableUpdates":false}},{"type":"shape","id":"0596d142-2fd4-4d34-8cd9-847d916a0906","elementConfiguration":{"inheritDimensions":"{{InheritDimensions.InheritNone}}","width":"6.05 cm","height":"1.9 cm","image":"{{UserProfile.Ekstralogo.ExtraLogoSix_PPRef.Image}}","visibility":"","type":"image","disableUpdates":false}},{"type":"shape","id":"154f79fc-ed96-4883-ad5e-e4a0e97694b4","elementConfiguration":{"binding":"{{UserProfile.Office.Virksomhed}}","visibility":"{{IfElse(Equals(UserProfile.Office.Virksomhed, \"\"), VisibilityType.Hidden, VisibilityType.Visible)}}","type":"text","disableUpdates":false}},{"type":"shape","id":"8407482a-3190-4fa0-adde-49a334854b44","elementConfiguration":{"binding":"{{Form.PresentationTitle}}","visibility":"","type":"text","disableUpdates":false}},{"type":"shape","id":"778bbde5-0252-4178-9282-7ad2c17740a9","elementConfiguration":{"binding":"{{StringJoin(\" \", UserProfile.Fornavn,UserProfile.Efternavn)}}","visibility":"{{IfElse(Not(Equals(Form.Dato_Manuel, \"\")), VisibilityType.Hidden, VisibilityType.Visible)}}","type":"text","disableUpdates":false}},{"type":"shape","id":"a716b813-509b-49aa-9276-5a95d2ca376e","elementConfiguration":{"binding":"{{Form.Dato_Manuel}}","visibility":"","type":"text","disableUpdates":false}},{"type":"shape","id":"1d8487e8-576f-47c1-b5c2-37dba3af9157","elementConfiguration":{"binding":"{{UserProfile.CenterFreeText}}","visibility":"{{IfElse(Equals(UserProfile.Centers.Center, \"\"), VisibilityType.Visible, VisibilityType.Hidden)}}","type":"text","disableUpdates":false}},{"type":"shape","id":"3c0b7991-313e-496a-b02a-448909eb35dd","elementConfiguration":{"binding":"{{UserProfile.Centers.Center}}","visibility":"{{IfElse(Equals(UserProfile.Centers.Center, \"\"), VisibilityType.Hidden, VisibilityType.Visible)}}","type":"text","disableUpdates":false}},{"type":"shape","id":"2dc04e83-37ee-4456-aaca-ef5983a1ebc6","elementConfiguration":{"inheritDimensions":"{{InheritDimensions.InheritNone}}","width":"1.91 cm","height":"1.91 cm","image":"{{UserProfile.Office.LogoRef.LogoHRef.Image}}","visibility":"","type":"image","disableUpdates":false}},{"type":"shape","id":"597d84f8-d4ed-4f43-a75b-6377698840cf","elementConfiguration":{"binding":"{{UserProfile.Office.Virksomhed}}","visibility":"{{IfElse(Equals(UserProfile.Office.Virksomhed, \"\"), VisibilityType.Hidden, VisibilityType.Visible)}}","type":"text","disableUpdates":false}},{"type":"shape","id":"3e175bf4-196f-40be-a28d-81d6cc49b8d4","elementConfiguration":{"binding":"{{UserProfile.CenterFreeText}}","visibility":"{{IfElse(Equals(UserProfile.Centers.Center, \"\"), VisibilityType.Visible, VisibilityType.Hidden)}}","type":"text","disableUpdates":false}},{"type":"shape","id":"3284f012-ed7a-434c-9213-d57f67a47f6a","elementConfiguration":{"binding":"{{UserProfile.Centers.Center}}","visibility":"{{IfElse(Equals(UserProfile.Centers.Center, \"\"), VisibilityType.Hidden, VisibilityType.Visible)}}","type":"text","disableUpdates":false}},{"type":"shape","id":"19a5f792-d3fe-46e9-8522-0cc77c8760d7","elementConfiguration":{"inheritDimensions":"{{InheritDimensions.InheritNone}}","width":"6.05 cm","height":"1.9 cm","image":"{{UserProfile.Ekstralogo.ExtraLogoSix_PPRef.Image}}","visibility":"","type":"image","disableUpdates":false}},{"type":"shape","id":"29c8fd90-6fe9-46d3-a683-1883423651dd","elementConfiguration":{"inheritDimensions":"{{InheritDimensions.InheritNone}}","width":"3.68 cm","height":"1.17 cm","image":"{{UserProfile.Ekstralogo.ExtraLogoPPRef.Image}}","visibility":"","type":"image","disableUpdates":false}},{"type":"shape","id":"800e76d4-fc21-4786-ae9f-38d8249054a6","elementConfiguration":{"binding":"{{Form.PresentationTitle}}","visibility":"","type":"text","disableUpdates":false}},{"type":"shape","id":"04392639-394f-4a03-b4f3-9d7cc0a8c176","elementConfiguration":{"binding":"{{StringJoin(\" \", UserProfile.Fornavn,UserProfile.Efternavn)}}","visibility":"{{IfElse(Not(Equals(Form.Dato_Manuel, \"\")), VisibilityType.Hidden, VisibilityType.Visible)}}","type":"text","disableUpdates":false}},{"type":"shape","id":"a77b008e-79f2-4429-8510-8e0106120173","elementConfiguration":{"binding":"{{Form.Dato_Manuel}}","visibility":"","type":"text","disableUpdates":false}},{"type":"shape","id":"fa97e7d6-cf3e-4924-a335-1db780a17ae9","elementConfiguration":{"inheritDimensions":"{{InheritDimensions.InheritNone}}","width":"1.91 cm","height":"1.91 cm","image":"{{UserProfile.Office.LogoRef.LogoHRef.Image}}","visibility":"","type":"image","disableUpdates":false}},{"type":"shape","id":"4be5c541-7592-4a24-b16d-4fdcdd7ae32a","elementConfiguration":{"inheritDimensions":"{{InheritDimensions.InheritNone}}","width":"1.91 cm","height":"1.91 cm","image":"{{UserProfile.Office.LogoRef.LogoHRef.Image}}","visibility":"","type":"image","disableUpdates":false}},{"type":"shape","id":"abd52fc9-0a93-46f0-a07b-de06fe241251","elementConfiguration":{"inheritDimensions":"{{InheritDimensions.InheritNone}}","width":"6.05 cm","height":"1.9 cm","image":"{{UserProfile.Ekstralogo.ExtraLogoSix_PPRef.Image}}","visibility":"","type":"image","disableUpdates":false}},{"type":"shape","id":"5d90dd8b-1b99-414b-9779-6f7deb42545b","elementConfiguration":{"inheritDimensions":"{{InheritDimensions.InheritNone}}","width":"3.68 cm","height":"1.17 cm","image":"{{UserProfile.Ekstralogo.ExtraLogoPPRef.Image}}","visibility":"","type":"image","disableUpdates":false}},{"type":"shape","id":"23a9e428-39ef-4bf3-9ad3-80ad1bfb75f4","elementConfiguration":{"binding":"{{UserProfile.Office.Virksomhed}}","visibility":"{{IfElse(Equals(UserProfile.Office.Virksomhed, \"\"), VisibilityType.Hidden, VisibilityType.Visible)}}","type":"text","disableUpdates":false}},{"type":"shape","id":"4046bd83-d30a-4bcf-8be5-41e257c7c4c5","elementConfiguration":{"binding":"{{Form.PresentationTitle}}","visibility":"","type":"text","disableUpdates":false}},{"type":"shape","id":"379fc8be-af60-4696-94ab-5e337aefaac6","elementConfiguration":{"binding":"{{StringJoin(\" \", UserProfile.Fornavn,UserProfile.Efternavn)}}","visibility":"{{IfElse(Not(Equals(Form.Dato_Manuel, \"\")), VisibilityType.Hidden, VisibilityType.Visible)}}","type":"text","disableUpdates":false}},{"type":"shape","id":"0b8b033d-3580-47b9-8728-f2d8defde78d","elementConfiguration":{"binding":"{{Form.Dato_Manuel}}","visibility":"","type":"text","disableUpdates":false}},{"type":"shape","id":"be318652-359b-4446-9982-01a63ac5dbc8","elementConfiguration":{"binding":"{{UserProfile.CenterFreeText}}","visibility":"{{IfElse(Equals(UserProfile.Centers.Center, \"\"), VisibilityType.Visible, VisibilityType.Hidden)}}","type":"text","disableUpdates":false}},{"type":"shape","id":"fc4e6ce9-26c1-495e-b621-f49d7896a3f3","elementConfiguration":{"binding":"{{UserProfile.Centers.Center}}","visibility":"{{IfElse(Equals(UserProfile.Centers.Center, \"\"), VisibilityType.Hidden, VisibilityType.Visible)}}","type":"text","disableUpdates":false}},{"type":"shape","id":"5a273f5e-fb5c-441b-a00d-e903fd25658a","elementConfiguration":{"inheritDimensions":"{{InheritDimensions.InheritNone}}","width":"1.91 cm","height":"1.91 cm","image":"{{UserProfile.Office.LogoRef.LogoHRef.Image}}","visibility":"","type":"image","disableUpdates":false}},{"type":"shape","id":"6eb158d9-ff3a-4856-8b01-ac1dee258f25","elementConfiguration":{"inheritDimensions":"{{InheritDimensions.InheritNone}}","width":"3.68 cm","height":"1.17 cm","image":"{{UserProfile.Ekstralogo.ExtraLogoPPRef.Image}}","visibility":"","type":"image","disableUpdates":false}},{"type":"shape","id":"cde369f6-f227-4470-a0f5-2aed96c5c030","elementConfiguration":{"inheritDimensions":"{{InheritDimensions.InheritNone}}","width":"6.05 cm","height":"1.9 cm","image":"{{UserProfile.Ekstralogo.ExtraLogoSix_PPRef.Image}}","visibility":"","type":"image","disableUpdates":false}},{"type":"shape","id":"2d364564-630a-49ba-8967-abacddfc7257","elementConfiguration":{"binding":"{{Form.PresentationTitle}}","visibility":"","type":"text","disableUpdates":false}},{"type":"shape","id":"e7e48529-82ec-41f2-8b03-9fea2b92df82","elementConfiguration":{"binding":"{{StringJoin(\" \", UserProfile.Fornavn,UserProfile.Efternavn)}}","visibility":"{{IfElse(Not(Equals(Form.Dato_Manuel, \"\")), VisibilityType.Hidden, VisibilityType.Visible)}}","type":"text","disableUpdates":false}},{"type":"shape","id":"22e7ca34-9454-4bf8-a4c1-b633c6257291","elementConfiguration":{"binding":"{{Form.Dato_Manuel}}","visibility":"","type":"text","disableUpdates":false}},{"type":"shape","id":"f96d1999-c709-469c-9e9c-0f2b342c183f","elementConfiguration":{"binding":"{{UserProfile.CenterFreeText}}","visibility":"{{IfElse(Equals(UserProfile.Centers.Center, \"\"), VisibilityType.Visible, VisibilityType.Hidden)}}","type":"text","disableUpdates":false}},{"type":"shape","id":"aec07560-4fbd-4697-9b43-ffaeac4d38cf","elementConfiguration":{"binding":"{{UserProfile.Centers.Center}}","visibility":"{{IfElse(Equals(UserProfile.Centers.Center, \"\"), VisibilityType.Hidden, VisibilityType.Visible)}}","type":"text","disableUpdates":false}},{"type":"shape","id":"9e295436-b01f-454a-8b68-0028f687232d","elementConfiguration":{"binding":"{{UserProfile.Office.Virksomhed}}","visibility":"{{IfElse(Equals(UserProfile.Office.Virksomhed, \"\"), VisibilityType.Hidden, VisibilityType.Visible)}}","type":"text","disableUpdates":false}},{"type":"shape","id":"c36185e2-e68c-431b-a929-8600978b493d","elementConfiguration":{"inheritDimensions":"{{InheritDimensions.InheritNone}}","width":"1.91 cm","height":"1.91 cm","image":"{{UserProfile.Office.LogoRef.LogoHRef.Image}}","visibility":"","type":"image","disableUpdates":false}},{"type":"shape","id":"1a33a000-790c-484f-a0b1-b9422dd7481a","elementConfiguration":{"inheritDimensions":"{{InheritDimensions.InheritNone}}","width":"3.68 cm","height":"1.17 cm","image":"{{UserProfile.Ekstralogo.ExtraLogoPPRef.Image}}","visibility":"","type":"image","disableUpdates":false}},{"type":"shape","id":"5a056a94-cc02-45cd-9ed5-76d4b3a99ea5","elementConfiguration":{"inheritDimensions":"{{InheritDimensions.InheritNone}}","width":"6.05 cm","height":"1.9 cm","image":"{{UserProfile.Ekstralogo.ExtraLogoSix_PPRef.Image}}","visibility":"","type":"image","disableUpdates":false}},{"type":"shape","id":"7a44d662-6d7a-457f-b6b7-caf48a84a936","elementConfiguration":{"binding":"{{UserProfile.Office.Virksomhed}}","visibility":"{{IfElse(Equals(UserProfile.Office.Virksomhed, \"\"), VisibilityType.Hidden, VisibilityType.Visible)}}","type":"text","disableUpdates":false}},{"type":"shape","id":"9adb8a31-7af3-4fc5-b960-a243132a744a","elementConfiguration":{"binding":"{{Form.PresentationTitle}}","visibility":"","type":"text","disableUpdates":false}},{"type":"shape","id":"62295b60-39fc-4b0e-aba0-3980d66ed9fb","elementConfiguration":{"binding":"{{StringJoin(\" \", UserProfile.Fornavn,UserProfile.Efternavn)}}","visibility":"{{IfElse(Not(Equals(Form.Dato_Manuel, \"\")), VisibilityType.Hidden, VisibilityType.Visible)}}","type":"text","disableUpdates":false}},{"type":"shape","id":"5b1531ca-bdcc-40c4-b6fb-2fe4e0190999","elementConfiguration":{"binding":"{{Form.Dato_Manuel}}","visibility":"","type":"text","disableUpdates":false}},{"type":"shape","id":"7c33612c-c36b-4b05-a8a4-40fd5e3bc3dc","elementConfiguration":{"binding":"{{UserProfile.CenterFreeText}}","visibility":"{{IfElse(Equals(UserProfile.Centers.Center, \"\"), VisibilityType.Visible, VisibilityType.Hidden)}}","type":"text","disableUpdates":false}},{"type":"shape","id":"423276b5-0f7c-48ac-b3e9-04aabe5e6e0f","elementConfiguration":{"binding":"{{UserProfile.Centers.Center}}","visibility":"{{IfElse(Equals(UserProfile.Centers.Center, \"\"), VisibilityType.Hidden, VisibilityType.Visible)}}","type":"text","disableUpdates":false}},{"type":"shape","id":"39199052-41a0-442d-8e17-86d8487b3258","elementConfiguration":{"inheritDimensions":"{{InheritDimensions.InheritNone}}","width":"1.91 cm","height":"1.91 cm","image":"{{UserProfile.Office.LogoRef.LogoHRef.Image}}","visibility":"","type":"image","disableUpdates":false}},{"type":"shape","id":"1f2781c2-513e-4e64-8d9b-cbb037081c21","elementConfiguration":{"inheritDimensions":"{{InheritDimensions.InheritNone}}","width":"3.68 cm","height":"1.17 cm","image":"{{UserProfile.Ekstralogo.ExtraLogoPPRef.Image}}","visibility":"","type":"image","disableUpdates":false}},{"type":"shape","id":"32d35882-b4e3-464a-a9c8-f867cf31cabe","elementConfiguration":{"inheritDimensions":"{{InheritDimensions.InheritNone}}","width":"6.05 cm","height":"1.9 cm","image":"{{UserProfile.Ekstralogo.ExtraLogoSix_PPRef.Image}}","visibility":"","type":"image","disableUpdates":false}},{"type":"shape","id":"72177f7a-d75e-433c-8d8c-5e8b9f1a576a","elementConfiguration":{"binding":"{{UserProfile.Office.Virksomhed}}","visibility":"{{IfElse(Equals(UserProfile.Office.Virksomhed, \"\"), VisibilityType.Hidden, VisibilityType.Visible)}}","type":"text","disableUpdates":false}},{"type":"shape","id":"55c1a1eb-4ff9-4988-9be4-c9454c91d0aa","elementConfiguration":{"binding":"{{UserProfile.CenterFreeText}}","visibility":"{{IfElse(Equals(UserProfile.Centers.Center, \"\"), VisibilityType.Visible, VisibilityType.Hidden)}}","type":"text","disableUpdates":false}},{"type":"shape","id":"2dcd90c8-19ac-4ed8-97bb-1872e1ebb4f7","elementConfiguration":{"binding":"{{UserProfile.Centers.Center}}","visibility":"{{IfElse(Equals(UserProfile.Centers.Center, \"\"), VisibilityType.Hidden, VisibilityType.Visible)}}","type":"text","disableUpdates":false}},{"type":"shape","id":"990e8817-4083-45e6-8e5c-fd3b044fdc2d","elementConfiguration":{"binding":"{{Form.PresentationTitle}}","visibility":"","type":"text","disableUpdates":false}},{"type":"shape","id":"44d5cbb6-8756-4ae4-a05b-fd720e5268c4","elementConfiguration":{"binding":"{{StringJoin(\" \", UserProfile.Fornavn,UserProfile.Efternavn)}}","visibility":"{{IfElse(Not(Equals(Form.Dato_Manuel, \"\")), VisibilityType.Hidden, VisibilityType.Visible)}}","type":"text","disableUpdates":false}},{"type":"shape","id":"a4bdb2fe-17e9-44d8-bdf8-893f898e79aa","elementConfiguration":{"binding":"{{Form.Dato_Manuel}}","visibility":"","type":"text","disableUpdates":false}},{"type":"shape","id":"7415be63-6a41-41cd-916e-b5829a2d5a10","elementConfiguration":{"inheritDimensions":"{{InheritDimensions.InheritNone}}","width":"1.91 cm","height":"1.91 cm","image":"{{UserProfile.Office.LogoRef.LogoHRef.Image}}","visibility":"","type":"image","disableUpdates":false}},{"type":"shape","id":"138f5047-9735-4ff1-80a6-467a89cb99aa","elementConfiguration":{"binding":"{{UserProfile.Office.Virksomhed}}","visibility":"{{IfElse(Equals(UserProfile.Office.Virksomhed, \"\"), VisibilityType.Hidden, VisibilityType.Visible)}}","type":"text","disableUpdates":false}},{"type":"shape","id":"fb16f2b3-dd8e-4de6-a907-bfee68201cfa","elementConfiguration":{"binding":"{{UserProfile.CenterFreeText}}","visibility":"{{IfElse(Equals(UserProfile.Centers.Center, \"\"), VisibilityType.Visible, VisibilityType.Hidden)}}","type":"text","disableUpdates":false}},{"type":"shape","id":"01e1da27-d934-4a67-aac2-60981c664009","elementConfiguration":{"binding":"{{UserProfile.Centers.Center}}","visibility":"{{IfElse(Equals(UserProfile.Centers.Center, \"\"), VisibilityType.Hidden, VisibilityType.Visible)}}","type":"text","disableUpdates":false}},{"type":"shape","id":"e548189c-4790-44ce-beb2-9e9394ddac81","elementConfiguration":{"inheritDimensions":"{{InheritDimensions.InheritNone}}","width":"6.05 cm","height":"1.9 cm","image":"{{UserProfile.Ekstralogo.ExtraLogoSix_PPRef.Image}}","visibility":"","type":"image","disableUpdates":false}},{"type":"shape","id":"deb0efc3-665c-4867-ad4f-1782133e93d7","elementConfiguration":{"inheritDimensions":"{{InheritDimensions.InheritNone}}","width":"3.68 cm","height":"1.17 cm","image":"{{UserProfile.Ekstralogo.ExtraLogoPPRef.Image}}","visibility":"","type":"image","disableUpdates":false}},{"type":"shape","id":"1e43b07c-f921-4099-b8aa-0406a262fe93","elementConfiguration":{"binding":"{{Form.PresentationTitle}}","visibility":"","type":"text","disableUpdates":false}},{"type":"shape","id":"48f9e0e4-e8d0-4965-aaad-c08e9f419a31","elementConfiguration":{"binding":"{{StringJoin(\" \", UserProfile.Fornavn,UserProfile.Efternavn)}}","visibility":"{{IfElse(Not(Equals(Form.Dato_Manuel, \"\")), VisibilityType.Hidden, VisibilityType.Visible)}}","type":"text","disableUpdates":false}},{"type":"shape","id":"21584c12-29ac-4a5b-8194-cbe159423932","elementConfiguration":{"binding":"{{Form.Dato_Manuel}}","visibility":"","type":"text","disableUpdates":false}},{"type":"shape","id":"9f479771-c0b0-452d-959c-cf9001ec5dbf","elementConfiguration":{"inheritDimensions":"{{InheritDimensions.InheritNone}}","width":"1.91 cm","height":"1.91 cm","image":"{{UserProfile.Office.LogoRef.LogoHRef.Image}}","visibility":"","type":"image","disableUpdates":false}},{"type":"shape","id":"c99d13a1-512f-4492-afc7-853c4692f74c","elementConfiguration":{"inheritDimensions":"{{InheritDimensions.InheritNone}}","width":"1.91 cm","height":"1.91 cm","image":"{{UserProfile.Office.LogoRef.LogoHRef.Image}}","visibility":"","type":"image","disableUpdates":false}},{"type":"shape","id":"6f965a08-e6fa-4264-8efb-6643b9fd54cd","elementConfiguration":{"binding":"{{UserProfile.Office.Virksomhed}}","visibility":"{{IfElse(Equals(UserProfile.Office.Virksomhed, \"\"), VisibilityType.Hidden, VisibilityType.Visible)}}","type":"text","disableUpdates":false}},{"type":"shape","id":"890da75c-59a5-4dd6-aee6-3871c01dc6fd","elementConfiguration":{"binding":"{{UserProfile.CenterFreeText}}","visibility":"{{IfElse(Equals(UserProfile.Centers.Center, \"\"), VisibilityType.Visible, VisibilityType.Hidden)}}","type":"text","disableUpdates":false}},{"type":"shape","id":"b79e0f1c-dc62-4e22-a604-ca26786728f0","elementConfiguration":{"binding":"{{UserProfile.Centers.Center}}","visibility":"{{IfElse(Equals(UserProfile.Centers.Center, \"\"), VisibilityType.Hidden, VisibilityType.Visible)}}","type":"text","disableUpdates":false}},{"type":"shape","id":"49e469ea-a029-4a42-86e0-94c80f439920","elementConfiguration":{"inheritDimensions":"{{InheritDimensions.InheritNone}}","width":"6.05 cm","height":"1.9 cm","image":"{{UserProfile.Ekstralogo.ExtraLogoSix_PPRef.Image}}","visibility":"","type":"image","disableUpdates":false}},{"type":"shape","id":"eb1d3a05-61dc-4e8a-bdb6-14bbfebc7da8","elementConfiguration":{"inheritDimensions":"{{InheritDimensions.InheritNone}}","width":"3.68 cm","height":"1.17 cm","image":"{{UserProfile.Ekstralogo.ExtraLogoPPRef.Image}}","visibility":"","type":"image","disableUpdates":false}},{"type":"shape","id":"a86e4bcb-d29d-4888-a7ad-c857d6c53e53","elementConfiguration":{"binding":"{{Form.PresentationTitle}}","visibility":"","type":"text","disableUpdates":false}},{"type":"shape","id":"df00dd07-50f1-45d7-ab65-af97214ec881","elementConfiguration":{"binding":"{{StringJoin(\" \", UserProfile.Fornavn,UserProfile.Efternavn)}}","visibility":"{{IfElse(Not(Equals(Form.Dato_Manuel, \"\")), VisibilityType.Hidden, VisibilityType.Visible)}}","type":"text","disableUpdates":false}},{"type":"shape","id":"7e8672df-e8c9-4a64-bb1c-04b08bb07033","elementConfiguration":{"binding":"{{Form.Dato_Manuel}}","visibility":"","type":"text","disableUpdates":false}},{"type":"shape","id":"304d96c6-f1ce-46d1-9f1c-fb21d52e9b8a","elementConfiguration":{"inheritDimensions":"{{InheritDimensions.InheritNone}}","width":"1.91 cm","height":"1.91 cm","image":"{{UserProfile.Office.LogoRef.LogoHRef.Image}}","visibility":"","type":"image","disableUpdates":false}},{"type":"shape","id":"8bfb72ab-f561-4a15-a15f-e17f74d9b530","elementConfiguration":{"inheritDimensions":"{{InheritDimensions.InheritNone}}","width":"3.68 cm","height":"1.17 cm","image":"{{UserProfile.Ekstralogo.ExtraLogoPPRef.Image}}","visibility":"","type":"image","disableUpdates":false}},{"type":"shape","id":"e95b0bc8-d105-45de-a8cc-73f0b0c1c426","elementConfiguration":{"inheritDimensions":"{{InheritDimensions.InheritNone}}","width":"6.05 cm","height":"1.9 cm","image":"{{UserProfile.Ekstralogo.ExtraLogoSix_PPRef.Image}}","visibility":"","type":"image","disableUpdates":false}},{"type":"shape","id":"b34790dc-eff6-434d-8f74-8fa7cb48f553","elementConfiguration":{"binding":"{{UserProfile.Office.Virksomhed}}","visibility":"{{IfElse(Equals(UserProfile.Office.Virksomhed, \"\"), VisibilityType.Hidden, VisibilityType.Visible)}}","type":"text","disableUpdates":false}},{"type":"shape","id":"4e8d47ac-639d-4a7a-a5f9-7e1c36af38a5","elementConfiguration":{"binding":"{{Form.PresentationTitle}}","visibility":"","type":"text","disableUpdates":false}},{"type":"shape","id":"75309549-1c5d-4c95-b6e6-2eb30ec26852","elementConfiguration":{"binding":"{{StringJoin(\" \", UserProfile.Fornavn,UserProfile.Efternavn)}}","visibility":"{{IfElse(Not(Equals(Form.Dato_Manuel, \"\")), VisibilityType.Hidden, VisibilityType.Visible)}}","type":"text","disableUpdates":false}},{"type":"shape","id":"022ce82a-28f1-4278-850a-e1ace92072ab","elementConfiguration":{"binding":"{{Form.Dato_Manuel}}","visibility":"","type":"text","disableUpdates":false}},{"type":"shape","id":"bfd0df1a-1fbc-4eb7-87cd-43aef6f1ab86","elementConfiguration":{"binding":"{{UserProfile.CenterFreeText}}","visibility":"{{IfElse(Equals(UserProfile.Centers.Center, \"\"), VisibilityType.Visible, VisibilityType.Hidden)}}","type":"text","disableUpdates":false}},{"type":"shape","id":"89508f2d-4225-442e-ba5b-b50bc662340c","elementConfiguration":{"binding":"{{UserProfile.Centers.Center}}","visibility":"{{IfElse(Equals(UserProfile.Centers.Center, \"\"), VisibilityType.Hidden, VisibilityType.Visible)}}","type":"text","disableUpdates":false}},{"type":"shape","id":"0f0cb89c-fa8d-416e-a34a-ed1dd42fc48b","elementConfiguration":{"inheritDimensions":"{{InheritDimensions.InheritNone}}","width":"1.91 cm","height":"1.91 cm","image":"{{UserProfile.Office.LogoRef.LogoHRef.Image}}","visibility":"","type":"image","disableUpdates":false}},{"type":"shape","id":"1df126ba-da30-45af-9205-f8c4ab441b6e","elementConfiguration":{"inheritDimensions":"{{InheritDimensions.InheritNone}}","width":"3.68 cm","height":"1.17 cm","image":"{{UserProfile.Ekstralogo.ExtraLogoPPRef.Image}}","visibility":"","type":"image","disableUpdates":false}},{"type":"shape","id":"6cff7e1a-2b0c-42df-b9cc-a1091f454593","elementConfiguration":{"binding":"{{Form.PresentationTitle}}","visibility":"","type":"text","disableUpdates":false}},{"type":"shape","id":"a7c1491b-1ae1-4976-8b32-53ede275be85","elementConfiguration":{"binding":"{{StringJoin(\" \", UserProfile.Fornavn,UserProfile.Efternavn)}}","visibility":"{{IfElse(Not(Equals(Form.Dato_Manuel, \"\")), VisibilityType.Hidden, VisibilityType.Visible)}}","type":"text","disableUpdates":false}},{"type":"shape","id":"e97f7d14-0ab9-4ed9-bbee-4a9940be4a0f","elementConfiguration":{"binding":"{{Form.Dato_Manuel}}","visibility":"","type":"text","disableUpdates":false}},{"type":"shape","id":"d9940969-9627-4889-8604-974b4bb47e7e","elementConfiguration":{"inheritDimensions":"{{InheritDimensions.InheritNone}}","width":"6.05 cm","height":"1.9 cm","image":"{{UserProfile.Ekstralogo.ExtraLogoSix_PPRef.Image}}","visibility":"","type":"image","disableUpdates":false}},{"type":"shape","id":"5ab03aa7-101e-4b9b-b2ac-d40672c0064e","elementConfiguration":{"binding":"{{UserProfile.Office.Virksomhed}}","visibility":"{{IfElse(Equals(UserProfile.Office.Virksomhed, \"\"), VisibilityType.Hidden, VisibilityType.Visible)}}","type":"text","disableUpdates":false}},{"type":"shape","id":"c06cf226-600f-4bfc-b19d-026c554ee3ff","elementConfiguration":{"binding":"{{UserProfile.CenterFreeText}}","visibility":"{{IfElse(Equals(UserProfile.Centers.Center, \"\"), VisibilityType.Visible, VisibilityType.Hidden)}}","type":"text","disableUpdates":false}},{"type":"shape","id":"f2eca7ba-28a4-45c8-9d81-3157b0bc7e16","elementConfiguration":{"binding":"{{UserProfile.Centers.Center}}","visibility":"{{IfElse(Equals(UserProfile.Centers.Center, \"\"), VisibilityType.Hidden, VisibilityType.Visible)}}","type":"text","disableUpdates":false}},{"type":"shape","id":"65914b5c-b47c-4413-8a6f-a6cbec9dbb7a","elementConfiguration":{"inheritDimensions":"{{InheritDimensions.InheritNone}}","width":"3.68 cm","height":"1.17 cm","image":"{{UserProfile.Ekstralogo.ExtraLogoPPRef.Image}}","visibility":"","type":"image","disableUpdates":false}},{"type":"shape","id":"640ce909-2f32-4ef6-acc9-b23b7a303d1e","elementConfiguration":{"inheritDimensions":"{{InheritDimensions.InheritNone}}","width":"6.05 cm","height":"1.9 cm","image":"{{UserProfile.Ekstralogo.ExtraLogoSix_PPRef.Image}}","visibility":"","type":"image","disableUpdates":false}},{"type":"shape","id":"413aa8eb-03b4-4e32-ab33-578d79ea5714","elementConfiguration":{"binding":"{{Form.PresentationTitle}}","visibility":"","type":"text","disableUpdates":false}},{"type":"shape","id":"8d7bdcb1-dfc9-463c-bd2f-4405825f9080","elementConfiguration":{"binding":"{{StringJoin(\" \", UserProfile.Fornavn,UserProfile.Efternavn)}}","visibility":"{{IfElse(Not(Equals(Form.Dato_Manuel, \"\")), VisibilityType.Hidden, VisibilityType.Visible)}}","type":"text","disableUpdates":false}},{"type":"shape","id":"8d2cf24d-44b6-48c7-8eb3-b5d8f8a2289c","elementConfiguration":{"binding":"{{Form.Dato_Manuel}}","visibility":"","type":"text","disableUpdates":false}},{"type":"shape","id":"b1407205-3515-4fdb-881a-97d8a3380780","elementConfiguration":{"inheritDimensions":"{{InheritDimensions.InheritNone}}","width":"1.91 cm","height":"1.91 cm","image":"{{UserProfile.Office.LogoRef.LogoHRef.Image}}","visibility":"","type":"image","disableUpdates":false}},{"type":"shape","id":"950d134a-d3e3-4986-866b-9b45ef5b73b3","elementConfiguration":{"inheritDimensions":"{{InheritDimensions.InheritNone}}","width":"3.68 cm","height":"1.17 cm","image":"{{UserProfile.Ekstralogo.ExtraLogoPPRef.Image}}","visibility":"","type":"image","disableUpdates":false}},{"type":"shape","id":"b7cd36fa-09b0-44a0-a227-f91a87a20356","elementConfiguration":{"inheritDimensions":"{{InheritDimensions.InheritNone}}","width":"6.05 cm","height":"1.9 cm","image":"{{UserProfile.Ekstralogo.ExtraLogoSix_PPRef.Image}}","visibility":"","type":"image","disableUpdates":false}},{"type":"shape","id":"f33ef2eb-0305-49a7-b1bd-1b76ae1d0c1a","elementConfiguration":{"binding":"{{UserProfile.Office.Virksomhed}}","visibility":"{{IfElse(Equals(UserProfile.Office.Virksomhed, \"\"), VisibilityType.Hidden, VisibilityType.Visible)}}","type":"text","disableUpdates":false}},{"type":"shape","id":"b8335b16-6995-436e-b9d1-ae2b2533d5b8","elementConfiguration":{"binding":"{{Form.PresentationTitle}}","visibility":"","type":"text","disableUpdates":false}},{"type":"shape","id":"a67b2e2a-f57c-416b-98d4-2ff8e5147053","elementConfiguration":{"binding":"{{StringJoin(\" \", UserProfile.Fornavn,UserProfile.Efternavn)}}","visibility":"{{IfElse(Not(Equals(Form.Dato_Manuel, \"\")), VisibilityType.Hidden, VisibilityType.Visible)}}","type":"text","disableUpdates":false}},{"type":"shape","id":"911ac538-5e05-475b-89e6-960d5e921c15","elementConfiguration":{"binding":"{{Form.Dato_Manuel}}","visibility":"","type":"text","disableUpdates":false}},{"type":"shape","id":"c0a64c6a-ae7a-4cf2-baef-47ceee0b3340","elementConfiguration":{"binding":"{{UserProfile.CenterFreeText}}","visibility":"{{IfElse(Equals(UserProfile.Centers.Center, \"\"), VisibilityType.Visible, VisibilityType.Hidden)}}","type":"text","disableUpdates":false}},{"type":"shape","id":"b6b17c8a-4a67-46ee-ad88-12389e0022ae","elementConfiguration":{"binding":"{{UserProfile.Centers.Center}}","visibility":"{{IfElse(Equals(UserProfile.Centers.Center, \"\"), VisibilityType.Hidden, VisibilityType.Visible)}}","type":"text","disableUpdates":false}},{"type":"shape","id":"1c001d75-e6ac-4cb6-8785-f31f32c8acf9","elementConfiguration":{"inheritDimensions":"{{InheritDimensions.InheritNone}}","width":"1.91 cm","height":"1.91 cm","image":"{{UserProfile.Office.LogoRef.LogoHRef.Image}}","visibility":"","type":"image","disableUpdates":false}},{"type":"shape","id":"b5c8dbbe-ea65-4c2e-8038-25ad56b877e4","elementConfiguration":{"inheritDimensions":"{{InheritDimensions.InheritNone}}","width":"3.68 cm","height":"1.17 cm","image":"{{UserProfile.Ekstralogo.ExtraLogoPPRef.Image}}","visibility":"","type":"image","disableUpdates":false}},{"type":"shape","id":"db40827f-6877-4cb0-9950-651338c54640","elementConfiguration":{"inheritDimensions":"{{InheritDimensions.InheritNone}}","width":"6.05 cm","height":"1.9 cm","image":"{{UserProfile.Ekstralogo.ExtraLogoSix_PPRef.Image}}","visibility":"","type":"image","disableUpdates":false}},{"type":"shape","id":"bf5181d3-cef9-4bba-9dad-d4af8432e591","elementConfiguration":{"binding":"{{UserProfile.Office.Virksomhed}}","visibility":"{{IfElse(Equals(UserProfile.Office.Virksomhed, \"\"), VisibilityType.Hidden, VisibilityType.Visible)}}","type":"text","disableUpdates":false}},{"type":"shape","id":"a9afc4fe-cd80-4726-ab11-528a2d3823c3","elementConfiguration":{"binding":"{{Form.PresentationTitle}}","visibility":"","type":"text","disableUpdates":false}},{"type":"shape","id":"7e62d1b9-dfb6-4303-8b9c-27304f88fc59","elementConfiguration":{"binding":"{{StringJoin(\" \", UserProfile.Fornavn,UserProfile.Efternavn)}}","visibility":"{{IfElse(Not(Equals(Form.Dato_Manuel, \"\")), VisibilityType.Hidden, VisibilityType.Visible)}}","type":"text","disableUpdates":false}},{"type":"shape","id":"ca0c5b14-bda0-46ea-9daf-1205bdbab900","elementConfiguration":{"binding":"{{Form.Dato_Manuel}}","visibility":"","type":"text","disableUpdates":false}},{"type":"shape","id":"4058ace2-9053-4ea4-b265-5f0ab086f529","elementConfiguration":{"binding":"{{UserProfile.CenterFreeText}}","visibility":"{{IfElse(Equals(UserProfile.Centers.Center, \"\"), VisibilityType.Visible, VisibilityType.Hidden)}}","type":"text","disableUpdates":false}},{"type":"shape","id":"132822b1-7e89-47e8-9b9c-8945eafac779","elementConfiguration":{"binding":"{{UserProfile.Centers.Center}}","visibility":"{{IfElse(Equals(UserProfile.Centers.Center, \"\"), VisibilityType.Hidden, VisibilityType.Visible)}}","type":"text","disableUpdates":false}},{"type":"shape","id":"37e447dc-3a4b-4abf-a4c9-a7c376ea1eed","elementConfiguration":{"inheritDimensions":"{{InheritDimensions.InheritNone}}","width":"1.91 cm","height":"1.91 cm","image":"{{UserProfile.Office.LogoRef.LogoHRef.Image}}","visibility":"","type":"image","disableUpdates":false}},{"type":"shape","id":"f9824db0-45f2-4180-a5b3-eab978c840be","elementConfiguration":{"inheritDimensions":"{{InheritDimensions.InheritNone}}","width":"3.68 cm","height":"1.17 cm","image":"{{UserProfile.Ekstralogo.ExtraLogoPPRef.Image}}","visibility":"","type":"image","disableUpdates":false}},{"type":"shape","id":"660528ea-5bae-4cf7-99aa-3177ca0c592f","elementConfiguration":{"inheritDimensions":"{{InheritDimensions.InheritNone}}","width":"6.05 cm","height":"1.9 cm","image":"{{UserProfile.Ekstralogo.ExtraLogoSix_PPRef.Image}}","visibility":"","type":"image","disableUpdates":false}},{"type":"shape","id":"0d8b1594-a4c1-4a48-9c15-dedabad4d1f7","elementConfiguration":{"binding":"{{UserProfile.Office.Virksomhed}}","visibility":"{{IfElse(Equals(UserProfile.Office.Virksomhed, \"\"), VisibilityType.Hidden, VisibilityType.Visible)}}","type":"text","disableUpdates":false}},{"type":"shape","id":"f9f281c9-200f-4ac5-b5fd-8c9a12043b33","elementConfiguration":{"binding":"{{Form.PresentationTitle}}","visibility":"","type":"text","disableUpdates":false}},{"type":"shape","id":"aa6c6e67-aefe-45d1-a642-3de4f134264b","elementConfiguration":{"binding":"{{StringJoin(\" \", UserProfile.Fornavn,UserProfile.Efternavn)}}","visibility":"{{IfElse(Not(Equals(Form.Dato_Manuel, \"\")), VisibilityType.Hidden, VisibilityType.Visible)}}","type":"text","disableUpdates":false}},{"type":"shape","id":"ecb35188-9687-4e7c-a149-5c86ec1e1d7a","elementConfiguration":{"binding":"{{Form.Dato_Manuel}}","visibility":"","type":"text","disableUpdates":false}},{"type":"shape","id":"864de959-318e-4e79-a46f-fad6db2c92f7","elementConfiguration":{"binding":"{{UserProfile.CenterFreeText}}","visibility":"{{IfElse(Equals(UserProfile.Centers.Center, \"\"), VisibilityType.Visible, VisibilityType.Hidden)}}","type":"text","disableUpdates":false}},{"type":"shape","id":"88bf7f09-846f-4606-ae76-591eed80e160","elementConfiguration":{"binding":"{{UserProfile.Centers.Center}}","visibility":"{{IfElse(Equals(UserProfile.Centers.Center, \"\"), VisibilityType.Hidden, VisibilityType.Visible)}}","type":"text","disableUpdates":false}}],"transformationConfigurations":[{"colorTheme":"{{UserProfile.Office.ThemecolorRef.ColorTheme}}","disableUpdates":false,"originalColorThemeXml":"<a:clrScheme name=\"Region Hovedstaden Darkblue\" xmlns:a=\"http://schemas.openxmlformats.org/drawingml/2006/main\"><a:dk1><a:srgbClr val=\"333333\" /></a:dk1><a:lt1><a:srgbClr val=\"FFFFFF\" /></a:lt1><a:dk2><a:srgbClr val=\"575757\" /></a:dk2><a:lt2><a:srgbClr val=\"CCD4DD\" /></a:lt2><a:accent1><a:srgbClr val=\"99A8BB\" /></a:accent1><a:accent2><a:srgbClr val=\"333333\" /></a:accent2><a:accent3><a:srgbClr val=\"4D6787\" /></a:accent3><a:accent4><a:srgbClr val=\"666666\" /></a:accent4><a:accent5><a:srgbClr val=\"193C65\" /></a:accent5><a:accent6><a:srgbClr val=\"999999\" /></a:accent6><a:hlink><a:srgbClr val=\"193C65\" /></a:hlink><a:folHlink><a:srgbClr val=\"808080\" /></a:folHlink></a:clrScheme>","type":"colorTheme"}],"templateName":"Standard_v2","templateDescription":"","enableDocumentContentUpdater":true,"version":"2.0"}]]></TemplafyTemplateConfiguration>
</file>

<file path=customXml/item2.xml><?xml version="1.0" encoding="utf-8"?>
<Templafy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name":"PresentationTitle","value":"bYbka6NvHuzPlIv+8JFqsQ=="},{"name":"Dato_Manuel","value":"bYbka6NvHuzPlIv+8JFqsQ=="}]}]]></TemplafyFormConfiguration>
</file>

<file path=customXml/item3.xml><?xml version="1.0" encoding="utf-8"?>
<TemplafySlideFormConfiguration><![CDATA[{"formFields":[{"required":false,"placeholder":"Præsentationens titel/beskrivelse (venstre sidefod)","lines":0,"helpTexts":{"prefix":"","postfix":""},"spacing":{},"shareValue":false,"type":"textBox","name":"PresentationTitle","label":"Titel/beskrivelse"},{"required":false,"placeholder":"","lines":1,"helpTexts":{"prefix":"Indsæt ønsket dato (fjerner brugernavnet)"},"spacing":{},"shareValue":false,"type":"textBox","name":"Dato_Manuel","label":"Dato"}],"formDataEntries":[]}]]></TemplafySlideFormConfiguration>
</file>

<file path=customXml/item4.xml><?xml version="1.0" encoding="utf-8"?>
<TemplafySlideTemplateConfiguration><![CDATA[{"slideVersion":1,"isValidatorEnabled":false,"isLocked":false,"elementsMetadata":[{"type":"shape","elementConfiguration":{"inheritDimensions":"{{InheritDimensions.InheritNone}}","width":"1.91 cm","height":"1.91 cm","image":"{{UserProfile.Office.LogoRef.LogoHRef.Image}}","visibility":"","type":"image","disableUpdates":false}},{"type":"shape","elementConfiguration":{"inheritDimensions":"{{InheritDimensions.InheritNone}}","width":"3.68 cm","height":"1.17 cm","image":"{{UserProfile.Ekstralogo.ExtraLogoPPRef.Image}}","visibility":"","type":"image","disableUpdates":false}},{"type":"shape","elementConfiguration":{"inheritDimensions":"{{InheritDimensions.InheritNone}}","width":"6.05 cm","height":"1.9 cm","image":"{{UserProfile.Ekstralogo.ExtraLogoSix_PPRef.Image}}","visibility":"","type":"image","disableUpdates":false}},{"type":"shape","elementConfiguration":{"binding":"{{UserProfile.Office.Virksomhed}}","visibility":"{{IfElse(Equals(UserProfile.Office.Virksomhed, \"\"), VisibilityType.Hidden, VisibilityType.Visible)}}","type":"text","disableUpdates":false}},{"type":"shape","elementConfiguration":{"binding":"{{UserProfile.CenterFreeText}}","visibility":"{{IfElse(Equals(UserProfile.Centers.Center, \"\"), VisibilityType.Visible, VisibilityType.Hidden)}}","type":"text","disableUpdates":false}},{"type":"shape","elementConfiguration":{"binding":"{{UserProfile.Centers.Center}}","visibility":"{{IfElse(Equals(UserProfile.Centers.Center, \"\"), VisibilityType.Hidden, VisibilityType.Visible)}}","type":"text","disableUpdates":false}},{"type":"shape","elementConfiguration":{"binding":"{{Form.PresentationTitle}}","visibility":"","type":"text","disableUpdates":false}},{"type":"shape","elementConfiguration":{"binding":"{{StringJoin(\" \", UserProfile.Fornavn,UserProfile.Efternavn)}}","visibility":"{{IfElse(Not(Equals(Form.Dato_Manuel, \"\")), VisibilityType.Hidden, VisibilityType.Visible)}}","type":"text","disableUpdates":false}},{"type":"shape","elementConfiguration":{"binding":"{{Form.Dato_Manuel}}","visibility":"","type":"text","disableUpdates":false}}],"slideId":"1073106272661274624","enableDocumentContentUpdater":false,"version":"2.0"}]]></TemplafySlideTemplateConfiguration>
</file>

<file path=customXml/itemProps1.xml><?xml version="1.0" encoding="utf-8"?>
<ds:datastoreItem xmlns:ds="http://schemas.openxmlformats.org/officeDocument/2006/customXml" ds:itemID="{978984FF-6C25-4FD4-85EA-2F9586C8CA61}">
  <ds:schemaRefs/>
</ds:datastoreItem>
</file>

<file path=customXml/itemProps2.xml><?xml version="1.0" encoding="utf-8"?>
<ds:datastoreItem xmlns:ds="http://schemas.openxmlformats.org/officeDocument/2006/customXml" ds:itemID="{B0D2E709-FA3C-4E2D-A1F5-DD257C406372}">
  <ds:schemaRefs/>
</ds:datastoreItem>
</file>

<file path=customXml/itemProps3.xml><?xml version="1.0" encoding="utf-8"?>
<ds:datastoreItem xmlns:ds="http://schemas.openxmlformats.org/officeDocument/2006/customXml" ds:itemID="{EA842EAC-777E-4CC4-AE14-6F1E828896F7}">
  <ds:schemaRefs/>
</ds:datastoreItem>
</file>

<file path=customXml/itemProps4.xml><?xml version="1.0" encoding="utf-8"?>
<ds:datastoreItem xmlns:ds="http://schemas.openxmlformats.org/officeDocument/2006/customXml" ds:itemID="{41A37FE4-6812-42FF-9E04-C82FA78892DA}">
  <ds:schemaRefs/>
</ds:datastoreItem>
</file>

<file path=docProps/app.xml><?xml version="1.0" encoding="utf-8"?>
<Properties xmlns="http://schemas.openxmlformats.org/officeDocument/2006/extended-properties" xmlns:vt="http://schemas.openxmlformats.org/officeDocument/2006/docPropsVTypes">
  <Template/>
  <TotalTime>0</TotalTime>
  <Words>1296</Words>
  <Application>Microsoft Office PowerPoint</Application>
  <PresentationFormat>Widescreen</PresentationFormat>
  <Paragraphs>109</Paragraphs>
  <Slides>13</Slides>
  <Notes>13</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13</vt:i4>
      </vt:variant>
    </vt:vector>
  </HeadingPairs>
  <TitlesOfParts>
    <vt:vector size="16" baseType="lpstr">
      <vt:lpstr>Arial</vt:lpstr>
      <vt:lpstr>Times New Roman</vt:lpstr>
      <vt:lpstr>RegionH PowerPoint-skabelon 2024 (lys)</vt:lpstr>
      <vt:lpstr>En farlig ny verden - Oplevelsen af at være forældre til et barn med nydiagnosticeret fødevareallergi.</vt:lpstr>
      <vt:lpstr>Baggrund Metode og empiri  Fund Konklusion  Hvad så nu?  </vt:lpstr>
      <vt:lpstr>Hvad er problemet? </vt:lpstr>
      <vt:lpstr>Metode og emperi </vt:lpstr>
      <vt:lpstr>Tre temaer</vt:lpstr>
      <vt:lpstr>Tema 1: Fraværet af en hjælpende hånd </vt:lpstr>
      <vt:lpstr>Tema 1: Fraværet af en hjælpende hånd</vt:lpstr>
      <vt:lpstr>Konkrete ønsker </vt:lpstr>
      <vt:lpstr>Tema 2: En skræmmende ny verden</vt:lpstr>
      <vt:lpstr>Tema 2: En skræmmende ny verden</vt:lpstr>
      <vt:lpstr>Tema 3: Tid er en faktor</vt:lpstr>
      <vt:lpstr>Konklusion </vt:lpstr>
      <vt:lpstr>      Hvad så nu?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2025-02-21T11:14:55Z</dcterms:created>
  <dcterms:modified xsi:type="dcterms:W3CDTF">2025-03-14T10:46:04Z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2024-12-16T21:40:12</vt:lpwstr>
  </property>
  <property fmtid="{D5CDD505-2E9C-101B-9397-08002B2CF9AE}" pid="3" name="TemplafyTenantId">
    <vt:lpwstr>regionh</vt:lpwstr>
  </property>
  <property fmtid="{D5CDD505-2E9C-101B-9397-08002B2CF9AE}" pid="4" name="TemplafyTemplateId">
    <vt:lpwstr>1073106263693590572</vt:lpwstr>
  </property>
  <property fmtid="{D5CDD505-2E9C-101B-9397-08002B2CF9AE}" pid="5" name="TemplafyUserProfileId">
    <vt:lpwstr>981371191487365137</vt:lpwstr>
  </property>
  <property fmtid="{D5CDD505-2E9C-101B-9397-08002B2CF9AE}" pid="6" name="TemplafyLanguageCode">
    <vt:lpwstr>da-DK</vt:lpwstr>
  </property>
  <property fmtid="{D5CDD505-2E9C-101B-9397-08002B2CF9AE}" pid="7" name="TemplafyFromBlank">
    <vt:bool>true</vt:bool>
  </property>
</Properties>
</file>