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5"/>
    <p:sldMasterId id="2147483694" r:id="rId26"/>
    <p:sldMasterId id="2147483707" r:id="rId27"/>
  </p:sldMasterIdLst>
  <p:notesMasterIdLst>
    <p:notesMasterId r:id="rId48"/>
  </p:notesMasterIdLst>
  <p:sldIdLst>
    <p:sldId id="267" r:id="rId28"/>
    <p:sldId id="350" r:id="rId29"/>
    <p:sldId id="306" r:id="rId30"/>
    <p:sldId id="268" r:id="rId31"/>
    <p:sldId id="308" r:id="rId32"/>
    <p:sldId id="340" r:id="rId33"/>
    <p:sldId id="309" r:id="rId34"/>
    <p:sldId id="341" r:id="rId35"/>
    <p:sldId id="345" r:id="rId36"/>
    <p:sldId id="346" r:id="rId37"/>
    <p:sldId id="347" r:id="rId38"/>
    <p:sldId id="348" r:id="rId39"/>
    <p:sldId id="310" r:id="rId40"/>
    <p:sldId id="290" r:id="rId41"/>
    <p:sldId id="349" r:id="rId42"/>
    <p:sldId id="338" r:id="rId43"/>
    <p:sldId id="353" r:id="rId44"/>
    <p:sldId id="351" r:id="rId45"/>
    <p:sldId id="352" r:id="rId46"/>
    <p:sldId id="323" r:id="rId4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3B3"/>
    <a:srgbClr val="999999"/>
    <a:srgbClr val="E8DED4"/>
    <a:srgbClr val="E8C9BF"/>
    <a:srgbClr val="E9E402"/>
    <a:srgbClr val="6BA58F"/>
    <a:srgbClr val="154053"/>
    <a:srgbClr val="97856F"/>
    <a:srgbClr val="EFE8E1"/>
    <a:srgbClr val="F5F1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AC3B12-8FF6-4790-97EA-50EE70BAE00B}" v="4" dt="2025-03-10T10:57:33.8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645" autoAdjust="0"/>
  </p:normalViewPr>
  <p:slideViewPr>
    <p:cSldViewPr snapToGrid="0" showGuides="1">
      <p:cViewPr varScale="1">
        <p:scale>
          <a:sx n="92" d="100"/>
          <a:sy n="92" d="100"/>
        </p:scale>
        <p:origin x="197" y="77"/>
      </p:cViewPr>
      <p:guideLst/>
    </p:cSldViewPr>
  </p:slideViewPr>
  <p:notesTextViewPr>
    <p:cViewPr>
      <p:scale>
        <a:sx n="3" d="2"/>
        <a:sy n="3" d="2"/>
      </p:scale>
      <p:origin x="0" y="0"/>
    </p:cViewPr>
  </p:notesTextViewPr>
  <p:gridSpacing cx="687600" cy="6876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Master" Target="slideMasters/slideMaster2.xml"/><Relationship Id="rId39"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customXml" Target="../customXml/item21.xml"/><Relationship Id="rId34" Type="http://schemas.openxmlformats.org/officeDocument/2006/relationships/slide" Target="slides/slide7.xml"/><Relationship Id="rId42" Type="http://schemas.openxmlformats.org/officeDocument/2006/relationships/slide" Target="slides/slide15.xml"/><Relationship Id="rId47" Type="http://schemas.openxmlformats.org/officeDocument/2006/relationships/slide" Target="slides/slide20.xml"/><Relationship Id="rId50" Type="http://schemas.openxmlformats.org/officeDocument/2006/relationships/viewProps" Target="viewProps.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1.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customXml" Target="../customXml/item20.xml"/><Relationship Id="rId29" Type="http://schemas.openxmlformats.org/officeDocument/2006/relationships/slide" Target="slides/slide2.xml"/><Relationship Id="rId41"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3"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presProps" Target="presProps.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Master" Target="slideMasters/slideMaster3.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notesMaster" Target="notesMasters/notesMaster1.xml"/><Relationship Id="rId8" Type="http://schemas.openxmlformats.org/officeDocument/2006/relationships/customXml" Target="../customXml/item8.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050165971726713E-2"/>
          <c:y val="5.1369863013698627E-2"/>
          <c:w val="0.95058448222833403"/>
          <c:h val="0.81518849099342039"/>
        </c:manualLayout>
      </c:layout>
      <c:barChart>
        <c:barDir val="col"/>
        <c:grouping val="clustered"/>
        <c:varyColors val="0"/>
        <c:ser>
          <c:idx val="0"/>
          <c:order val="0"/>
          <c:spPr>
            <a:solidFill>
              <a:schemeClr val="accent1">
                <a:lumMod val="40000"/>
                <a:lumOff val="60000"/>
              </a:schemeClr>
            </a:solidFill>
            <a:ln>
              <a:noFill/>
            </a:ln>
            <a:effectLst>
              <a:outerShdw blurRad="254000" sx="102000" sy="102000" algn="ctr" rotWithShape="0">
                <a:prstClr val="black">
                  <a:alpha val="20000"/>
                </a:prstClr>
              </a:outerShdw>
            </a:effectLst>
          </c:spPr>
          <c:invertIfNegative val="0"/>
          <c:cat>
            <c:strRef>
              <c:f>'Ark1'!$A$5:$A$12</c:f>
              <c:strCache>
                <c:ptCount val="8"/>
                <c:pt idx="0">
                  <c:v>Medicin, behandlingsplan og videre forløb </c:v>
                </c:pt>
                <c:pt idx="1">
                  <c:v>Hverdag med eksem</c:v>
                </c:pt>
                <c:pt idx="2">
                  <c:v>Tanker og følelser</c:v>
                </c:pt>
                <c:pt idx="3">
                  <c:v>Høfeber, astma og  fødevareallergi</c:v>
                </c:pt>
                <c:pt idx="4">
                  <c:v>Udgifter</c:v>
                </c:pt>
                <c:pt idx="5">
                  <c:v>Socialt samvær og intimitet</c:v>
                </c:pt>
                <c:pt idx="6">
                  <c:v>Arbejde, studie og skole</c:v>
                </c:pt>
                <c:pt idx="7">
                  <c:v>Andet</c:v>
                </c:pt>
              </c:strCache>
            </c:strRef>
          </c:cat>
          <c:val>
            <c:numRef>
              <c:f>'Ark1'!$B$5:$B$12</c:f>
              <c:numCache>
                <c:formatCode>General</c:formatCode>
                <c:ptCount val="8"/>
                <c:pt idx="0">
                  <c:v>136</c:v>
                </c:pt>
                <c:pt idx="1">
                  <c:v>53</c:v>
                </c:pt>
                <c:pt idx="2">
                  <c:v>14</c:v>
                </c:pt>
                <c:pt idx="3">
                  <c:v>31</c:v>
                </c:pt>
                <c:pt idx="4">
                  <c:v>10</c:v>
                </c:pt>
                <c:pt idx="5">
                  <c:v>8</c:v>
                </c:pt>
                <c:pt idx="6">
                  <c:v>15</c:v>
                </c:pt>
                <c:pt idx="7">
                  <c:v>13</c:v>
                </c:pt>
              </c:numCache>
            </c:numRef>
          </c:val>
          <c:extLst>
            <c:ext xmlns:c16="http://schemas.microsoft.com/office/drawing/2014/chart" uri="{C3380CC4-5D6E-409C-BE32-E72D297353CC}">
              <c16:uniqueId val="{00000000-74D6-42D0-B7C1-55E96C1796F7}"/>
            </c:ext>
          </c:extLst>
        </c:ser>
        <c:dLbls>
          <c:showLegendKey val="0"/>
          <c:showVal val="0"/>
          <c:showCatName val="0"/>
          <c:showSerName val="0"/>
          <c:showPercent val="0"/>
          <c:showBubbleSize val="0"/>
        </c:dLbls>
        <c:gapWidth val="219"/>
        <c:axId val="666820280"/>
        <c:axId val="666820640"/>
      </c:barChart>
      <c:catAx>
        <c:axId val="666820280"/>
        <c:scaling>
          <c:orientation val="minMax"/>
        </c:scaling>
        <c:delete val="0"/>
        <c:axPos val="b"/>
        <c:numFmt formatCode="General" sourceLinked="1"/>
        <c:majorTickMark val="none"/>
        <c:minorTickMark val="none"/>
        <c:tickLblPos val="nextTo"/>
        <c:spPr>
          <a:noFill/>
          <a:ln w="19050" cap="flat" cmpd="sng" algn="ctr">
            <a:solidFill>
              <a:schemeClr val="bg1"/>
            </a:solidFill>
            <a:round/>
          </a:ln>
          <a:effectLst/>
        </c:spPr>
        <c:txPr>
          <a:bodyPr rot="-60000000" spcFirstLastPara="1" vertOverflow="ellipsis" vert="horz" wrap="square" anchor="ctr" anchorCtr="1"/>
          <a:lstStyle/>
          <a:p>
            <a:pPr>
              <a:defRPr sz="900" b="0" i="0" u="none" strike="noStrike" kern="1200" cap="all" baseline="0">
                <a:solidFill>
                  <a:schemeClr val="bg1"/>
                </a:solidFill>
                <a:latin typeface="+mn-lt"/>
                <a:ea typeface="+mn-ea"/>
                <a:cs typeface="+mn-cs"/>
              </a:defRPr>
            </a:pPr>
            <a:endParaRPr lang="da-DK"/>
          </a:p>
        </c:txPr>
        <c:crossAx val="666820640"/>
        <c:crosses val="autoZero"/>
        <c:auto val="1"/>
        <c:lblAlgn val="ctr"/>
        <c:lblOffset val="100"/>
        <c:noMultiLvlLbl val="0"/>
      </c:catAx>
      <c:valAx>
        <c:axId val="666820640"/>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da-DK"/>
          </a:p>
        </c:txPr>
        <c:crossAx val="66682028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75000"/>
      </a:schemeClr>
    </a:solidFill>
    <a:ln w="9525" cap="flat" cmpd="sng" algn="ctr">
      <a:solidFill>
        <a:schemeClr val="accent5">
          <a:lumMod val="75000"/>
        </a:schemeClr>
      </a:solidFill>
      <a:round/>
    </a:ln>
    <a:effectLst/>
  </c:spPr>
  <c:txPr>
    <a:bodyPr/>
    <a:lstStyle/>
    <a:p>
      <a:pPr>
        <a:defRPr/>
      </a:pPr>
      <a:endParaRPr lang="da-DK"/>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C767B4-C77D-4824-8048-7A52CFEB88D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ED692F8-385B-41E6-9A90-C23642643BB2}">
      <dgm:prSet/>
      <dgm:spPr>
        <a:solidFill>
          <a:schemeClr val="bg2"/>
        </a:solidFill>
      </dgm:spPr>
      <dgm:t>
        <a:bodyPr/>
        <a:lstStyle/>
        <a:p>
          <a:r>
            <a:rPr lang="da-DK" dirty="0"/>
            <a:t>Støtte til patienter diagnosticeret med eksem kan øge deres sikkerhed i at håndtere sygdommen i hverdagen og kan lindre potentielle følelsesmæssige byrder</a:t>
          </a:r>
          <a:endParaRPr lang="en-US" dirty="0"/>
        </a:p>
      </dgm:t>
    </dgm:pt>
    <dgm:pt modelId="{9E015A48-3114-447B-B83A-897E7B9348F9}" type="parTrans" cxnId="{5475DC7A-0174-421E-9957-C435F32410FB}">
      <dgm:prSet/>
      <dgm:spPr/>
      <dgm:t>
        <a:bodyPr/>
        <a:lstStyle/>
        <a:p>
          <a:endParaRPr lang="en-US"/>
        </a:p>
      </dgm:t>
    </dgm:pt>
    <dgm:pt modelId="{25213433-509A-4DF0-9772-B3C987DD0FE0}" type="sibTrans" cxnId="{5475DC7A-0174-421E-9957-C435F32410FB}">
      <dgm:prSet/>
      <dgm:spPr/>
      <dgm:t>
        <a:bodyPr/>
        <a:lstStyle/>
        <a:p>
          <a:endParaRPr lang="en-US"/>
        </a:p>
      </dgm:t>
    </dgm:pt>
    <dgm:pt modelId="{F2FA742B-6C73-4EC7-9D91-4AF8DE16D960}">
      <dgm:prSet/>
      <dgm:spPr/>
      <dgm:t>
        <a:bodyPr/>
        <a:lstStyle/>
        <a:p>
          <a:r>
            <a:rPr lang="da-DK" dirty="0"/>
            <a:t>Forløb med undervisning og støtte til patienter med eksem eksistere, men antallet, tilgængeligheden og varigheden er meget varierende</a:t>
          </a:r>
          <a:endParaRPr lang="en-US" dirty="0"/>
        </a:p>
      </dgm:t>
    </dgm:pt>
    <dgm:pt modelId="{40CAF45B-DE33-4D8B-B113-B84D828554D1}" type="parTrans" cxnId="{1ECF842B-1CE1-4E3D-82E0-B6740DBD4851}">
      <dgm:prSet/>
      <dgm:spPr/>
      <dgm:t>
        <a:bodyPr/>
        <a:lstStyle/>
        <a:p>
          <a:endParaRPr lang="en-US"/>
        </a:p>
      </dgm:t>
    </dgm:pt>
    <dgm:pt modelId="{46B8E3A3-282A-439B-ACEE-889631719CAF}" type="sibTrans" cxnId="{1ECF842B-1CE1-4E3D-82E0-B6740DBD4851}">
      <dgm:prSet/>
      <dgm:spPr/>
      <dgm:t>
        <a:bodyPr/>
        <a:lstStyle/>
        <a:p>
          <a:endParaRPr lang="en-US"/>
        </a:p>
      </dgm:t>
    </dgm:pt>
    <dgm:pt modelId="{3748716F-AF0A-4B70-A06B-AC724765AB89}">
      <dgm:prSet/>
      <dgm:spPr/>
      <dgm:t>
        <a:bodyPr/>
        <a:lstStyle/>
        <a:p>
          <a:r>
            <a:rPr lang="da-DK" dirty="0"/>
            <a:t>Patienter med eksem fortæller at sygdommen er rigtig svær at håndtere og de ønsker mere støtte fra de sundhedsprofessionelle</a:t>
          </a:r>
          <a:endParaRPr lang="en-US" dirty="0"/>
        </a:p>
      </dgm:t>
    </dgm:pt>
    <dgm:pt modelId="{40354F34-1AA3-4F88-9366-A8202EC9AA8C}" type="parTrans" cxnId="{FFEE423E-EBCB-4A56-A0D7-A2EAAF9E7906}">
      <dgm:prSet/>
      <dgm:spPr/>
      <dgm:t>
        <a:bodyPr/>
        <a:lstStyle/>
        <a:p>
          <a:endParaRPr lang="en-US"/>
        </a:p>
      </dgm:t>
    </dgm:pt>
    <dgm:pt modelId="{8CC9D9F0-4DEA-49CC-9AC8-C10994D9F258}" type="sibTrans" cxnId="{FFEE423E-EBCB-4A56-A0D7-A2EAAF9E7906}">
      <dgm:prSet/>
      <dgm:spPr/>
      <dgm:t>
        <a:bodyPr/>
        <a:lstStyle/>
        <a:p>
          <a:endParaRPr lang="en-US"/>
        </a:p>
      </dgm:t>
    </dgm:pt>
    <dgm:pt modelId="{359EFEBC-45BF-4336-8AC6-58A82565210D}" type="pres">
      <dgm:prSet presAssocID="{BCC767B4-C77D-4824-8048-7A52CFEB88D0}" presName="root" presStyleCnt="0">
        <dgm:presLayoutVars>
          <dgm:dir/>
          <dgm:resizeHandles val="exact"/>
        </dgm:presLayoutVars>
      </dgm:prSet>
      <dgm:spPr/>
    </dgm:pt>
    <dgm:pt modelId="{56804868-960F-4696-B853-B7E65EF5C6ED}" type="pres">
      <dgm:prSet presAssocID="{4ED692F8-385B-41E6-9A90-C23642643BB2}" presName="compNode" presStyleCnt="0"/>
      <dgm:spPr/>
    </dgm:pt>
    <dgm:pt modelId="{7C983025-7256-4595-B395-55A034AD37AA}" type="pres">
      <dgm:prSet presAssocID="{4ED692F8-385B-41E6-9A90-C23642643BB2}" presName="bgRect" presStyleLbl="bgShp" presStyleIdx="0" presStyleCnt="3"/>
      <dgm:spPr>
        <a:solidFill>
          <a:schemeClr val="bg2"/>
        </a:solidFill>
      </dgm:spPr>
    </dgm:pt>
    <dgm:pt modelId="{BED329A1-91AD-4439-857B-BC08FB6A3057}" type="pres">
      <dgm:prSet presAssocID="{4ED692F8-385B-41E6-9A90-C23642643BB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æge"/>
        </a:ext>
      </dgm:extLst>
    </dgm:pt>
    <dgm:pt modelId="{5487AD6C-9052-4F16-AEEA-AA7479E1C021}" type="pres">
      <dgm:prSet presAssocID="{4ED692F8-385B-41E6-9A90-C23642643BB2}" presName="spaceRect" presStyleCnt="0"/>
      <dgm:spPr/>
    </dgm:pt>
    <dgm:pt modelId="{4FC86F7E-3EA9-4D91-8F73-48A108A97212}" type="pres">
      <dgm:prSet presAssocID="{4ED692F8-385B-41E6-9A90-C23642643BB2}" presName="parTx" presStyleLbl="revTx" presStyleIdx="0" presStyleCnt="3">
        <dgm:presLayoutVars>
          <dgm:chMax val="0"/>
          <dgm:chPref val="0"/>
        </dgm:presLayoutVars>
      </dgm:prSet>
      <dgm:spPr/>
    </dgm:pt>
    <dgm:pt modelId="{4A554D14-88BB-4516-A113-34106DD2DBD9}" type="pres">
      <dgm:prSet presAssocID="{25213433-509A-4DF0-9772-B3C987DD0FE0}" presName="sibTrans" presStyleCnt="0"/>
      <dgm:spPr/>
    </dgm:pt>
    <dgm:pt modelId="{D20F7A50-7309-4101-8DD4-CBE7D1840A32}" type="pres">
      <dgm:prSet presAssocID="{F2FA742B-6C73-4EC7-9D91-4AF8DE16D960}" presName="compNode" presStyleCnt="0"/>
      <dgm:spPr/>
    </dgm:pt>
    <dgm:pt modelId="{17C70B05-470C-4466-B145-93E3DFAD86A8}" type="pres">
      <dgm:prSet presAssocID="{F2FA742B-6C73-4EC7-9D91-4AF8DE16D960}" presName="bgRect" presStyleLbl="bgShp" presStyleIdx="1" presStyleCnt="3"/>
      <dgm:spPr>
        <a:solidFill>
          <a:schemeClr val="bg2"/>
        </a:solidFill>
      </dgm:spPr>
    </dgm:pt>
    <dgm:pt modelId="{B492D825-E73A-450A-B35B-301BAEA14765}" type="pres">
      <dgm:prSet presAssocID="{F2FA742B-6C73-4EC7-9D91-4AF8DE16D96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ygehus"/>
        </a:ext>
      </dgm:extLst>
    </dgm:pt>
    <dgm:pt modelId="{6DD17CC2-47D3-4337-AA9B-C229BF7507AD}" type="pres">
      <dgm:prSet presAssocID="{F2FA742B-6C73-4EC7-9D91-4AF8DE16D960}" presName="spaceRect" presStyleCnt="0"/>
      <dgm:spPr/>
    </dgm:pt>
    <dgm:pt modelId="{52712102-3655-4AEF-95BE-C56B8B6E46B7}" type="pres">
      <dgm:prSet presAssocID="{F2FA742B-6C73-4EC7-9D91-4AF8DE16D960}" presName="parTx" presStyleLbl="revTx" presStyleIdx="1" presStyleCnt="3">
        <dgm:presLayoutVars>
          <dgm:chMax val="0"/>
          <dgm:chPref val="0"/>
        </dgm:presLayoutVars>
      </dgm:prSet>
      <dgm:spPr/>
    </dgm:pt>
    <dgm:pt modelId="{7D7F7A88-4870-4D48-B41B-1C3F2D9C2A89}" type="pres">
      <dgm:prSet presAssocID="{46B8E3A3-282A-439B-ACEE-889631719CAF}" presName="sibTrans" presStyleCnt="0"/>
      <dgm:spPr/>
    </dgm:pt>
    <dgm:pt modelId="{6A863C0D-F517-4FE1-A285-73DAA59B44EA}" type="pres">
      <dgm:prSet presAssocID="{3748716F-AF0A-4B70-A06B-AC724765AB89}" presName="compNode" presStyleCnt="0"/>
      <dgm:spPr/>
    </dgm:pt>
    <dgm:pt modelId="{58CA6D1B-5003-40B6-9ADC-A9B292D069A5}" type="pres">
      <dgm:prSet presAssocID="{3748716F-AF0A-4B70-A06B-AC724765AB89}" presName="bgRect" presStyleLbl="bgShp" presStyleIdx="2" presStyleCnt="3"/>
      <dgm:spPr>
        <a:solidFill>
          <a:schemeClr val="bg2"/>
        </a:solidFill>
      </dgm:spPr>
    </dgm:pt>
    <dgm:pt modelId="{1278881C-6BB4-4C00-A5E3-837D55FEFA67}" type="pres">
      <dgm:prSet presAssocID="{3748716F-AF0A-4B70-A06B-AC724765AB8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oskop"/>
        </a:ext>
      </dgm:extLst>
    </dgm:pt>
    <dgm:pt modelId="{7F40AB8C-1810-4737-8107-4F7B251BFEAD}" type="pres">
      <dgm:prSet presAssocID="{3748716F-AF0A-4B70-A06B-AC724765AB89}" presName="spaceRect" presStyleCnt="0"/>
      <dgm:spPr/>
    </dgm:pt>
    <dgm:pt modelId="{1B8B36D1-7099-4EC0-8528-4ACCA7E67A62}" type="pres">
      <dgm:prSet presAssocID="{3748716F-AF0A-4B70-A06B-AC724765AB89}" presName="parTx" presStyleLbl="revTx" presStyleIdx="2" presStyleCnt="3">
        <dgm:presLayoutVars>
          <dgm:chMax val="0"/>
          <dgm:chPref val="0"/>
        </dgm:presLayoutVars>
      </dgm:prSet>
      <dgm:spPr/>
    </dgm:pt>
  </dgm:ptLst>
  <dgm:cxnLst>
    <dgm:cxn modelId="{5FA99527-3AB0-4D0B-9460-67F7F2467CA0}" type="presOf" srcId="{3748716F-AF0A-4B70-A06B-AC724765AB89}" destId="{1B8B36D1-7099-4EC0-8528-4ACCA7E67A62}" srcOrd="0" destOrd="0" presId="urn:microsoft.com/office/officeart/2018/2/layout/IconVerticalSolidList"/>
    <dgm:cxn modelId="{1ECF842B-1CE1-4E3D-82E0-B6740DBD4851}" srcId="{BCC767B4-C77D-4824-8048-7A52CFEB88D0}" destId="{F2FA742B-6C73-4EC7-9D91-4AF8DE16D960}" srcOrd="1" destOrd="0" parTransId="{40CAF45B-DE33-4D8B-B113-B84D828554D1}" sibTransId="{46B8E3A3-282A-439B-ACEE-889631719CAF}"/>
    <dgm:cxn modelId="{ABAFBE31-51C6-42A9-9168-5F7883AD2A2D}" type="presOf" srcId="{F2FA742B-6C73-4EC7-9D91-4AF8DE16D960}" destId="{52712102-3655-4AEF-95BE-C56B8B6E46B7}" srcOrd="0" destOrd="0" presId="urn:microsoft.com/office/officeart/2018/2/layout/IconVerticalSolidList"/>
    <dgm:cxn modelId="{FFEE423E-EBCB-4A56-A0D7-A2EAAF9E7906}" srcId="{BCC767B4-C77D-4824-8048-7A52CFEB88D0}" destId="{3748716F-AF0A-4B70-A06B-AC724765AB89}" srcOrd="2" destOrd="0" parTransId="{40354F34-1AA3-4F88-9366-A8202EC9AA8C}" sibTransId="{8CC9D9F0-4DEA-49CC-9AC8-C10994D9F258}"/>
    <dgm:cxn modelId="{1A17906B-45EB-4FCD-A938-90BA7AA1CEED}" type="presOf" srcId="{BCC767B4-C77D-4824-8048-7A52CFEB88D0}" destId="{359EFEBC-45BF-4336-8AC6-58A82565210D}" srcOrd="0" destOrd="0" presId="urn:microsoft.com/office/officeart/2018/2/layout/IconVerticalSolidList"/>
    <dgm:cxn modelId="{5475DC7A-0174-421E-9957-C435F32410FB}" srcId="{BCC767B4-C77D-4824-8048-7A52CFEB88D0}" destId="{4ED692F8-385B-41E6-9A90-C23642643BB2}" srcOrd="0" destOrd="0" parTransId="{9E015A48-3114-447B-B83A-897E7B9348F9}" sibTransId="{25213433-509A-4DF0-9772-B3C987DD0FE0}"/>
    <dgm:cxn modelId="{5ACC85F7-BC35-47C2-808C-DB4791280A26}" type="presOf" srcId="{4ED692F8-385B-41E6-9A90-C23642643BB2}" destId="{4FC86F7E-3EA9-4D91-8F73-48A108A97212}" srcOrd="0" destOrd="0" presId="urn:microsoft.com/office/officeart/2018/2/layout/IconVerticalSolidList"/>
    <dgm:cxn modelId="{DC8FBD2B-BE68-443A-BACF-E5F5DCE625BE}" type="presParOf" srcId="{359EFEBC-45BF-4336-8AC6-58A82565210D}" destId="{56804868-960F-4696-B853-B7E65EF5C6ED}" srcOrd="0" destOrd="0" presId="urn:microsoft.com/office/officeart/2018/2/layout/IconVerticalSolidList"/>
    <dgm:cxn modelId="{04E60A5B-46A0-4316-97DE-A2F6C4B5BAA7}" type="presParOf" srcId="{56804868-960F-4696-B853-B7E65EF5C6ED}" destId="{7C983025-7256-4595-B395-55A034AD37AA}" srcOrd="0" destOrd="0" presId="urn:microsoft.com/office/officeart/2018/2/layout/IconVerticalSolidList"/>
    <dgm:cxn modelId="{A2BF2217-BC57-4CE3-A23B-2CF3584A9909}" type="presParOf" srcId="{56804868-960F-4696-B853-B7E65EF5C6ED}" destId="{BED329A1-91AD-4439-857B-BC08FB6A3057}" srcOrd="1" destOrd="0" presId="urn:microsoft.com/office/officeart/2018/2/layout/IconVerticalSolidList"/>
    <dgm:cxn modelId="{75C3E406-C7C1-4208-A547-4C6F2387AE3E}" type="presParOf" srcId="{56804868-960F-4696-B853-B7E65EF5C6ED}" destId="{5487AD6C-9052-4F16-AEEA-AA7479E1C021}" srcOrd="2" destOrd="0" presId="urn:microsoft.com/office/officeart/2018/2/layout/IconVerticalSolidList"/>
    <dgm:cxn modelId="{5DD26772-29AC-48B7-9F62-0601C25A1E78}" type="presParOf" srcId="{56804868-960F-4696-B853-B7E65EF5C6ED}" destId="{4FC86F7E-3EA9-4D91-8F73-48A108A97212}" srcOrd="3" destOrd="0" presId="urn:microsoft.com/office/officeart/2018/2/layout/IconVerticalSolidList"/>
    <dgm:cxn modelId="{A372109C-415D-4B54-AD9D-5BD4409207B8}" type="presParOf" srcId="{359EFEBC-45BF-4336-8AC6-58A82565210D}" destId="{4A554D14-88BB-4516-A113-34106DD2DBD9}" srcOrd="1" destOrd="0" presId="urn:microsoft.com/office/officeart/2018/2/layout/IconVerticalSolidList"/>
    <dgm:cxn modelId="{E565A7F3-942C-4B16-9784-765BE0E2745B}" type="presParOf" srcId="{359EFEBC-45BF-4336-8AC6-58A82565210D}" destId="{D20F7A50-7309-4101-8DD4-CBE7D1840A32}" srcOrd="2" destOrd="0" presId="urn:microsoft.com/office/officeart/2018/2/layout/IconVerticalSolidList"/>
    <dgm:cxn modelId="{FD8E370D-9D82-47E4-AE28-7F99E1A9FE88}" type="presParOf" srcId="{D20F7A50-7309-4101-8DD4-CBE7D1840A32}" destId="{17C70B05-470C-4466-B145-93E3DFAD86A8}" srcOrd="0" destOrd="0" presId="urn:microsoft.com/office/officeart/2018/2/layout/IconVerticalSolidList"/>
    <dgm:cxn modelId="{E2B07269-FA06-42B0-A787-B86286098DB4}" type="presParOf" srcId="{D20F7A50-7309-4101-8DD4-CBE7D1840A32}" destId="{B492D825-E73A-450A-B35B-301BAEA14765}" srcOrd="1" destOrd="0" presId="urn:microsoft.com/office/officeart/2018/2/layout/IconVerticalSolidList"/>
    <dgm:cxn modelId="{CD3488AE-7BC2-4B0F-B787-4339DFDDAA57}" type="presParOf" srcId="{D20F7A50-7309-4101-8DD4-CBE7D1840A32}" destId="{6DD17CC2-47D3-4337-AA9B-C229BF7507AD}" srcOrd="2" destOrd="0" presId="urn:microsoft.com/office/officeart/2018/2/layout/IconVerticalSolidList"/>
    <dgm:cxn modelId="{19553A1A-890A-4CF1-B86C-AC5233F03ACF}" type="presParOf" srcId="{D20F7A50-7309-4101-8DD4-CBE7D1840A32}" destId="{52712102-3655-4AEF-95BE-C56B8B6E46B7}" srcOrd="3" destOrd="0" presId="urn:microsoft.com/office/officeart/2018/2/layout/IconVerticalSolidList"/>
    <dgm:cxn modelId="{E40D9FE5-EC4D-4CED-AF44-FDDE5770443A}" type="presParOf" srcId="{359EFEBC-45BF-4336-8AC6-58A82565210D}" destId="{7D7F7A88-4870-4D48-B41B-1C3F2D9C2A89}" srcOrd="3" destOrd="0" presId="urn:microsoft.com/office/officeart/2018/2/layout/IconVerticalSolidList"/>
    <dgm:cxn modelId="{2059B7A2-EAC5-46D1-93D6-F8CB6EB949D5}" type="presParOf" srcId="{359EFEBC-45BF-4336-8AC6-58A82565210D}" destId="{6A863C0D-F517-4FE1-A285-73DAA59B44EA}" srcOrd="4" destOrd="0" presId="urn:microsoft.com/office/officeart/2018/2/layout/IconVerticalSolidList"/>
    <dgm:cxn modelId="{F37FB634-BA3A-4A4A-BFF5-970F604F3DA3}" type="presParOf" srcId="{6A863C0D-F517-4FE1-A285-73DAA59B44EA}" destId="{58CA6D1B-5003-40B6-9ADC-A9B292D069A5}" srcOrd="0" destOrd="0" presId="urn:microsoft.com/office/officeart/2018/2/layout/IconVerticalSolidList"/>
    <dgm:cxn modelId="{76C341E0-DAB0-43B9-AB8A-D5EFC624AA75}" type="presParOf" srcId="{6A863C0D-F517-4FE1-A285-73DAA59B44EA}" destId="{1278881C-6BB4-4C00-A5E3-837D55FEFA67}" srcOrd="1" destOrd="0" presId="urn:microsoft.com/office/officeart/2018/2/layout/IconVerticalSolidList"/>
    <dgm:cxn modelId="{7A638AED-160A-4998-A7CF-6A49D7E56D18}" type="presParOf" srcId="{6A863C0D-F517-4FE1-A285-73DAA59B44EA}" destId="{7F40AB8C-1810-4737-8107-4F7B251BFEAD}" srcOrd="2" destOrd="0" presId="urn:microsoft.com/office/officeart/2018/2/layout/IconVerticalSolidList"/>
    <dgm:cxn modelId="{C6F9B2FE-9872-4049-ADB6-5C06C893B9EC}" type="presParOf" srcId="{6A863C0D-F517-4FE1-A285-73DAA59B44EA}" destId="{1B8B36D1-7099-4EC0-8528-4ACCA7E67A6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B096A4-06D8-4EF5-8CC6-4991915863D8}" type="doc">
      <dgm:prSet loTypeId="urn:microsoft.com/office/officeart/2005/8/layout/process5" loCatId="process" qsTypeId="urn:microsoft.com/office/officeart/2005/8/quickstyle/simple1" qsCatId="simple" csTypeId="urn:microsoft.com/office/officeart/2005/8/colors/accent3_2" csCatId="accent3" phldr="1"/>
      <dgm:spPr/>
      <dgm:t>
        <a:bodyPr/>
        <a:lstStyle/>
        <a:p>
          <a:endParaRPr lang="da-DK"/>
        </a:p>
      </dgm:t>
    </dgm:pt>
    <dgm:pt modelId="{8EA04441-C513-41EF-9651-A876B803A551}">
      <dgm:prSet phldrT="[Tekst]"/>
      <dgm:spPr>
        <a:ln>
          <a:solidFill>
            <a:schemeClr val="accent5">
              <a:lumMod val="75000"/>
            </a:schemeClr>
          </a:solidFill>
        </a:ln>
      </dgm:spPr>
      <dgm:t>
        <a:bodyPr/>
        <a:lstStyle/>
        <a:p>
          <a:r>
            <a:rPr lang="da-DK" dirty="0">
              <a:latin typeface="Times New Roman" panose="02020603050405020304" pitchFamily="18" charset="0"/>
              <a:cs typeface="Times New Roman" panose="02020603050405020304" pitchFamily="18" charset="0"/>
            </a:rPr>
            <a:t>Litteratur review + 26 interviews med patienter med AD</a:t>
          </a:r>
        </a:p>
      </dgm:t>
    </dgm:pt>
    <dgm:pt modelId="{DAEB8F30-6F52-4EBD-957D-B87B2AD60B50}" type="parTrans" cxnId="{FFDD5DB6-22E3-4799-9858-68D0AADEEB1B}">
      <dgm:prSet/>
      <dgm:spPr/>
      <dgm:t>
        <a:bodyPr/>
        <a:lstStyle/>
        <a:p>
          <a:endParaRPr lang="da-DK"/>
        </a:p>
      </dgm:t>
    </dgm:pt>
    <dgm:pt modelId="{6B8A3A3B-144D-4E96-BD64-D556F7B62E63}" type="sibTrans" cxnId="{FFDD5DB6-22E3-4799-9858-68D0AADEEB1B}">
      <dgm:prSet/>
      <dgm:spPr>
        <a:solidFill>
          <a:schemeClr val="accent3"/>
        </a:solidFill>
      </dgm:spPr>
      <dgm:t>
        <a:bodyPr/>
        <a:lstStyle/>
        <a:p>
          <a:endParaRPr lang="da-DK"/>
        </a:p>
      </dgm:t>
    </dgm:pt>
    <dgm:pt modelId="{6FA52E03-06D3-46B0-8D38-0BC3BD902ADE}">
      <dgm:prSet phldrT="[Tekst]"/>
      <dgm:spPr>
        <a:ln>
          <a:solidFill>
            <a:schemeClr val="accent5">
              <a:lumMod val="75000"/>
            </a:schemeClr>
          </a:solidFill>
        </a:ln>
      </dgm:spPr>
      <dgm:t>
        <a:bodyPr/>
        <a:lstStyle/>
        <a:p>
          <a:r>
            <a:rPr lang="da-DK" dirty="0">
              <a:latin typeface="Times New Roman" panose="02020603050405020304" pitchFamily="18" charset="0"/>
              <a:cs typeface="Times New Roman" panose="02020603050405020304" pitchFamily="18" charset="0"/>
            </a:rPr>
            <a:t>2 </a:t>
          </a:r>
          <a:r>
            <a:rPr lang="en-US" noProof="0" dirty="0">
              <a:latin typeface="Times New Roman" panose="02020603050405020304" pitchFamily="18" charset="0"/>
              <a:cs typeface="Times New Roman" panose="02020603050405020304" pitchFamily="18" charset="0"/>
            </a:rPr>
            <a:t>workshops med spl/</a:t>
          </a:r>
          <a:r>
            <a:rPr lang="en-US" noProof="0" dirty="0" err="1">
              <a:latin typeface="Times New Roman" panose="02020603050405020304" pitchFamily="18" charset="0"/>
              <a:cs typeface="Times New Roman" panose="02020603050405020304" pitchFamily="18" charset="0"/>
            </a:rPr>
            <a:t>læger</a:t>
          </a:r>
          <a:r>
            <a:rPr lang="en-US" noProof="0" dirty="0">
              <a:latin typeface="Times New Roman" panose="02020603050405020304" pitchFamily="18" charset="0"/>
              <a:cs typeface="Times New Roman" panose="02020603050405020304" pitchFamily="18" charset="0"/>
            </a:rPr>
            <a:t> og </a:t>
          </a:r>
          <a:r>
            <a:rPr lang="en-US" noProof="0" dirty="0" err="1">
              <a:latin typeface="Times New Roman" panose="02020603050405020304" pitchFamily="18" charset="0"/>
              <a:cs typeface="Times New Roman" panose="02020603050405020304" pitchFamily="18" charset="0"/>
            </a:rPr>
            <a:t>patienter</a:t>
          </a:r>
          <a:r>
            <a:rPr lang="en-US" noProof="0" dirty="0">
              <a:latin typeface="Times New Roman" panose="02020603050405020304" pitchFamily="18" charset="0"/>
              <a:cs typeface="Times New Roman" panose="02020603050405020304" pitchFamily="18" charset="0"/>
            </a:rPr>
            <a:t> med AD</a:t>
          </a:r>
        </a:p>
      </dgm:t>
    </dgm:pt>
    <dgm:pt modelId="{062A8C0B-A1B4-4778-941B-1E3DD5F840E3}" type="parTrans" cxnId="{8DB269F7-F62A-4ED8-BDD0-ED19DFB98DDE}">
      <dgm:prSet/>
      <dgm:spPr/>
      <dgm:t>
        <a:bodyPr/>
        <a:lstStyle/>
        <a:p>
          <a:endParaRPr lang="da-DK"/>
        </a:p>
      </dgm:t>
    </dgm:pt>
    <dgm:pt modelId="{8EAEB8BC-BBE8-48F3-9CE4-2F2DA702BA6F}" type="sibTrans" cxnId="{8DB269F7-F62A-4ED8-BDD0-ED19DFB98DDE}">
      <dgm:prSet/>
      <dgm:spPr>
        <a:solidFill>
          <a:schemeClr val="accent3"/>
        </a:solidFill>
      </dgm:spPr>
      <dgm:t>
        <a:bodyPr/>
        <a:lstStyle/>
        <a:p>
          <a:endParaRPr lang="da-DK"/>
        </a:p>
      </dgm:t>
    </dgm:pt>
    <dgm:pt modelId="{B165F073-2277-492A-9F87-9336AC90D5A3}">
      <dgm:prSet phldrT="[Tekst]"/>
      <dgm:spPr>
        <a:ln w="95250">
          <a:solidFill>
            <a:schemeClr val="accent5">
              <a:lumMod val="75000"/>
            </a:schemeClr>
          </a:solidFill>
        </a:ln>
      </dgm:spPr>
      <dgm:t>
        <a:bodyPr/>
        <a:lstStyle/>
        <a:p>
          <a:r>
            <a:rPr lang="da-DK" dirty="0">
              <a:latin typeface="Times New Roman" panose="02020603050405020304" pitchFamily="18" charset="0"/>
              <a:cs typeface="Times New Roman" panose="02020603050405020304" pitchFamily="18" charset="0"/>
            </a:rPr>
            <a:t>11 </a:t>
          </a:r>
          <a:r>
            <a:rPr lang="en-US" noProof="0" dirty="0" err="1">
              <a:latin typeface="Times New Roman" panose="02020603050405020304" pitchFamily="18" charset="0"/>
              <a:cs typeface="Times New Roman" panose="02020603050405020304" pitchFamily="18" charset="0"/>
            </a:rPr>
            <a:t>observationer</a:t>
          </a:r>
          <a:r>
            <a:rPr lang="en-US" noProof="0" dirty="0">
              <a:latin typeface="Times New Roman" panose="02020603050405020304" pitchFamily="18" charset="0"/>
              <a:cs typeface="Times New Roman" panose="02020603050405020304" pitchFamily="18" charset="0"/>
            </a:rPr>
            <a:t> </a:t>
          </a:r>
          <a:r>
            <a:rPr lang="en-US" noProof="0" dirty="0" err="1">
              <a:latin typeface="Times New Roman" panose="02020603050405020304" pitchFamily="18" charset="0"/>
              <a:cs typeface="Times New Roman" panose="02020603050405020304" pitchFamily="18" charset="0"/>
            </a:rPr>
            <a:t>af</a:t>
          </a:r>
          <a:r>
            <a:rPr lang="en-US" noProof="0" dirty="0">
              <a:latin typeface="Times New Roman" panose="02020603050405020304" pitchFamily="18" charset="0"/>
              <a:cs typeface="Times New Roman" panose="02020603050405020304" pitchFamily="18" charset="0"/>
            </a:rPr>
            <a:t> </a:t>
          </a:r>
          <a:r>
            <a:rPr lang="en-US" noProof="0" dirty="0" err="1">
              <a:latin typeface="Times New Roman" panose="02020603050405020304" pitchFamily="18" charset="0"/>
              <a:cs typeface="Times New Roman" panose="02020603050405020304" pitchFamily="18" charset="0"/>
            </a:rPr>
            <a:t>konsultationer</a:t>
          </a:r>
          <a:r>
            <a:rPr lang="en-US" noProof="0" dirty="0">
              <a:latin typeface="Times New Roman" panose="02020603050405020304" pitchFamily="18" charset="0"/>
              <a:cs typeface="Times New Roman" panose="02020603050405020304" pitchFamily="18" charset="0"/>
            </a:rPr>
            <a:t> med </a:t>
          </a:r>
          <a:r>
            <a:rPr lang="en-US" noProof="0" dirty="0" err="1">
              <a:latin typeface="Times New Roman" panose="02020603050405020304" pitchFamily="18" charset="0"/>
              <a:cs typeface="Times New Roman" panose="02020603050405020304" pitchFamily="18" charset="0"/>
            </a:rPr>
            <a:t>patienter</a:t>
          </a:r>
          <a:r>
            <a:rPr lang="en-US" noProof="0" dirty="0">
              <a:latin typeface="Times New Roman" panose="02020603050405020304" pitchFamily="18" charset="0"/>
              <a:cs typeface="Times New Roman" panose="02020603050405020304" pitchFamily="18" charset="0"/>
            </a:rPr>
            <a:t> med AD</a:t>
          </a:r>
        </a:p>
      </dgm:t>
    </dgm:pt>
    <dgm:pt modelId="{206EF127-4DF8-4FAC-9EDD-8FE56B910D3B}" type="parTrans" cxnId="{CFEB324B-6214-4A6C-9948-F0C248C4FBD2}">
      <dgm:prSet/>
      <dgm:spPr/>
      <dgm:t>
        <a:bodyPr/>
        <a:lstStyle/>
        <a:p>
          <a:endParaRPr lang="da-DK"/>
        </a:p>
      </dgm:t>
    </dgm:pt>
    <dgm:pt modelId="{0F8F2ECE-3730-41FB-BF7F-109EF19D9CE7}" type="sibTrans" cxnId="{CFEB324B-6214-4A6C-9948-F0C248C4FBD2}">
      <dgm:prSet/>
      <dgm:spPr>
        <a:solidFill>
          <a:schemeClr val="accent3"/>
        </a:solidFill>
      </dgm:spPr>
      <dgm:t>
        <a:bodyPr/>
        <a:lstStyle/>
        <a:p>
          <a:endParaRPr lang="da-DK"/>
        </a:p>
      </dgm:t>
    </dgm:pt>
    <dgm:pt modelId="{B2A34D15-1AD4-4B7F-974B-1820E95B99DC}">
      <dgm:prSet phldrT="[Tekst]"/>
      <dgm:spPr>
        <a:ln w="95250">
          <a:solidFill>
            <a:schemeClr val="accent5">
              <a:lumMod val="75000"/>
            </a:schemeClr>
          </a:solidFill>
        </a:ln>
      </dgm:spPr>
      <dgm:t>
        <a:bodyPr/>
        <a:lstStyle/>
        <a:p>
          <a:r>
            <a:rPr lang="da-DK" dirty="0">
              <a:latin typeface="Times New Roman" panose="02020603050405020304" pitchFamily="18" charset="0"/>
              <a:cs typeface="Times New Roman" panose="02020603050405020304" pitchFamily="18" charset="0"/>
            </a:rPr>
            <a:t>11 interviews med patienter med AD</a:t>
          </a:r>
        </a:p>
      </dgm:t>
    </dgm:pt>
    <dgm:pt modelId="{5D002460-A86E-4F3E-AA63-638F308DBB69}" type="parTrans" cxnId="{E2AF37DE-70AD-44F5-A0F4-1336A78B5CDA}">
      <dgm:prSet/>
      <dgm:spPr/>
      <dgm:t>
        <a:bodyPr/>
        <a:lstStyle/>
        <a:p>
          <a:endParaRPr lang="da-DK"/>
        </a:p>
      </dgm:t>
    </dgm:pt>
    <dgm:pt modelId="{B60BA4B4-BB4E-49D0-85AA-800200236D14}" type="sibTrans" cxnId="{E2AF37DE-70AD-44F5-A0F4-1336A78B5CDA}">
      <dgm:prSet/>
      <dgm:spPr>
        <a:solidFill>
          <a:schemeClr val="accent3"/>
        </a:solidFill>
      </dgm:spPr>
      <dgm:t>
        <a:bodyPr/>
        <a:lstStyle/>
        <a:p>
          <a:endParaRPr lang="da-DK"/>
        </a:p>
      </dgm:t>
    </dgm:pt>
    <dgm:pt modelId="{4CC00488-DA3F-416F-89E4-75283069446B}">
      <dgm:prSet phldrT="[Tekst]"/>
      <dgm:spPr>
        <a:ln w="95250">
          <a:solidFill>
            <a:schemeClr val="accent5">
              <a:lumMod val="75000"/>
            </a:schemeClr>
          </a:solidFill>
        </a:ln>
      </dgm:spPr>
      <dgm:t>
        <a:bodyPr/>
        <a:lstStyle/>
        <a:p>
          <a:r>
            <a:rPr lang="en-US" noProof="0" dirty="0">
              <a:latin typeface="Times New Roman" panose="02020603050405020304" pitchFamily="18" charset="0"/>
              <a:cs typeface="Times New Roman" panose="02020603050405020304" pitchFamily="18" charset="0"/>
            </a:rPr>
            <a:t>7 interviews med spl/</a:t>
          </a:r>
          <a:r>
            <a:rPr lang="en-US" noProof="0" dirty="0" err="1">
              <a:latin typeface="Times New Roman" panose="02020603050405020304" pitchFamily="18" charset="0"/>
              <a:cs typeface="Times New Roman" panose="02020603050405020304" pitchFamily="18" charset="0"/>
            </a:rPr>
            <a:t>læger</a:t>
          </a:r>
          <a:endParaRPr lang="en-US" noProof="0" dirty="0">
            <a:latin typeface="Times New Roman" panose="02020603050405020304" pitchFamily="18" charset="0"/>
            <a:cs typeface="Times New Roman" panose="02020603050405020304" pitchFamily="18" charset="0"/>
          </a:endParaRPr>
        </a:p>
      </dgm:t>
    </dgm:pt>
    <dgm:pt modelId="{942E32E0-AD33-4B18-A887-84282BF534AC}" type="parTrans" cxnId="{18C69E90-8434-4846-BFEE-69B94C5BE947}">
      <dgm:prSet/>
      <dgm:spPr/>
      <dgm:t>
        <a:bodyPr/>
        <a:lstStyle/>
        <a:p>
          <a:endParaRPr lang="da-DK"/>
        </a:p>
      </dgm:t>
    </dgm:pt>
    <dgm:pt modelId="{EA453D24-C8C6-40B9-A423-70E06125B82A}" type="sibTrans" cxnId="{18C69E90-8434-4846-BFEE-69B94C5BE947}">
      <dgm:prSet/>
      <dgm:spPr/>
      <dgm:t>
        <a:bodyPr/>
        <a:lstStyle/>
        <a:p>
          <a:endParaRPr lang="da-DK"/>
        </a:p>
      </dgm:t>
    </dgm:pt>
    <dgm:pt modelId="{8725B29B-E120-493C-8F2F-409D09A35416}" type="pres">
      <dgm:prSet presAssocID="{1BB096A4-06D8-4EF5-8CC6-4991915863D8}" presName="diagram" presStyleCnt="0">
        <dgm:presLayoutVars>
          <dgm:dir/>
          <dgm:resizeHandles val="exact"/>
        </dgm:presLayoutVars>
      </dgm:prSet>
      <dgm:spPr/>
    </dgm:pt>
    <dgm:pt modelId="{B53DBE4C-64D1-4C98-A6B8-1CAE07AC725A}" type="pres">
      <dgm:prSet presAssocID="{8EA04441-C513-41EF-9651-A876B803A551}" presName="node" presStyleLbl="node1" presStyleIdx="0" presStyleCnt="5">
        <dgm:presLayoutVars>
          <dgm:bulletEnabled val="1"/>
        </dgm:presLayoutVars>
      </dgm:prSet>
      <dgm:spPr/>
    </dgm:pt>
    <dgm:pt modelId="{9C964D5D-A16A-4CFE-8E82-CB2A721A8B9D}" type="pres">
      <dgm:prSet presAssocID="{6B8A3A3B-144D-4E96-BD64-D556F7B62E63}" presName="sibTrans" presStyleLbl="sibTrans2D1" presStyleIdx="0" presStyleCnt="4"/>
      <dgm:spPr/>
    </dgm:pt>
    <dgm:pt modelId="{CDCA6C7B-77BE-4B2F-929C-B96430AD5241}" type="pres">
      <dgm:prSet presAssocID="{6B8A3A3B-144D-4E96-BD64-D556F7B62E63}" presName="connectorText" presStyleLbl="sibTrans2D1" presStyleIdx="0" presStyleCnt="4"/>
      <dgm:spPr/>
    </dgm:pt>
    <dgm:pt modelId="{7E089DE5-D3FC-43F9-A5C9-BEE3C61057E6}" type="pres">
      <dgm:prSet presAssocID="{6FA52E03-06D3-46B0-8D38-0BC3BD902ADE}" presName="node" presStyleLbl="node1" presStyleIdx="1" presStyleCnt="5">
        <dgm:presLayoutVars>
          <dgm:bulletEnabled val="1"/>
        </dgm:presLayoutVars>
      </dgm:prSet>
      <dgm:spPr/>
    </dgm:pt>
    <dgm:pt modelId="{3DE99B90-ADC7-4B62-9B92-E3D455FC43E8}" type="pres">
      <dgm:prSet presAssocID="{8EAEB8BC-BBE8-48F3-9CE4-2F2DA702BA6F}" presName="sibTrans" presStyleLbl="sibTrans2D1" presStyleIdx="1" presStyleCnt="4" custLinFactY="-541" custLinFactNeighborX="42713" custLinFactNeighborY="-100000"/>
      <dgm:spPr/>
    </dgm:pt>
    <dgm:pt modelId="{BE9AE703-6A61-4D8F-963E-356C14202E86}" type="pres">
      <dgm:prSet presAssocID="{8EAEB8BC-BBE8-48F3-9CE4-2F2DA702BA6F}" presName="connectorText" presStyleLbl="sibTrans2D1" presStyleIdx="1" presStyleCnt="4"/>
      <dgm:spPr/>
    </dgm:pt>
    <dgm:pt modelId="{4BDDF6CD-2B50-4259-9115-798A6614ACC1}" type="pres">
      <dgm:prSet presAssocID="{B165F073-2277-492A-9F87-9336AC90D5A3}" presName="node" presStyleLbl="node1" presStyleIdx="2" presStyleCnt="5" custLinFactY="54637" custLinFactNeighborX="25372" custLinFactNeighborY="100000">
        <dgm:presLayoutVars>
          <dgm:bulletEnabled val="1"/>
        </dgm:presLayoutVars>
      </dgm:prSet>
      <dgm:spPr/>
    </dgm:pt>
    <dgm:pt modelId="{24835608-2123-4E5C-82FA-79258B7095FD}" type="pres">
      <dgm:prSet presAssocID="{0F8F2ECE-3730-41FB-BF7F-109EF19D9CE7}" presName="sibTrans" presStyleLbl="sibTrans2D1" presStyleIdx="2" presStyleCnt="4"/>
      <dgm:spPr/>
    </dgm:pt>
    <dgm:pt modelId="{A84EFE60-3E2B-40BD-B182-6D1E17719D1F}" type="pres">
      <dgm:prSet presAssocID="{0F8F2ECE-3730-41FB-BF7F-109EF19D9CE7}" presName="connectorText" presStyleLbl="sibTrans2D1" presStyleIdx="2" presStyleCnt="4"/>
      <dgm:spPr/>
    </dgm:pt>
    <dgm:pt modelId="{CE2D84A7-D5CC-43DA-89B1-5C4A07BFCBE8}" type="pres">
      <dgm:prSet presAssocID="{B2A34D15-1AD4-4B7F-974B-1820E95B99DC}" presName="node" presStyleLbl="node1" presStyleIdx="3" presStyleCnt="5" custLinFactX="-36445" custLinFactNeighborX="-100000" custLinFactNeighborY="-9812">
        <dgm:presLayoutVars>
          <dgm:bulletEnabled val="1"/>
        </dgm:presLayoutVars>
      </dgm:prSet>
      <dgm:spPr/>
    </dgm:pt>
    <dgm:pt modelId="{890F23F2-0A25-4184-8C2A-FF69FF73929E}" type="pres">
      <dgm:prSet presAssocID="{B60BA4B4-BB4E-49D0-85AA-800200236D14}" presName="sibTrans" presStyleLbl="sibTrans2D1" presStyleIdx="3" presStyleCnt="4"/>
      <dgm:spPr/>
    </dgm:pt>
    <dgm:pt modelId="{ACE369F5-5F8D-4A17-9BC3-D3256152F8B7}" type="pres">
      <dgm:prSet presAssocID="{B60BA4B4-BB4E-49D0-85AA-800200236D14}" presName="connectorText" presStyleLbl="sibTrans2D1" presStyleIdx="3" presStyleCnt="4"/>
      <dgm:spPr/>
    </dgm:pt>
    <dgm:pt modelId="{224F8755-028E-46A6-ADD0-6665587F0A9E}" type="pres">
      <dgm:prSet presAssocID="{4CC00488-DA3F-416F-89E4-75283069446B}" presName="node" presStyleLbl="node1" presStyleIdx="4" presStyleCnt="5" custLinFactX="-55145" custLinFactNeighborX="-100000" custLinFactNeighborY="-9235">
        <dgm:presLayoutVars>
          <dgm:bulletEnabled val="1"/>
        </dgm:presLayoutVars>
      </dgm:prSet>
      <dgm:spPr/>
    </dgm:pt>
  </dgm:ptLst>
  <dgm:cxnLst>
    <dgm:cxn modelId="{C97E4705-0418-443E-8093-4F5D7D42412A}" type="presOf" srcId="{0F8F2ECE-3730-41FB-BF7F-109EF19D9CE7}" destId="{A84EFE60-3E2B-40BD-B182-6D1E17719D1F}" srcOrd="1" destOrd="0" presId="urn:microsoft.com/office/officeart/2005/8/layout/process5"/>
    <dgm:cxn modelId="{2BE4F007-E59F-4045-A514-4CD980FB158C}" type="presOf" srcId="{6B8A3A3B-144D-4E96-BD64-D556F7B62E63}" destId="{9C964D5D-A16A-4CFE-8E82-CB2A721A8B9D}" srcOrd="0" destOrd="0" presId="urn:microsoft.com/office/officeart/2005/8/layout/process5"/>
    <dgm:cxn modelId="{E7293A14-87D9-4362-BCD8-EE428D60B034}" type="presOf" srcId="{8EAEB8BC-BBE8-48F3-9CE4-2F2DA702BA6F}" destId="{3DE99B90-ADC7-4B62-9B92-E3D455FC43E8}" srcOrd="0" destOrd="0" presId="urn:microsoft.com/office/officeart/2005/8/layout/process5"/>
    <dgm:cxn modelId="{4B027036-F2CC-4B55-9868-4860F49811AB}" type="presOf" srcId="{6FA52E03-06D3-46B0-8D38-0BC3BD902ADE}" destId="{7E089DE5-D3FC-43F9-A5C9-BEE3C61057E6}" srcOrd="0" destOrd="0" presId="urn:microsoft.com/office/officeart/2005/8/layout/process5"/>
    <dgm:cxn modelId="{C841B468-E931-47E0-B854-C8DD5654BD3B}" type="presOf" srcId="{B60BA4B4-BB4E-49D0-85AA-800200236D14}" destId="{ACE369F5-5F8D-4A17-9BC3-D3256152F8B7}" srcOrd="1" destOrd="0" presId="urn:microsoft.com/office/officeart/2005/8/layout/process5"/>
    <dgm:cxn modelId="{2568D969-5506-4E2B-B975-A406E65A085E}" type="presOf" srcId="{6B8A3A3B-144D-4E96-BD64-D556F7B62E63}" destId="{CDCA6C7B-77BE-4B2F-929C-B96430AD5241}" srcOrd="1" destOrd="0" presId="urn:microsoft.com/office/officeart/2005/8/layout/process5"/>
    <dgm:cxn modelId="{CFEB324B-6214-4A6C-9948-F0C248C4FBD2}" srcId="{1BB096A4-06D8-4EF5-8CC6-4991915863D8}" destId="{B165F073-2277-492A-9F87-9336AC90D5A3}" srcOrd="2" destOrd="0" parTransId="{206EF127-4DF8-4FAC-9EDD-8FE56B910D3B}" sibTransId="{0F8F2ECE-3730-41FB-BF7F-109EF19D9CE7}"/>
    <dgm:cxn modelId="{BF6E766C-3DAB-46BE-B79B-91A01EDACA2D}" type="presOf" srcId="{B60BA4B4-BB4E-49D0-85AA-800200236D14}" destId="{890F23F2-0A25-4184-8C2A-FF69FF73929E}" srcOrd="0" destOrd="0" presId="urn:microsoft.com/office/officeart/2005/8/layout/process5"/>
    <dgm:cxn modelId="{1D313F58-7453-40B3-B4C5-6D538495A2B7}" type="presOf" srcId="{1BB096A4-06D8-4EF5-8CC6-4991915863D8}" destId="{8725B29B-E120-493C-8F2F-409D09A35416}" srcOrd="0" destOrd="0" presId="urn:microsoft.com/office/officeart/2005/8/layout/process5"/>
    <dgm:cxn modelId="{7EC33D84-C7EF-41BE-91E3-FE7AAEB3EE8E}" type="presOf" srcId="{B165F073-2277-492A-9F87-9336AC90D5A3}" destId="{4BDDF6CD-2B50-4259-9115-798A6614ACC1}" srcOrd="0" destOrd="0" presId="urn:microsoft.com/office/officeart/2005/8/layout/process5"/>
    <dgm:cxn modelId="{2FECEA8B-B1B5-4BE6-8FC9-6158C86E690A}" type="presOf" srcId="{8EAEB8BC-BBE8-48F3-9CE4-2F2DA702BA6F}" destId="{BE9AE703-6A61-4D8F-963E-356C14202E86}" srcOrd="1" destOrd="0" presId="urn:microsoft.com/office/officeart/2005/8/layout/process5"/>
    <dgm:cxn modelId="{18C69E90-8434-4846-BFEE-69B94C5BE947}" srcId="{1BB096A4-06D8-4EF5-8CC6-4991915863D8}" destId="{4CC00488-DA3F-416F-89E4-75283069446B}" srcOrd="4" destOrd="0" parTransId="{942E32E0-AD33-4B18-A887-84282BF534AC}" sibTransId="{EA453D24-C8C6-40B9-A423-70E06125B82A}"/>
    <dgm:cxn modelId="{9E0D899B-4A28-405B-B574-DBEFA11F9BBE}" type="presOf" srcId="{0F8F2ECE-3730-41FB-BF7F-109EF19D9CE7}" destId="{24835608-2123-4E5C-82FA-79258B7095FD}" srcOrd="0" destOrd="0" presId="urn:microsoft.com/office/officeart/2005/8/layout/process5"/>
    <dgm:cxn modelId="{930381AF-3EA5-4B5B-9FDF-D853519EFB07}" type="presOf" srcId="{B2A34D15-1AD4-4B7F-974B-1820E95B99DC}" destId="{CE2D84A7-D5CC-43DA-89B1-5C4A07BFCBE8}" srcOrd="0" destOrd="0" presId="urn:microsoft.com/office/officeart/2005/8/layout/process5"/>
    <dgm:cxn modelId="{FFDD5DB6-22E3-4799-9858-68D0AADEEB1B}" srcId="{1BB096A4-06D8-4EF5-8CC6-4991915863D8}" destId="{8EA04441-C513-41EF-9651-A876B803A551}" srcOrd="0" destOrd="0" parTransId="{DAEB8F30-6F52-4EBD-957D-B87B2AD60B50}" sibTransId="{6B8A3A3B-144D-4E96-BD64-D556F7B62E63}"/>
    <dgm:cxn modelId="{E2AF37DE-70AD-44F5-A0F4-1336A78B5CDA}" srcId="{1BB096A4-06D8-4EF5-8CC6-4991915863D8}" destId="{B2A34D15-1AD4-4B7F-974B-1820E95B99DC}" srcOrd="3" destOrd="0" parTransId="{5D002460-A86E-4F3E-AA63-638F308DBB69}" sibTransId="{B60BA4B4-BB4E-49D0-85AA-800200236D14}"/>
    <dgm:cxn modelId="{3668D9EE-D508-4FAE-B1AA-88027803AD0D}" type="presOf" srcId="{4CC00488-DA3F-416F-89E4-75283069446B}" destId="{224F8755-028E-46A6-ADD0-6665587F0A9E}" srcOrd="0" destOrd="0" presId="urn:microsoft.com/office/officeart/2005/8/layout/process5"/>
    <dgm:cxn modelId="{8DB269F7-F62A-4ED8-BDD0-ED19DFB98DDE}" srcId="{1BB096A4-06D8-4EF5-8CC6-4991915863D8}" destId="{6FA52E03-06D3-46B0-8D38-0BC3BD902ADE}" srcOrd="1" destOrd="0" parTransId="{062A8C0B-A1B4-4778-941B-1E3DD5F840E3}" sibTransId="{8EAEB8BC-BBE8-48F3-9CE4-2F2DA702BA6F}"/>
    <dgm:cxn modelId="{21B954FD-2100-46F2-A7B2-13C64526573C}" type="presOf" srcId="{8EA04441-C513-41EF-9651-A876B803A551}" destId="{B53DBE4C-64D1-4C98-A6B8-1CAE07AC725A}" srcOrd="0" destOrd="0" presId="urn:microsoft.com/office/officeart/2005/8/layout/process5"/>
    <dgm:cxn modelId="{58B35ED7-1261-4C19-8B50-F528E3F5246B}" type="presParOf" srcId="{8725B29B-E120-493C-8F2F-409D09A35416}" destId="{B53DBE4C-64D1-4C98-A6B8-1CAE07AC725A}" srcOrd="0" destOrd="0" presId="urn:microsoft.com/office/officeart/2005/8/layout/process5"/>
    <dgm:cxn modelId="{2D38C5DE-DCCC-44C6-BD2F-9D56411CEF3A}" type="presParOf" srcId="{8725B29B-E120-493C-8F2F-409D09A35416}" destId="{9C964D5D-A16A-4CFE-8E82-CB2A721A8B9D}" srcOrd="1" destOrd="0" presId="urn:microsoft.com/office/officeart/2005/8/layout/process5"/>
    <dgm:cxn modelId="{58A4C62E-DD45-4EE1-880B-A2DB620366D5}" type="presParOf" srcId="{9C964D5D-A16A-4CFE-8E82-CB2A721A8B9D}" destId="{CDCA6C7B-77BE-4B2F-929C-B96430AD5241}" srcOrd="0" destOrd="0" presId="urn:microsoft.com/office/officeart/2005/8/layout/process5"/>
    <dgm:cxn modelId="{5F78AAF3-7DF7-45BA-82E3-C602873DBE2D}" type="presParOf" srcId="{8725B29B-E120-493C-8F2F-409D09A35416}" destId="{7E089DE5-D3FC-43F9-A5C9-BEE3C61057E6}" srcOrd="2" destOrd="0" presId="urn:microsoft.com/office/officeart/2005/8/layout/process5"/>
    <dgm:cxn modelId="{3332DE43-C88A-4FBF-884C-E656B738068B}" type="presParOf" srcId="{8725B29B-E120-493C-8F2F-409D09A35416}" destId="{3DE99B90-ADC7-4B62-9B92-E3D455FC43E8}" srcOrd="3" destOrd="0" presId="urn:microsoft.com/office/officeart/2005/8/layout/process5"/>
    <dgm:cxn modelId="{FC906ACD-2EA9-4BAC-9DD4-E1D647456B78}" type="presParOf" srcId="{3DE99B90-ADC7-4B62-9B92-E3D455FC43E8}" destId="{BE9AE703-6A61-4D8F-963E-356C14202E86}" srcOrd="0" destOrd="0" presId="urn:microsoft.com/office/officeart/2005/8/layout/process5"/>
    <dgm:cxn modelId="{FDB8FDFB-1321-4443-878B-DD7277BA5358}" type="presParOf" srcId="{8725B29B-E120-493C-8F2F-409D09A35416}" destId="{4BDDF6CD-2B50-4259-9115-798A6614ACC1}" srcOrd="4" destOrd="0" presId="urn:microsoft.com/office/officeart/2005/8/layout/process5"/>
    <dgm:cxn modelId="{E344DAE1-4E42-4AFA-A9E8-11E669750477}" type="presParOf" srcId="{8725B29B-E120-493C-8F2F-409D09A35416}" destId="{24835608-2123-4E5C-82FA-79258B7095FD}" srcOrd="5" destOrd="0" presId="urn:microsoft.com/office/officeart/2005/8/layout/process5"/>
    <dgm:cxn modelId="{8CC467E1-2017-4D2C-AD32-9962CDF95753}" type="presParOf" srcId="{24835608-2123-4E5C-82FA-79258B7095FD}" destId="{A84EFE60-3E2B-40BD-B182-6D1E17719D1F}" srcOrd="0" destOrd="0" presId="urn:microsoft.com/office/officeart/2005/8/layout/process5"/>
    <dgm:cxn modelId="{4745DD20-98BB-484D-A605-126C3591AD04}" type="presParOf" srcId="{8725B29B-E120-493C-8F2F-409D09A35416}" destId="{CE2D84A7-D5CC-43DA-89B1-5C4A07BFCBE8}" srcOrd="6" destOrd="0" presId="urn:microsoft.com/office/officeart/2005/8/layout/process5"/>
    <dgm:cxn modelId="{0154C5D5-4C46-4BCB-9D17-A461F6E57A60}" type="presParOf" srcId="{8725B29B-E120-493C-8F2F-409D09A35416}" destId="{890F23F2-0A25-4184-8C2A-FF69FF73929E}" srcOrd="7" destOrd="0" presId="urn:microsoft.com/office/officeart/2005/8/layout/process5"/>
    <dgm:cxn modelId="{C06B6576-2F3C-4F69-906E-861A7F137DA2}" type="presParOf" srcId="{890F23F2-0A25-4184-8C2A-FF69FF73929E}" destId="{ACE369F5-5F8D-4A17-9BC3-D3256152F8B7}" srcOrd="0" destOrd="0" presId="urn:microsoft.com/office/officeart/2005/8/layout/process5"/>
    <dgm:cxn modelId="{3FFD151F-E856-43D0-B377-4BE8522E4AAD}" type="presParOf" srcId="{8725B29B-E120-493C-8F2F-409D09A35416}" destId="{224F8755-028E-46A6-ADD0-6665587F0A9E}"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FADC2A-4926-463F-9EED-37C1F178D4B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CAB776E-38BA-4981-B97B-1FF7478628E2}">
      <dgm:prSet/>
      <dgm:spPr/>
      <dgm:t>
        <a:bodyPr/>
        <a:lstStyle/>
        <a:p>
          <a:r>
            <a:rPr lang="en-GB" b="1"/>
            <a:t>Primær outcome</a:t>
          </a:r>
          <a:endParaRPr lang="en-US"/>
        </a:p>
      </dgm:t>
    </dgm:pt>
    <dgm:pt modelId="{E98970EF-7007-4797-B80A-C295DE9DD2E4}" type="parTrans" cxnId="{D2AB9545-80FD-43F7-8F30-8E5B60C8C724}">
      <dgm:prSet/>
      <dgm:spPr/>
      <dgm:t>
        <a:bodyPr/>
        <a:lstStyle/>
        <a:p>
          <a:endParaRPr lang="en-US"/>
        </a:p>
      </dgm:t>
    </dgm:pt>
    <dgm:pt modelId="{EF6A5A39-F8D8-4866-8FB7-8CABAA15ECCF}" type="sibTrans" cxnId="{D2AB9545-80FD-43F7-8F30-8E5B60C8C724}">
      <dgm:prSet/>
      <dgm:spPr/>
      <dgm:t>
        <a:bodyPr/>
        <a:lstStyle/>
        <a:p>
          <a:endParaRPr lang="en-US"/>
        </a:p>
      </dgm:t>
    </dgm:pt>
    <dgm:pt modelId="{52B19FC4-C9A9-470C-9FF5-8017D02DFD5A}">
      <dgm:prSet/>
      <dgm:spPr/>
      <dgm:t>
        <a:bodyPr/>
        <a:lstStyle/>
        <a:p>
          <a:r>
            <a:rPr lang="en-GB"/>
            <a:t>Well-Being Index: WHO-5. </a:t>
          </a:r>
          <a:endParaRPr lang="en-US"/>
        </a:p>
      </dgm:t>
    </dgm:pt>
    <dgm:pt modelId="{FD8B9E53-DD77-48CE-A8AA-BFDAD1C5865A}" type="parTrans" cxnId="{87001644-7B90-4CCA-B08C-15F1D6771B32}">
      <dgm:prSet/>
      <dgm:spPr/>
      <dgm:t>
        <a:bodyPr/>
        <a:lstStyle/>
        <a:p>
          <a:endParaRPr lang="en-US"/>
        </a:p>
      </dgm:t>
    </dgm:pt>
    <dgm:pt modelId="{B679B6BC-0139-4B6C-9D98-EC8D0680E7AB}" type="sibTrans" cxnId="{87001644-7B90-4CCA-B08C-15F1D6771B32}">
      <dgm:prSet/>
      <dgm:spPr/>
      <dgm:t>
        <a:bodyPr/>
        <a:lstStyle/>
        <a:p>
          <a:endParaRPr lang="en-US"/>
        </a:p>
      </dgm:t>
    </dgm:pt>
    <dgm:pt modelId="{43E839BE-2C38-4ACC-9D08-D336759AA3A0}">
      <dgm:prSet/>
      <dgm:spPr/>
      <dgm:t>
        <a:bodyPr/>
        <a:lstStyle/>
        <a:p>
          <a:r>
            <a:rPr lang="en-GB" b="1"/>
            <a:t>Sekundære outcomes </a:t>
          </a:r>
          <a:endParaRPr lang="en-US"/>
        </a:p>
      </dgm:t>
    </dgm:pt>
    <dgm:pt modelId="{198360AA-36D2-43C2-BA49-84BC6A5D2AA7}" type="parTrans" cxnId="{8841AA9E-DE96-4A73-96E3-6D27FC32AE38}">
      <dgm:prSet/>
      <dgm:spPr/>
      <dgm:t>
        <a:bodyPr/>
        <a:lstStyle/>
        <a:p>
          <a:endParaRPr lang="en-US"/>
        </a:p>
      </dgm:t>
    </dgm:pt>
    <dgm:pt modelId="{90F2A14D-8E94-4A31-88C8-95661170D63B}" type="sibTrans" cxnId="{8841AA9E-DE96-4A73-96E3-6D27FC32AE38}">
      <dgm:prSet/>
      <dgm:spPr/>
      <dgm:t>
        <a:bodyPr/>
        <a:lstStyle/>
        <a:p>
          <a:endParaRPr lang="en-US"/>
        </a:p>
      </dgm:t>
    </dgm:pt>
    <dgm:pt modelId="{30C2DABE-71AF-4480-8740-5A0914ECA3ED}">
      <dgm:prSet/>
      <dgm:spPr/>
      <dgm:t>
        <a:bodyPr/>
        <a:lstStyle/>
        <a:p>
          <a:r>
            <a:rPr lang="en-GB"/>
            <a:t>Quality of life; DLQI/CDLQI/IDLQI                                         </a:t>
          </a:r>
          <a:endParaRPr lang="en-US"/>
        </a:p>
      </dgm:t>
    </dgm:pt>
    <dgm:pt modelId="{EB6ED679-4838-4C43-9A3A-ECEAAF0AFEE5}" type="parTrans" cxnId="{2384A21A-7230-46AA-97B3-3D676E1CD08D}">
      <dgm:prSet/>
      <dgm:spPr/>
      <dgm:t>
        <a:bodyPr/>
        <a:lstStyle/>
        <a:p>
          <a:endParaRPr lang="en-US"/>
        </a:p>
      </dgm:t>
    </dgm:pt>
    <dgm:pt modelId="{E751A79E-1B30-4842-82AE-51B7FB901106}" type="sibTrans" cxnId="{2384A21A-7230-46AA-97B3-3D676E1CD08D}">
      <dgm:prSet/>
      <dgm:spPr/>
      <dgm:t>
        <a:bodyPr/>
        <a:lstStyle/>
        <a:p>
          <a:endParaRPr lang="en-US"/>
        </a:p>
      </dgm:t>
    </dgm:pt>
    <dgm:pt modelId="{FE52DC3A-D98F-4A1F-B7E1-C7A7A1A8B465}">
      <dgm:prSet/>
      <dgm:spPr/>
      <dgm:t>
        <a:bodyPr/>
        <a:lstStyle/>
        <a:p>
          <a:r>
            <a:rPr lang="en-GB"/>
            <a:t>Severity of eczema; POEM, EASI                                                               </a:t>
          </a:r>
          <a:endParaRPr lang="en-US"/>
        </a:p>
      </dgm:t>
    </dgm:pt>
    <dgm:pt modelId="{1BD334AC-C07E-4440-92C1-88929FBE8377}" type="parTrans" cxnId="{10A43419-56E8-4FDD-831D-D03DE372D537}">
      <dgm:prSet/>
      <dgm:spPr/>
      <dgm:t>
        <a:bodyPr/>
        <a:lstStyle/>
        <a:p>
          <a:endParaRPr lang="en-US"/>
        </a:p>
      </dgm:t>
    </dgm:pt>
    <dgm:pt modelId="{ED51CC5F-C4A2-4FF1-B8BC-9AB7086463B2}" type="sibTrans" cxnId="{10A43419-56E8-4FDD-831D-D03DE372D537}">
      <dgm:prSet/>
      <dgm:spPr/>
      <dgm:t>
        <a:bodyPr/>
        <a:lstStyle/>
        <a:p>
          <a:endParaRPr lang="en-US"/>
        </a:p>
      </dgm:t>
    </dgm:pt>
    <dgm:pt modelId="{349F3861-96A5-4747-8845-6D9016B66BA9}">
      <dgm:prSet/>
      <dgm:spPr/>
      <dgm:t>
        <a:bodyPr/>
        <a:lstStyle/>
        <a:p>
          <a:r>
            <a:rPr lang="en-GB"/>
            <a:t>Itch; Pruritus NRS                                                                                      </a:t>
          </a:r>
          <a:endParaRPr lang="en-US"/>
        </a:p>
      </dgm:t>
    </dgm:pt>
    <dgm:pt modelId="{A928736B-C4F3-42AD-93BF-72F50A82CC22}" type="parTrans" cxnId="{04F02D53-2164-407F-B950-8AB6E395F293}">
      <dgm:prSet/>
      <dgm:spPr/>
      <dgm:t>
        <a:bodyPr/>
        <a:lstStyle/>
        <a:p>
          <a:endParaRPr lang="en-US"/>
        </a:p>
      </dgm:t>
    </dgm:pt>
    <dgm:pt modelId="{C69BAE8A-B1EF-4328-9AF0-54B70D9D0F18}" type="sibTrans" cxnId="{04F02D53-2164-407F-B950-8AB6E395F293}">
      <dgm:prSet/>
      <dgm:spPr/>
      <dgm:t>
        <a:bodyPr/>
        <a:lstStyle/>
        <a:p>
          <a:endParaRPr lang="en-US"/>
        </a:p>
      </dgm:t>
    </dgm:pt>
    <dgm:pt modelId="{7ABDDECA-9A71-4598-BDAC-BFB3EFCDF4AB}">
      <dgm:prSet/>
      <dgm:spPr/>
      <dgm:t>
        <a:bodyPr/>
        <a:lstStyle/>
        <a:p>
          <a:r>
            <a:rPr lang="en-GB"/>
            <a:t>Sleep disturbance; SD-NRS                                                                   </a:t>
          </a:r>
          <a:endParaRPr lang="en-US"/>
        </a:p>
      </dgm:t>
    </dgm:pt>
    <dgm:pt modelId="{2127DDE1-1462-4FD4-893A-0CD050E4A8C5}" type="parTrans" cxnId="{7E7DF775-E0CC-4724-8283-79F8910FF686}">
      <dgm:prSet/>
      <dgm:spPr/>
      <dgm:t>
        <a:bodyPr/>
        <a:lstStyle/>
        <a:p>
          <a:endParaRPr lang="en-US"/>
        </a:p>
      </dgm:t>
    </dgm:pt>
    <dgm:pt modelId="{7C267814-C297-45EC-AD3B-DC68CCBD2737}" type="sibTrans" cxnId="{7E7DF775-E0CC-4724-8283-79F8910FF686}">
      <dgm:prSet/>
      <dgm:spPr/>
      <dgm:t>
        <a:bodyPr/>
        <a:lstStyle/>
        <a:p>
          <a:endParaRPr lang="en-US"/>
        </a:p>
      </dgm:t>
    </dgm:pt>
    <dgm:pt modelId="{01877030-F531-479F-B4A8-2DBEBE0A62ED}">
      <dgm:prSet/>
      <dgm:spPr/>
      <dgm:t>
        <a:bodyPr/>
        <a:lstStyle/>
        <a:p>
          <a:r>
            <a:rPr lang="en-GB"/>
            <a:t>Patient activity measures; PAM                                                      </a:t>
          </a:r>
          <a:endParaRPr lang="en-US"/>
        </a:p>
      </dgm:t>
    </dgm:pt>
    <dgm:pt modelId="{FCFE13D7-1641-4A1F-9D64-37817FC96EE7}" type="parTrans" cxnId="{BF7ED937-63E0-4460-A894-E59DFC71D7A4}">
      <dgm:prSet/>
      <dgm:spPr/>
      <dgm:t>
        <a:bodyPr/>
        <a:lstStyle/>
        <a:p>
          <a:endParaRPr lang="en-US"/>
        </a:p>
      </dgm:t>
    </dgm:pt>
    <dgm:pt modelId="{2520919C-880D-4762-B28A-499C1A06F3D7}" type="sibTrans" cxnId="{BF7ED937-63E0-4460-A894-E59DFC71D7A4}">
      <dgm:prSet/>
      <dgm:spPr/>
      <dgm:t>
        <a:bodyPr/>
        <a:lstStyle/>
        <a:p>
          <a:endParaRPr lang="en-US"/>
        </a:p>
      </dgm:t>
    </dgm:pt>
    <dgm:pt modelId="{D85EBD92-1CAC-4940-8B33-392D09CDA1BC}">
      <dgm:prSet/>
      <dgm:spPr/>
      <dgm:t>
        <a:bodyPr/>
        <a:lstStyle/>
        <a:p>
          <a:r>
            <a:rPr lang="en-GB"/>
            <a:t>Involvement of the patient in the consultation; CollaboRATE.</a:t>
          </a:r>
          <a:endParaRPr lang="en-US"/>
        </a:p>
      </dgm:t>
    </dgm:pt>
    <dgm:pt modelId="{CD04DBC0-A133-4535-ACC1-7ACEC84D4D45}" type="parTrans" cxnId="{5337BE79-BA23-478F-A9D3-F9596DBF8055}">
      <dgm:prSet/>
      <dgm:spPr/>
      <dgm:t>
        <a:bodyPr/>
        <a:lstStyle/>
        <a:p>
          <a:endParaRPr lang="en-US"/>
        </a:p>
      </dgm:t>
    </dgm:pt>
    <dgm:pt modelId="{41686EAE-21C9-4680-A08E-E4AB284A9FDA}" type="sibTrans" cxnId="{5337BE79-BA23-478F-A9D3-F9596DBF8055}">
      <dgm:prSet/>
      <dgm:spPr/>
      <dgm:t>
        <a:bodyPr/>
        <a:lstStyle/>
        <a:p>
          <a:endParaRPr lang="en-US"/>
        </a:p>
      </dgm:t>
    </dgm:pt>
    <dgm:pt modelId="{3694B2F9-9E9D-45C9-843C-43693F29F8DA}">
      <dgm:prSet/>
      <dgm:spPr/>
      <dgm:t>
        <a:bodyPr/>
        <a:lstStyle/>
        <a:p>
          <a:r>
            <a:rPr lang="en-GB"/>
            <a:t>NRS of the value of Conversation Cards</a:t>
          </a:r>
          <a:endParaRPr lang="en-US"/>
        </a:p>
      </dgm:t>
    </dgm:pt>
    <dgm:pt modelId="{DEA05106-6FC9-441F-A26F-4BC0E570A941}" type="parTrans" cxnId="{8192AD34-E091-4DEB-A642-B26FB6A878C0}">
      <dgm:prSet/>
      <dgm:spPr/>
      <dgm:t>
        <a:bodyPr/>
        <a:lstStyle/>
        <a:p>
          <a:endParaRPr lang="en-US"/>
        </a:p>
      </dgm:t>
    </dgm:pt>
    <dgm:pt modelId="{ACE23B33-E55C-4538-9217-16D8EB071AD2}" type="sibTrans" cxnId="{8192AD34-E091-4DEB-A642-B26FB6A878C0}">
      <dgm:prSet/>
      <dgm:spPr/>
      <dgm:t>
        <a:bodyPr/>
        <a:lstStyle/>
        <a:p>
          <a:endParaRPr lang="en-US"/>
        </a:p>
      </dgm:t>
    </dgm:pt>
    <dgm:pt modelId="{DE9050B1-4892-4059-BF70-065781259F59}">
      <dgm:prSet/>
      <dgm:spPr/>
      <dgm:t>
        <a:bodyPr/>
        <a:lstStyle/>
        <a:p>
          <a:r>
            <a:rPr lang="en-GB"/>
            <a:t>NRS of the value of a contact person </a:t>
          </a:r>
          <a:endParaRPr lang="en-US"/>
        </a:p>
      </dgm:t>
    </dgm:pt>
    <dgm:pt modelId="{75BDC58A-B35B-4C87-94CC-3DCA2015FFD9}" type="parTrans" cxnId="{43EF2638-F005-44E8-A086-EECC74E63972}">
      <dgm:prSet/>
      <dgm:spPr/>
      <dgm:t>
        <a:bodyPr/>
        <a:lstStyle/>
        <a:p>
          <a:endParaRPr lang="en-US"/>
        </a:p>
      </dgm:t>
    </dgm:pt>
    <dgm:pt modelId="{E9A8E7D2-FEDC-48F5-B6C0-B50977733281}" type="sibTrans" cxnId="{43EF2638-F005-44E8-A086-EECC74E63972}">
      <dgm:prSet/>
      <dgm:spPr/>
      <dgm:t>
        <a:bodyPr/>
        <a:lstStyle/>
        <a:p>
          <a:endParaRPr lang="en-US"/>
        </a:p>
      </dgm:t>
    </dgm:pt>
    <dgm:pt modelId="{B9ABE25A-F9AF-4959-930A-1EE7CA40604A}" type="pres">
      <dgm:prSet presAssocID="{98FADC2A-4926-463F-9EED-37C1F178D4B1}" presName="vert0" presStyleCnt="0">
        <dgm:presLayoutVars>
          <dgm:dir/>
          <dgm:animOne val="branch"/>
          <dgm:animLvl val="lvl"/>
        </dgm:presLayoutVars>
      </dgm:prSet>
      <dgm:spPr/>
    </dgm:pt>
    <dgm:pt modelId="{B3F29730-5D24-4DA6-B844-773B5A4AB59B}" type="pres">
      <dgm:prSet presAssocID="{2CAB776E-38BA-4981-B97B-1FF7478628E2}" presName="thickLine" presStyleLbl="alignNode1" presStyleIdx="0" presStyleCnt="11"/>
      <dgm:spPr/>
    </dgm:pt>
    <dgm:pt modelId="{B515557A-BEC8-40EB-B1EA-C22F1A6E37F1}" type="pres">
      <dgm:prSet presAssocID="{2CAB776E-38BA-4981-B97B-1FF7478628E2}" presName="horz1" presStyleCnt="0"/>
      <dgm:spPr/>
    </dgm:pt>
    <dgm:pt modelId="{74E57061-6602-471E-9A3F-BC95DD90F0C1}" type="pres">
      <dgm:prSet presAssocID="{2CAB776E-38BA-4981-B97B-1FF7478628E2}" presName="tx1" presStyleLbl="revTx" presStyleIdx="0" presStyleCnt="11"/>
      <dgm:spPr/>
    </dgm:pt>
    <dgm:pt modelId="{166CEAAA-D783-4CD3-9A1E-2A945E1F2B13}" type="pres">
      <dgm:prSet presAssocID="{2CAB776E-38BA-4981-B97B-1FF7478628E2}" presName="vert1" presStyleCnt="0"/>
      <dgm:spPr/>
    </dgm:pt>
    <dgm:pt modelId="{5AA7F296-CF0C-4789-B8A9-DF39088EF39B}" type="pres">
      <dgm:prSet presAssocID="{52B19FC4-C9A9-470C-9FF5-8017D02DFD5A}" presName="thickLine" presStyleLbl="alignNode1" presStyleIdx="1" presStyleCnt="11"/>
      <dgm:spPr/>
    </dgm:pt>
    <dgm:pt modelId="{62AA38E7-1323-4126-94BA-DEA47BA96C47}" type="pres">
      <dgm:prSet presAssocID="{52B19FC4-C9A9-470C-9FF5-8017D02DFD5A}" presName="horz1" presStyleCnt="0"/>
      <dgm:spPr/>
    </dgm:pt>
    <dgm:pt modelId="{67634B4F-5411-4CB6-89AD-C3A0BE7E1D57}" type="pres">
      <dgm:prSet presAssocID="{52B19FC4-C9A9-470C-9FF5-8017D02DFD5A}" presName="tx1" presStyleLbl="revTx" presStyleIdx="1" presStyleCnt="11"/>
      <dgm:spPr/>
    </dgm:pt>
    <dgm:pt modelId="{0E9778CA-AF15-4AC2-A8BF-672994F08E67}" type="pres">
      <dgm:prSet presAssocID="{52B19FC4-C9A9-470C-9FF5-8017D02DFD5A}" presName="vert1" presStyleCnt="0"/>
      <dgm:spPr/>
    </dgm:pt>
    <dgm:pt modelId="{1CEBA58C-2B00-4B2A-BF30-F214FD6A6700}" type="pres">
      <dgm:prSet presAssocID="{43E839BE-2C38-4ACC-9D08-D336759AA3A0}" presName="thickLine" presStyleLbl="alignNode1" presStyleIdx="2" presStyleCnt="11"/>
      <dgm:spPr/>
    </dgm:pt>
    <dgm:pt modelId="{D1D4A88E-0B37-44DE-987D-966A5DBD4764}" type="pres">
      <dgm:prSet presAssocID="{43E839BE-2C38-4ACC-9D08-D336759AA3A0}" presName="horz1" presStyleCnt="0"/>
      <dgm:spPr/>
    </dgm:pt>
    <dgm:pt modelId="{45855862-A8BD-48F2-B3DC-73D0D033B14C}" type="pres">
      <dgm:prSet presAssocID="{43E839BE-2C38-4ACC-9D08-D336759AA3A0}" presName="tx1" presStyleLbl="revTx" presStyleIdx="2" presStyleCnt="11"/>
      <dgm:spPr/>
    </dgm:pt>
    <dgm:pt modelId="{7943466A-610B-4BD5-9D01-F26DFD1CD326}" type="pres">
      <dgm:prSet presAssocID="{43E839BE-2C38-4ACC-9D08-D336759AA3A0}" presName="vert1" presStyleCnt="0"/>
      <dgm:spPr/>
    </dgm:pt>
    <dgm:pt modelId="{8102CEAD-4D1B-4D7F-BF5E-4C8394F6F75B}" type="pres">
      <dgm:prSet presAssocID="{30C2DABE-71AF-4480-8740-5A0914ECA3ED}" presName="thickLine" presStyleLbl="alignNode1" presStyleIdx="3" presStyleCnt="11"/>
      <dgm:spPr/>
    </dgm:pt>
    <dgm:pt modelId="{B72A7958-5979-4A1D-81B8-643D3453A223}" type="pres">
      <dgm:prSet presAssocID="{30C2DABE-71AF-4480-8740-5A0914ECA3ED}" presName="horz1" presStyleCnt="0"/>
      <dgm:spPr/>
    </dgm:pt>
    <dgm:pt modelId="{1664B3DA-BE4E-48C3-B71D-4A39205719B6}" type="pres">
      <dgm:prSet presAssocID="{30C2DABE-71AF-4480-8740-5A0914ECA3ED}" presName="tx1" presStyleLbl="revTx" presStyleIdx="3" presStyleCnt="11"/>
      <dgm:spPr/>
    </dgm:pt>
    <dgm:pt modelId="{5B13FCA9-CB37-47E0-AB05-B698CA45E7C7}" type="pres">
      <dgm:prSet presAssocID="{30C2DABE-71AF-4480-8740-5A0914ECA3ED}" presName="vert1" presStyleCnt="0"/>
      <dgm:spPr/>
    </dgm:pt>
    <dgm:pt modelId="{53030BCE-A55A-41E4-AD55-0567486EF93F}" type="pres">
      <dgm:prSet presAssocID="{FE52DC3A-D98F-4A1F-B7E1-C7A7A1A8B465}" presName="thickLine" presStyleLbl="alignNode1" presStyleIdx="4" presStyleCnt="11"/>
      <dgm:spPr/>
    </dgm:pt>
    <dgm:pt modelId="{FA8B9CB0-4D38-4B83-8950-3838834093D3}" type="pres">
      <dgm:prSet presAssocID="{FE52DC3A-D98F-4A1F-B7E1-C7A7A1A8B465}" presName="horz1" presStyleCnt="0"/>
      <dgm:spPr/>
    </dgm:pt>
    <dgm:pt modelId="{AF819372-A663-40BC-A3A0-009D5A227886}" type="pres">
      <dgm:prSet presAssocID="{FE52DC3A-D98F-4A1F-B7E1-C7A7A1A8B465}" presName="tx1" presStyleLbl="revTx" presStyleIdx="4" presStyleCnt="11"/>
      <dgm:spPr/>
    </dgm:pt>
    <dgm:pt modelId="{D0814507-3305-4F75-8678-54F5028A4014}" type="pres">
      <dgm:prSet presAssocID="{FE52DC3A-D98F-4A1F-B7E1-C7A7A1A8B465}" presName="vert1" presStyleCnt="0"/>
      <dgm:spPr/>
    </dgm:pt>
    <dgm:pt modelId="{7B13B1BE-247A-40F6-A3F3-60D087B33F9E}" type="pres">
      <dgm:prSet presAssocID="{349F3861-96A5-4747-8845-6D9016B66BA9}" presName="thickLine" presStyleLbl="alignNode1" presStyleIdx="5" presStyleCnt="11"/>
      <dgm:spPr/>
    </dgm:pt>
    <dgm:pt modelId="{2FA1D764-889E-45C0-AAEE-122E105F3382}" type="pres">
      <dgm:prSet presAssocID="{349F3861-96A5-4747-8845-6D9016B66BA9}" presName="horz1" presStyleCnt="0"/>
      <dgm:spPr/>
    </dgm:pt>
    <dgm:pt modelId="{7BEA17DC-5398-4CF4-8A4B-B78916C75E6E}" type="pres">
      <dgm:prSet presAssocID="{349F3861-96A5-4747-8845-6D9016B66BA9}" presName="tx1" presStyleLbl="revTx" presStyleIdx="5" presStyleCnt="11"/>
      <dgm:spPr/>
    </dgm:pt>
    <dgm:pt modelId="{9CC7B7A0-86B5-4282-AD19-E128B8CE0AC3}" type="pres">
      <dgm:prSet presAssocID="{349F3861-96A5-4747-8845-6D9016B66BA9}" presName="vert1" presStyleCnt="0"/>
      <dgm:spPr/>
    </dgm:pt>
    <dgm:pt modelId="{5DA67F79-C1B6-4DA5-9D2C-87878A1BB3C8}" type="pres">
      <dgm:prSet presAssocID="{7ABDDECA-9A71-4598-BDAC-BFB3EFCDF4AB}" presName="thickLine" presStyleLbl="alignNode1" presStyleIdx="6" presStyleCnt="11"/>
      <dgm:spPr/>
    </dgm:pt>
    <dgm:pt modelId="{25332EBB-2D02-4C51-B3CD-06586B56BD10}" type="pres">
      <dgm:prSet presAssocID="{7ABDDECA-9A71-4598-BDAC-BFB3EFCDF4AB}" presName="horz1" presStyleCnt="0"/>
      <dgm:spPr/>
    </dgm:pt>
    <dgm:pt modelId="{3A702BE7-520B-4291-A37F-B93188AE0D48}" type="pres">
      <dgm:prSet presAssocID="{7ABDDECA-9A71-4598-BDAC-BFB3EFCDF4AB}" presName="tx1" presStyleLbl="revTx" presStyleIdx="6" presStyleCnt="11"/>
      <dgm:spPr/>
    </dgm:pt>
    <dgm:pt modelId="{4173D355-5654-4096-8C8B-11AE1C9D20F6}" type="pres">
      <dgm:prSet presAssocID="{7ABDDECA-9A71-4598-BDAC-BFB3EFCDF4AB}" presName="vert1" presStyleCnt="0"/>
      <dgm:spPr/>
    </dgm:pt>
    <dgm:pt modelId="{C26674CE-8907-4A23-B7E1-BE0C9AEB2F2D}" type="pres">
      <dgm:prSet presAssocID="{01877030-F531-479F-B4A8-2DBEBE0A62ED}" presName="thickLine" presStyleLbl="alignNode1" presStyleIdx="7" presStyleCnt="11"/>
      <dgm:spPr/>
    </dgm:pt>
    <dgm:pt modelId="{642C2E70-F42A-4C1A-8E51-E3ABBC83583E}" type="pres">
      <dgm:prSet presAssocID="{01877030-F531-479F-B4A8-2DBEBE0A62ED}" presName="horz1" presStyleCnt="0"/>
      <dgm:spPr/>
    </dgm:pt>
    <dgm:pt modelId="{FE158291-FD02-4439-B2CC-D47E351225F1}" type="pres">
      <dgm:prSet presAssocID="{01877030-F531-479F-B4A8-2DBEBE0A62ED}" presName="tx1" presStyleLbl="revTx" presStyleIdx="7" presStyleCnt="11"/>
      <dgm:spPr/>
    </dgm:pt>
    <dgm:pt modelId="{038E88A4-D484-4B96-B140-CF5D337A5B34}" type="pres">
      <dgm:prSet presAssocID="{01877030-F531-479F-B4A8-2DBEBE0A62ED}" presName="vert1" presStyleCnt="0"/>
      <dgm:spPr/>
    </dgm:pt>
    <dgm:pt modelId="{57BAD42D-952B-4837-ADDD-A636B7BCA448}" type="pres">
      <dgm:prSet presAssocID="{D85EBD92-1CAC-4940-8B33-392D09CDA1BC}" presName="thickLine" presStyleLbl="alignNode1" presStyleIdx="8" presStyleCnt="11"/>
      <dgm:spPr/>
    </dgm:pt>
    <dgm:pt modelId="{4472A460-E5D8-43FE-B7F7-8B3C9C39E756}" type="pres">
      <dgm:prSet presAssocID="{D85EBD92-1CAC-4940-8B33-392D09CDA1BC}" presName="horz1" presStyleCnt="0"/>
      <dgm:spPr/>
    </dgm:pt>
    <dgm:pt modelId="{E691503E-DD73-4B46-8D2B-B10B5277E805}" type="pres">
      <dgm:prSet presAssocID="{D85EBD92-1CAC-4940-8B33-392D09CDA1BC}" presName="tx1" presStyleLbl="revTx" presStyleIdx="8" presStyleCnt="11"/>
      <dgm:spPr/>
    </dgm:pt>
    <dgm:pt modelId="{28581D8F-B559-49B1-A055-9A79F2E80E45}" type="pres">
      <dgm:prSet presAssocID="{D85EBD92-1CAC-4940-8B33-392D09CDA1BC}" presName="vert1" presStyleCnt="0"/>
      <dgm:spPr/>
    </dgm:pt>
    <dgm:pt modelId="{1F2641D8-C469-44DE-8097-1E6D03D4A655}" type="pres">
      <dgm:prSet presAssocID="{3694B2F9-9E9D-45C9-843C-43693F29F8DA}" presName="thickLine" presStyleLbl="alignNode1" presStyleIdx="9" presStyleCnt="11"/>
      <dgm:spPr/>
    </dgm:pt>
    <dgm:pt modelId="{C71BE89C-276A-48BA-9961-AF1D4407BD5D}" type="pres">
      <dgm:prSet presAssocID="{3694B2F9-9E9D-45C9-843C-43693F29F8DA}" presName="horz1" presStyleCnt="0"/>
      <dgm:spPr/>
    </dgm:pt>
    <dgm:pt modelId="{81E628A6-5BB3-47BC-969F-BD76D248DEE8}" type="pres">
      <dgm:prSet presAssocID="{3694B2F9-9E9D-45C9-843C-43693F29F8DA}" presName="tx1" presStyleLbl="revTx" presStyleIdx="9" presStyleCnt="11"/>
      <dgm:spPr/>
    </dgm:pt>
    <dgm:pt modelId="{9A669D48-803E-4682-9E7B-6FF1F791BEA7}" type="pres">
      <dgm:prSet presAssocID="{3694B2F9-9E9D-45C9-843C-43693F29F8DA}" presName="vert1" presStyleCnt="0"/>
      <dgm:spPr/>
    </dgm:pt>
    <dgm:pt modelId="{A10AB978-0635-46FC-979F-E3FAE536593C}" type="pres">
      <dgm:prSet presAssocID="{DE9050B1-4892-4059-BF70-065781259F59}" presName="thickLine" presStyleLbl="alignNode1" presStyleIdx="10" presStyleCnt="11"/>
      <dgm:spPr/>
    </dgm:pt>
    <dgm:pt modelId="{B92C8350-20E2-408A-BB4A-79AC16FEEFCB}" type="pres">
      <dgm:prSet presAssocID="{DE9050B1-4892-4059-BF70-065781259F59}" presName="horz1" presStyleCnt="0"/>
      <dgm:spPr/>
    </dgm:pt>
    <dgm:pt modelId="{CE894172-9D7B-49D3-A079-808C48A6BFCD}" type="pres">
      <dgm:prSet presAssocID="{DE9050B1-4892-4059-BF70-065781259F59}" presName="tx1" presStyleLbl="revTx" presStyleIdx="10" presStyleCnt="11"/>
      <dgm:spPr/>
    </dgm:pt>
    <dgm:pt modelId="{EFCF3A8C-D622-4F2E-BB78-FF8C5DF83E37}" type="pres">
      <dgm:prSet presAssocID="{DE9050B1-4892-4059-BF70-065781259F59}" presName="vert1" presStyleCnt="0"/>
      <dgm:spPr/>
    </dgm:pt>
  </dgm:ptLst>
  <dgm:cxnLst>
    <dgm:cxn modelId="{62E3F808-B2B8-478A-847E-F2CA1DAFCECF}" type="presOf" srcId="{30C2DABE-71AF-4480-8740-5A0914ECA3ED}" destId="{1664B3DA-BE4E-48C3-B71D-4A39205719B6}" srcOrd="0" destOrd="0" presId="urn:microsoft.com/office/officeart/2008/layout/LinedList"/>
    <dgm:cxn modelId="{10A43419-56E8-4FDD-831D-D03DE372D537}" srcId="{98FADC2A-4926-463F-9EED-37C1F178D4B1}" destId="{FE52DC3A-D98F-4A1F-B7E1-C7A7A1A8B465}" srcOrd="4" destOrd="0" parTransId="{1BD334AC-C07E-4440-92C1-88929FBE8377}" sibTransId="{ED51CC5F-C4A2-4FF1-B8BC-9AB7086463B2}"/>
    <dgm:cxn modelId="{2384A21A-7230-46AA-97B3-3D676E1CD08D}" srcId="{98FADC2A-4926-463F-9EED-37C1F178D4B1}" destId="{30C2DABE-71AF-4480-8740-5A0914ECA3ED}" srcOrd="3" destOrd="0" parTransId="{EB6ED679-4838-4C43-9A3A-ECEAAF0AFEE5}" sibTransId="{E751A79E-1B30-4842-82AE-51B7FB901106}"/>
    <dgm:cxn modelId="{F2E30828-1477-4FE3-B32A-2B71C1B2C577}" type="presOf" srcId="{349F3861-96A5-4747-8845-6D9016B66BA9}" destId="{7BEA17DC-5398-4CF4-8A4B-B78916C75E6E}" srcOrd="0" destOrd="0" presId="urn:microsoft.com/office/officeart/2008/layout/LinedList"/>
    <dgm:cxn modelId="{81D18929-85ED-40EB-8540-E3B9750B94AA}" type="presOf" srcId="{FE52DC3A-D98F-4A1F-B7E1-C7A7A1A8B465}" destId="{AF819372-A663-40BC-A3A0-009D5A227886}" srcOrd="0" destOrd="0" presId="urn:microsoft.com/office/officeart/2008/layout/LinedList"/>
    <dgm:cxn modelId="{8192AD34-E091-4DEB-A642-B26FB6A878C0}" srcId="{98FADC2A-4926-463F-9EED-37C1F178D4B1}" destId="{3694B2F9-9E9D-45C9-843C-43693F29F8DA}" srcOrd="9" destOrd="0" parTransId="{DEA05106-6FC9-441F-A26F-4BC0E570A941}" sibTransId="{ACE23B33-E55C-4538-9217-16D8EB071AD2}"/>
    <dgm:cxn modelId="{FCA29935-F942-4908-9DA0-EB804EB22118}" type="presOf" srcId="{52B19FC4-C9A9-470C-9FF5-8017D02DFD5A}" destId="{67634B4F-5411-4CB6-89AD-C3A0BE7E1D57}" srcOrd="0" destOrd="0" presId="urn:microsoft.com/office/officeart/2008/layout/LinedList"/>
    <dgm:cxn modelId="{BF7ED937-63E0-4460-A894-E59DFC71D7A4}" srcId="{98FADC2A-4926-463F-9EED-37C1F178D4B1}" destId="{01877030-F531-479F-B4A8-2DBEBE0A62ED}" srcOrd="7" destOrd="0" parTransId="{FCFE13D7-1641-4A1F-9D64-37817FC96EE7}" sibTransId="{2520919C-880D-4762-B28A-499C1A06F3D7}"/>
    <dgm:cxn modelId="{43EF2638-F005-44E8-A086-EECC74E63972}" srcId="{98FADC2A-4926-463F-9EED-37C1F178D4B1}" destId="{DE9050B1-4892-4059-BF70-065781259F59}" srcOrd="10" destOrd="0" parTransId="{75BDC58A-B35B-4C87-94CC-3DCA2015FFD9}" sibTransId="{E9A8E7D2-FEDC-48F5-B6C0-B50977733281}"/>
    <dgm:cxn modelId="{87524E40-99DF-428F-B9FF-B7FC6AC59F54}" type="presOf" srcId="{43E839BE-2C38-4ACC-9D08-D336759AA3A0}" destId="{45855862-A8BD-48F2-B3DC-73D0D033B14C}" srcOrd="0" destOrd="0" presId="urn:microsoft.com/office/officeart/2008/layout/LinedList"/>
    <dgm:cxn modelId="{87001644-7B90-4CCA-B08C-15F1D6771B32}" srcId="{98FADC2A-4926-463F-9EED-37C1F178D4B1}" destId="{52B19FC4-C9A9-470C-9FF5-8017D02DFD5A}" srcOrd="1" destOrd="0" parTransId="{FD8B9E53-DD77-48CE-A8AA-BFDAD1C5865A}" sibTransId="{B679B6BC-0139-4B6C-9D98-EC8D0680E7AB}"/>
    <dgm:cxn modelId="{D2AB9545-80FD-43F7-8F30-8E5B60C8C724}" srcId="{98FADC2A-4926-463F-9EED-37C1F178D4B1}" destId="{2CAB776E-38BA-4981-B97B-1FF7478628E2}" srcOrd="0" destOrd="0" parTransId="{E98970EF-7007-4797-B80A-C295DE9DD2E4}" sibTransId="{EF6A5A39-F8D8-4866-8FB7-8CABAA15ECCF}"/>
    <dgm:cxn modelId="{61B10666-C97C-40D1-8B9C-E48A8D9CDA1C}" type="presOf" srcId="{DE9050B1-4892-4059-BF70-065781259F59}" destId="{CE894172-9D7B-49D3-A079-808C48A6BFCD}" srcOrd="0" destOrd="0" presId="urn:microsoft.com/office/officeart/2008/layout/LinedList"/>
    <dgm:cxn modelId="{DA69E569-EEA3-4F25-BD0E-4FB575386B5E}" type="presOf" srcId="{7ABDDECA-9A71-4598-BDAC-BFB3EFCDF4AB}" destId="{3A702BE7-520B-4291-A37F-B93188AE0D48}" srcOrd="0" destOrd="0" presId="urn:microsoft.com/office/officeart/2008/layout/LinedList"/>
    <dgm:cxn modelId="{04BAA74E-184D-4669-8E1B-6FE3260DAECD}" type="presOf" srcId="{D85EBD92-1CAC-4940-8B33-392D09CDA1BC}" destId="{E691503E-DD73-4B46-8D2B-B10B5277E805}" srcOrd="0" destOrd="0" presId="urn:microsoft.com/office/officeart/2008/layout/LinedList"/>
    <dgm:cxn modelId="{04F02D53-2164-407F-B950-8AB6E395F293}" srcId="{98FADC2A-4926-463F-9EED-37C1F178D4B1}" destId="{349F3861-96A5-4747-8845-6D9016B66BA9}" srcOrd="5" destOrd="0" parTransId="{A928736B-C4F3-42AD-93BF-72F50A82CC22}" sibTransId="{C69BAE8A-B1EF-4328-9AF0-54B70D9D0F18}"/>
    <dgm:cxn modelId="{7E7DF775-E0CC-4724-8283-79F8910FF686}" srcId="{98FADC2A-4926-463F-9EED-37C1F178D4B1}" destId="{7ABDDECA-9A71-4598-BDAC-BFB3EFCDF4AB}" srcOrd="6" destOrd="0" parTransId="{2127DDE1-1462-4FD4-893A-0CD050E4A8C5}" sibTransId="{7C267814-C297-45EC-AD3B-DC68CCBD2737}"/>
    <dgm:cxn modelId="{5337BE79-BA23-478F-A9D3-F9596DBF8055}" srcId="{98FADC2A-4926-463F-9EED-37C1F178D4B1}" destId="{D85EBD92-1CAC-4940-8B33-392D09CDA1BC}" srcOrd="8" destOrd="0" parTransId="{CD04DBC0-A133-4535-ACC1-7ACEC84D4D45}" sibTransId="{41686EAE-21C9-4680-A08E-E4AB284A9FDA}"/>
    <dgm:cxn modelId="{9D441588-E89A-4D09-A8ED-4266A91C91F8}" type="presOf" srcId="{01877030-F531-479F-B4A8-2DBEBE0A62ED}" destId="{FE158291-FD02-4439-B2CC-D47E351225F1}" srcOrd="0" destOrd="0" presId="urn:microsoft.com/office/officeart/2008/layout/LinedList"/>
    <dgm:cxn modelId="{8841AA9E-DE96-4A73-96E3-6D27FC32AE38}" srcId="{98FADC2A-4926-463F-9EED-37C1F178D4B1}" destId="{43E839BE-2C38-4ACC-9D08-D336759AA3A0}" srcOrd="2" destOrd="0" parTransId="{198360AA-36D2-43C2-BA49-84BC6A5D2AA7}" sibTransId="{90F2A14D-8E94-4A31-88C8-95661170D63B}"/>
    <dgm:cxn modelId="{0C2790A4-F093-4D6B-86EB-73086E6E3091}" type="presOf" srcId="{2CAB776E-38BA-4981-B97B-1FF7478628E2}" destId="{74E57061-6602-471E-9A3F-BC95DD90F0C1}" srcOrd="0" destOrd="0" presId="urn:microsoft.com/office/officeart/2008/layout/LinedList"/>
    <dgm:cxn modelId="{57E6C2AE-8465-4DE4-88E9-FDA56069FEAA}" type="presOf" srcId="{3694B2F9-9E9D-45C9-843C-43693F29F8DA}" destId="{81E628A6-5BB3-47BC-969F-BD76D248DEE8}" srcOrd="0" destOrd="0" presId="urn:microsoft.com/office/officeart/2008/layout/LinedList"/>
    <dgm:cxn modelId="{C81E93E3-A9B6-4B50-9D89-0BCBE1453A97}" type="presOf" srcId="{98FADC2A-4926-463F-9EED-37C1F178D4B1}" destId="{B9ABE25A-F9AF-4959-930A-1EE7CA40604A}" srcOrd="0" destOrd="0" presId="urn:microsoft.com/office/officeart/2008/layout/LinedList"/>
    <dgm:cxn modelId="{17DD7C0F-FF3C-4DC8-AFF0-4ED7E4B40368}" type="presParOf" srcId="{B9ABE25A-F9AF-4959-930A-1EE7CA40604A}" destId="{B3F29730-5D24-4DA6-B844-773B5A4AB59B}" srcOrd="0" destOrd="0" presId="urn:microsoft.com/office/officeart/2008/layout/LinedList"/>
    <dgm:cxn modelId="{D5FF947E-07A3-4D77-846E-28E430E136EF}" type="presParOf" srcId="{B9ABE25A-F9AF-4959-930A-1EE7CA40604A}" destId="{B515557A-BEC8-40EB-B1EA-C22F1A6E37F1}" srcOrd="1" destOrd="0" presId="urn:microsoft.com/office/officeart/2008/layout/LinedList"/>
    <dgm:cxn modelId="{24BF4ECE-D30B-4D93-AA46-A6240F2D5CF9}" type="presParOf" srcId="{B515557A-BEC8-40EB-B1EA-C22F1A6E37F1}" destId="{74E57061-6602-471E-9A3F-BC95DD90F0C1}" srcOrd="0" destOrd="0" presId="urn:microsoft.com/office/officeart/2008/layout/LinedList"/>
    <dgm:cxn modelId="{289F93D7-6449-4B23-A09A-C90F3DDBFF7C}" type="presParOf" srcId="{B515557A-BEC8-40EB-B1EA-C22F1A6E37F1}" destId="{166CEAAA-D783-4CD3-9A1E-2A945E1F2B13}" srcOrd="1" destOrd="0" presId="urn:microsoft.com/office/officeart/2008/layout/LinedList"/>
    <dgm:cxn modelId="{C7C7A70E-F8E1-479E-8A47-9F032F58F063}" type="presParOf" srcId="{B9ABE25A-F9AF-4959-930A-1EE7CA40604A}" destId="{5AA7F296-CF0C-4789-B8A9-DF39088EF39B}" srcOrd="2" destOrd="0" presId="urn:microsoft.com/office/officeart/2008/layout/LinedList"/>
    <dgm:cxn modelId="{76EEDF39-1AC3-4FD8-8CB6-4EAE3F7211B8}" type="presParOf" srcId="{B9ABE25A-F9AF-4959-930A-1EE7CA40604A}" destId="{62AA38E7-1323-4126-94BA-DEA47BA96C47}" srcOrd="3" destOrd="0" presId="urn:microsoft.com/office/officeart/2008/layout/LinedList"/>
    <dgm:cxn modelId="{25D82431-7850-46E3-B2A6-64A613A746DB}" type="presParOf" srcId="{62AA38E7-1323-4126-94BA-DEA47BA96C47}" destId="{67634B4F-5411-4CB6-89AD-C3A0BE7E1D57}" srcOrd="0" destOrd="0" presId="urn:microsoft.com/office/officeart/2008/layout/LinedList"/>
    <dgm:cxn modelId="{89849A8C-7AE7-4310-83EB-A55AB2FE9D30}" type="presParOf" srcId="{62AA38E7-1323-4126-94BA-DEA47BA96C47}" destId="{0E9778CA-AF15-4AC2-A8BF-672994F08E67}" srcOrd="1" destOrd="0" presId="urn:microsoft.com/office/officeart/2008/layout/LinedList"/>
    <dgm:cxn modelId="{F179D875-70E7-4354-B682-D3D540994C73}" type="presParOf" srcId="{B9ABE25A-F9AF-4959-930A-1EE7CA40604A}" destId="{1CEBA58C-2B00-4B2A-BF30-F214FD6A6700}" srcOrd="4" destOrd="0" presId="urn:microsoft.com/office/officeart/2008/layout/LinedList"/>
    <dgm:cxn modelId="{6E3A501C-E15E-4EA8-87E8-CC537FD8231C}" type="presParOf" srcId="{B9ABE25A-F9AF-4959-930A-1EE7CA40604A}" destId="{D1D4A88E-0B37-44DE-987D-966A5DBD4764}" srcOrd="5" destOrd="0" presId="urn:microsoft.com/office/officeart/2008/layout/LinedList"/>
    <dgm:cxn modelId="{F53A7DB3-9AF2-47F0-B66F-0DE36B03ABCB}" type="presParOf" srcId="{D1D4A88E-0B37-44DE-987D-966A5DBD4764}" destId="{45855862-A8BD-48F2-B3DC-73D0D033B14C}" srcOrd="0" destOrd="0" presId="urn:microsoft.com/office/officeart/2008/layout/LinedList"/>
    <dgm:cxn modelId="{D966EC5D-ADB5-4BCF-B937-261161F47956}" type="presParOf" srcId="{D1D4A88E-0B37-44DE-987D-966A5DBD4764}" destId="{7943466A-610B-4BD5-9D01-F26DFD1CD326}" srcOrd="1" destOrd="0" presId="urn:microsoft.com/office/officeart/2008/layout/LinedList"/>
    <dgm:cxn modelId="{13D7F46E-8A76-42F2-BB94-CC35443C434C}" type="presParOf" srcId="{B9ABE25A-F9AF-4959-930A-1EE7CA40604A}" destId="{8102CEAD-4D1B-4D7F-BF5E-4C8394F6F75B}" srcOrd="6" destOrd="0" presId="urn:microsoft.com/office/officeart/2008/layout/LinedList"/>
    <dgm:cxn modelId="{EE4F54BD-11C0-4495-A4A0-DD8BBFA02205}" type="presParOf" srcId="{B9ABE25A-F9AF-4959-930A-1EE7CA40604A}" destId="{B72A7958-5979-4A1D-81B8-643D3453A223}" srcOrd="7" destOrd="0" presId="urn:microsoft.com/office/officeart/2008/layout/LinedList"/>
    <dgm:cxn modelId="{599AF392-31AF-4A86-992A-50DE9F486A17}" type="presParOf" srcId="{B72A7958-5979-4A1D-81B8-643D3453A223}" destId="{1664B3DA-BE4E-48C3-B71D-4A39205719B6}" srcOrd="0" destOrd="0" presId="urn:microsoft.com/office/officeart/2008/layout/LinedList"/>
    <dgm:cxn modelId="{3E1A8382-D9F2-47BA-8991-EDDDFDB9B076}" type="presParOf" srcId="{B72A7958-5979-4A1D-81B8-643D3453A223}" destId="{5B13FCA9-CB37-47E0-AB05-B698CA45E7C7}" srcOrd="1" destOrd="0" presId="urn:microsoft.com/office/officeart/2008/layout/LinedList"/>
    <dgm:cxn modelId="{2A727AC4-8D84-49D1-81CD-C0B90EBB5866}" type="presParOf" srcId="{B9ABE25A-F9AF-4959-930A-1EE7CA40604A}" destId="{53030BCE-A55A-41E4-AD55-0567486EF93F}" srcOrd="8" destOrd="0" presId="urn:microsoft.com/office/officeart/2008/layout/LinedList"/>
    <dgm:cxn modelId="{5050BD8E-D51A-4F9A-9A9C-9CCA011E3168}" type="presParOf" srcId="{B9ABE25A-F9AF-4959-930A-1EE7CA40604A}" destId="{FA8B9CB0-4D38-4B83-8950-3838834093D3}" srcOrd="9" destOrd="0" presId="urn:microsoft.com/office/officeart/2008/layout/LinedList"/>
    <dgm:cxn modelId="{3D6C19DD-7F29-48C3-98EC-4BCC470B0DC2}" type="presParOf" srcId="{FA8B9CB0-4D38-4B83-8950-3838834093D3}" destId="{AF819372-A663-40BC-A3A0-009D5A227886}" srcOrd="0" destOrd="0" presId="urn:microsoft.com/office/officeart/2008/layout/LinedList"/>
    <dgm:cxn modelId="{3A9F9AD3-8B01-4A88-A769-18ED51EE66AE}" type="presParOf" srcId="{FA8B9CB0-4D38-4B83-8950-3838834093D3}" destId="{D0814507-3305-4F75-8678-54F5028A4014}" srcOrd="1" destOrd="0" presId="urn:microsoft.com/office/officeart/2008/layout/LinedList"/>
    <dgm:cxn modelId="{4FEEE963-8EC4-420B-959C-B4A1B68430D2}" type="presParOf" srcId="{B9ABE25A-F9AF-4959-930A-1EE7CA40604A}" destId="{7B13B1BE-247A-40F6-A3F3-60D087B33F9E}" srcOrd="10" destOrd="0" presId="urn:microsoft.com/office/officeart/2008/layout/LinedList"/>
    <dgm:cxn modelId="{ECDEBDB4-7B86-492E-BDD2-50FFADC513C5}" type="presParOf" srcId="{B9ABE25A-F9AF-4959-930A-1EE7CA40604A}" destId="{2FA1D764-889E-45C0-AAEE-122E105F3382}" srcOrd="11" destOrd="0" presId="urn:microsoft.com/office/officeart/2008/layout/LinedList"/>
    <dgm:cxn modelId="{A0506C35-7C35-45E5-9A26-AFCB22DD9F54}" type="presParOf" srcId="{2FA1D764-889E-45C0-AAEE-122E105F3382}" destId="{7BEA17DC-5398-4CF4-8A4B-B78916C75E6E}" srcOrd="0" destOrd="0" presId="urn:microsoft.com/office/officeart/2008/layout/LinedList"/>
    <dgm:cxn modelId="{A075D348-C8FA-4EC6-8112-9129F435E3AC}" type="presParOf" srcId="{2FA1D764-889E-45C0-AAEE-122E105F3382}" destId="{9CC7B7A0-86B5-4282-AD19-E128B8CE0AC3}" srcOrd="1" destOrd="0" presId="urn:microsoft.com/office/officeart/2008/layout/LinedList"/>
    <dgm:cxn modelId="{88A620FD-4FB5-4079-9804-5B68309B8750}" type="presParOf" srcId="{B9ABE25A-F9AF-4959-930A-1EE7CA40604A}" destId="{5DA67F79-C1B6-4DA5-9D2C-87878A1BB3C8}" srcOrd="12" destOrd="0" presId="urn:microsoft.com/office/officeart/2008/layout/LinedList"/>
    <dgm:cxn modelId="{73C31D15-D8C3-414B-8F60-38DDA4172E98}" type="presParOf" srcId="{B9ABE25A-F9AF-4959-930A-1EE7CA40604A}" destId="{25332EBB-2D02-4C51-B3CD-06586B56BD10}" srcOrd="13" destOrd="0" presId="urn:microsoft.com/office/officeart/2008/layout/LinedList"/>
    <dgm:cxn modelId="{869A39E1-1009-46D2-8C66-5896E24F8CF9}" type="presParOf" srcId="{25332EBB-2D02-4C51-B3CD-06586B56BD10}" destId="{3A702BE7-520B-4291-A37F-B93188AE0D48}" srcOrd="0" destOrd="0" presId="urn:microsoft.com/office/officeart/2008/layout/LinedList"/>
    <dgm:cxn modelId="{2AD5C24D-EABD-499C-83F4-58EAF54A242E}" type="presParOf" srcId="{25332EBB-2D02-4C51-B3CD-06586B56BD10}" destId="{4173D355-5654-4096-8C8B-11AE1C9D20F6}" srcOrd="1" destOrd="0" presId="urn:microsoft.com/office/officeart/2008/layout/LinedList"/>
    <dgm:cxn modelId="{3DC8EA18-4C64-406E-907B-245EECCC5B28}" type="presParOf" srcId="{B9ABE25A-F9AF-4959-930A-1EE7CA40604A}" destId="{C26674CE-8907-4A23-B7E1-BE0C9AEB2F2D}" srcOrd="14" destOrd="0" presId="urn:microsoft.com/office/officeart/2008/layout/LinedList"/>
    <dgm:cxn modelId="{409DFF7E-92AA-4FB4-9E7E-1B21983444CA}" type="presParOf" srcId="{B9ABE25A-F9AF-4959-930A-1EE7CA40604A}" destId="{642C2E70-F42A-4C1A-8E51-E3ABBC83583E}" srcOrd="15" destOrd="0" presId="urn:microsoft.com/office/officeart/2008/layout/LinedList"/>
    <dgm:cxn modelId="{35B461D7-33B5-477D-87D4-23E8ACD5D083}" type="presParOf" srcId="{642C2E70-F42A-4C1A-8E51-E3ABBC83583E}" destId="{FE158291-FD02-4439-B2CC-D47E351225F1}" srcOrd="0" destOrd="0" presId="urn:microsoft.com/office/officeart/2008/layout/LinedList"/>
    <dgm:cxn modelId="{1562733A-95E5-48AA-98A8-E77B816A706E}" type="presParOf" srcId="{642C2E70-F42A-4C1A-8E51-E3ABBC83583E}" destId="{038E88A4-D484-4B96-B140-CF5D337A5B34}" srcOrd="1" destOrd="0" presId="urn:microsoft.com/office/officeart/2008/layout/LinedList"/>
    <dgm:cxn modelId="{0A68FB94-6F4B-420F-A53C-0D227562F9A1}" type="presParOf" srcId="{B9ABE25A-F9AF-4959-930A-1EE7CA40604A}" destId="{57BAD42D-952B-4837-ADDD-A636B7BCA448}" srcOrd="16" destOrd="0" presId="urn:microsoft.com/office/officeart/2008/layout/LinedList"/>
    <dgm:cxn modelId="{BD11B1FE-F4E4-47C1-A2E2-421ADB57C5F9}" type="presParOf" srcId="{B9ABE25A-F9AF-4959-930A-1EE7CA40604A}" destId="{4472A460-E5D8-43FE-B7F7-8B3C9C39E756}" srcOrd="17" destOrd="0" presId="urn:microsoft.com/office/officeart/2008/layout/LinedList"/>
    <dgm:cxn modelId="{99997954-663A-4AB7-B47E-BD8F4E4A27E8}" type="presParOf" srcId="{4472A460-E5D8-43FE-B7F7-8B3C9C39E756}" destId="{E691503E-DD73-4B46-8D2B-B10B5277E805}" srcOrd="0" destOrd="0" presId="urn:microsoft.com/office/officeart/2008/layout/LinedList"/>
    <dgm:cxn modelId="{B92C3D51-4E42-42E5-A4A2-D190AE12F2FF}" type="presParOf" srcId="{4472A460-E5D8-43FE-B7F7-8B3C9C39E756}" destId="{28581D8F-B559-49B1-A055-9A79F2E80E45}" srcOrd="1" destOrd="0" presId="urn:microsoft.com/office/officeart/2008/layout/LinedList"/>
    <dgm:cxn modelId="{104FF000-1661-4DEB-9062-1B257EFF33BC}" type="presParOf" srcId="{B9ABE25A-F9AF-4959-930A-1EE7CA40604A}" destId="{1F2641D8-C469-44DE-8097-1E6D03D4A655}" srcOrd="18" destOrd="0" presId="urn:microsoft.com/office/officeart/2008/layout/LinedList"/>
    <dgm:cxn modelId="{159D8762-0995-4701-8B13-E3588D36C8CD}" type="presParOf" srcId="{B9ABE25A-F9AF-4959-930A-1EE7CA40604A}" destId="{C71BE89C-276A-48BA-9961-AF1D4407BD5D}" srcOrd="19" destOrd="0" presId="urn:microsoft.com/office/officeart/2008/layout/LinedList"/>
    <dgm:cxn modelId="{C959D126-689C-43FE-AA75-2AC72ABD59F5}" type="presParOf" srcId="{C71BE89C-276A-48BA-9961-AF1D4407BD5D}" destId="{81E628A6-5BB3-47BC-969F-BD76D248DEE8}" srcOrd="0" destOrd="0" presId="urn:microsoft.com/office/officeart/2008/layout/LinedList"/>
    <dgm:cxn modelId="{6F79E073-8C37-4924-B35E-98EAA8865D85}" type="presParOf" srcId="{C71BE89C-276A-48BA-9961-AF1D4407BD5D}" destId="{9A669D48-803E-4682-9E7B-6FF1F791BEA7}" srcOrd="1" destOrd="0" presId="urn:microsoft.com/office/officeart/2008/layout/LinedList"/>
    <dgm:cxn modelId="{C32CD01D-5A2A-4C4A-AEAD-8982971E4D5C}" type="presParOf" srcId="{B9ABE25A-F9AF-4959-930A-1EE7CA40604A}" destId="{A10AB978-0635-46FC-979F-E3FAE536593C}" srcOrd="20" destOrd="0" presId="urn:microsoft.com/office/officeart/2008/layout/LinedList"/>
    <dgm:cxn modelId="{A981BB2C-127E-4B09-A028-0830A44ED72B}" type="presParOf" srcId="{B9ABE25A-F9AF-4959-930A-1EE7CA40604A}" destId="{B92C8350-20E2-408A-BB4A-79AC16FEEFCB}" srcOrd="21" destOrd="0" presId="urn:microsoft.com/office/officeart/2008/layout/LinedList"/>
    <dgm:cxn modelId="{3D6C77B1-0FE6-4CA2-B2AF-5BB83ECC30D5}" type="presParOf" srcId="{B92C8350-20E2-408A-BB4A-79AC16FEEFCB}" destId="{CE894172-9D7B-49D3-A079-808C48A6BFCD}" srcOrd="0" destOrd="0" presId="urn:microsoft.com/office/officeart/2008/layout/LinedList"/>
    <dgm:cxn modelId="{C1FA045C-7894-4557-A375-EE1B02C777C7}" type="presParOf" srcId="{B92C8350-20E2-408A-BB4A-79AC16FEEFCB}" destId="{EFCF3A8C-D622-4F2E-BB78-FF8C5DF83E3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983025-7256-4595-B395-55A034AD37AA}">
      <dsp:nvSpPr>
        <dsp:cNvPr id="0" name=""/>
        <dsp:cNvSpPr/>
      </dsp:nvSpPr>
      <dsp:spPr>
        <a:xfrm>
          <a:off x="0" y="452"/>
          <a:ext cx="10345738" cy="1059284"/>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sp>
    <dsp:sp modelId="{BED329A1-91AD-4439-857B-BC08FB6A3057}">
      <dsp:nvSpPr>
        <dsp:cNvPr id="0" name=""/>
        <dsp:cNvSpPr/>
      </dsp:nvSpPr>
      <dsp:spPr>
        <a:xfrm>
          <a:off x="320433" y="238791"/>
          <a:ext cx="582606" cy="5826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C86F7E-3EA9-4D91-8F73-48A108A97212}">
      <dsp:nvSpPr>
        <dsp:cNvPr id="0" name=""/>
        <dsp:cNvSpPr/>
      </dsp:nvSpPr>
      <dsp:spPr>
        <a:xfrm>
          <a:off x="1223473" y="452"/>
          <a:ext cx="9122264" cy="1059284"/>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112108" tIns="112108" rIns="112108" bIns="112108" numCol="1" spcCol="1270" anchor="ctr" anchorCtr="0">
          <a:noAutofit/>
        </a:bodyPr>
        <a:lstStyle/>
        <a:p>
          <a:pPr marL="0" lvl="0" indent="0" algn="l" defTabSz="933450">
            <a:lnSpc>
              <a:spcPct val="90000"/>
            </a:lnSpc>
            <a:spcBef>
              <a:spcPct val="0"/>
            </a:spcBef>
            <a:spcAft>
              <a:spcPct val="35000"/>
            </a:spcAft>
            <a:buNone/>
          </a:pPr>
          <a:r>
            <a:rPr lang="da-DK" sz="2100" kern="1200" dirty="0"/>
            <a:t>Støtte til patienter diagnosticeret med eksem kan øge deres sikkerhed i at håndtere sygdommen i hverdagen og kan lindre potentielle følelsesmæssige byrder</a:t>
          </a:r>
          <a:endParaRPr lang="en-US" sz="2100" kern="1200" dirty="0"/>
        </a:p>
      </dsp:txBody>
      <dsp:txXfrm>
        <a:off x="1223473" y="452"/>
        <a:ext cx="9122264" cy="1059284"/>
      </dsp:txXfrm>
    </dsp:sp>
    <dsp:sp modelId="{17C70B05-470C-4466-B145-93E3DFAD86A8}">
      <dsp:nvSpPr>
        <dsp:cNvPr id="0" name=""/>
        <dsp:cNvSpPr/>
      </dsp:nvSpPr>
      <dsp:spPr>
        <a:xfrm>
          <a:off x="0" y="1324557"/>
          <a:ext cx="10345738" cy="1059284"/>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sp>
    <dsp:sp modelId="{B492D825-E73A-450A-B35B-301BAEA14765}">
      <dsp:nvSpPr>
        <dsp:cNvPr id="0" name=""/>
        <dsp:cNvSpPr/>
      </dsp:nvSpPr>
      <dsp:spPr>
        <a:xfrm>
          <a:off x="320433" y="1562896"/>
          <a:ext cx="582606" cy="5826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712102-3655-4AEF-95BE-C56B8B6E46B7}">
      <dsp:nvSpPr>
        <dsp:cNvPr id="0" name=""/>
        <dsp:cNvSpPr/>
      </dsp:nvSpPr>
      <dsp:spPr>
        <a:xfrm>
          <a:off x="1223473" y="1324557"/>
          <a:ext cx="9122264" cy="1059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108" tIns="112108" rIns="112108" bIns="112108" numCol="1" spcCol="1270" anchor="ctr" anchorCtr="0">
          <a:noAutofit/>
        </a:bodyPr>
        <a:lstStyle/>
        <a:p>
          <a:pPr marL="0" lvl="0" indent="0" algn="l" defTabSz="933450">
            <a:lnSpc>
              <a:spcPct val="90000"/>
            </a:lnSpc>
            <a:spcBef>
              <a:spcPct val="0"/>
            </a:spcBef>
            <a:spcAft>
              <a:spcPct val="35000"/>
            </a:spcAft>
            <a:buNone/>
          </a:pPr>
          <a:r>
            <a:rPr lang="da-DK" sz="2100" kern="1200" dirty="0"/>
            <a:t>Forløb med undervisning og støtte til patienter med eksem eksistere, men antallet, tilgængeligheden og varigheden er meget varierende</a:t>
          </a:r>
          <a:endParaRPr lang="en-US" sz="2100" kern="1200" dirty="0"/>
        </a:p>
      </dsp:txBody>
      <dsp:txXfrm>
        <a:off x="1223473" y="1324557"/>
        <a:ext cx="9122264" cy="1059284"/>
      </dsp:txXfrm>
    </dsp:sp>
    <dsp:sp modelId="{58CA6D1B-5003-40B6-9ADC-A9B292D069A5}">
      <dsp:nvSpPr>
        <dsp:cNvPr id="0" name=""/>
        <dsp:cNvSpPr/>
      </dsp:nvSpPr>
      <dsp:spPr>
        <a:xfrm>
          <a:off x="0" y="2648663"/>
          <a:ext cx="10345738" cy="1059284"/>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sp>
    <dsp:sp modelId="{1278881C-6BB4-4C00-A5E3-837D55FEFA67}">
      <dsp:nvSpPr>
        <dsp:cNvPr id="0" name=""/>
        <dsp:cNvSpPr/>
      </dsp:nvSpPr>
      <dsp:spPr>
        <a:xfrm>
          <a:off x="320433" y="2887002"/>
          <a:ext cx="582606" cy="5826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8B36D1-7099-4EC0-8528-4ACCA7E67A62}">
      <dsp:nvSpPr>
        <dsp:cNvPr id="0" name=""/>
        <dsp:cNvSpPr/>
      </dsp:nvSpPr>
      <dsp:spPr>
        <a:xfrm>
          <a:off x="1223473" y="2648663"/>
          <a:ext cx="9122264" cy="1059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108" tIns="112108" rIns="112108" bIns="112108" numCol="1" spcCol="1270" anchor="ctr" anchorCtr="0">
          <a:noAutofit/>
        </a:bodyPr>
        <a:lstStyle/>
        <a:p>
          <a:pPr marL="0" lvl="0" indent="0" algn="l" defTabSz="933450">
            <a:lnSpc>
              <a:spcPct val="90000"/>
            </a:lnSpc>
            <a:spcBef>
              <a:spcPct val="0"/>
            </a:spcBef>
            <a:spcAft>
              <a:spcPct val="35000"/>
            </a:spcAft>
            <a:buNone/>
          </a:pPr>
          <a:r>
            <a:rPr lang="da-DK" sz="2100" kern="1200" dirty="0"/>
            <a:t>Patienter med eksem fortæller at sygdommen er rigtig svær at håndtere og de ønsker mere støtte fra de sundhedsprofessionelle</a:t>
          </a:r>
          <a:endParaRPr lang="en-US" sz="2100" kern="1200" dirty="0"/>
        </a:p>
      </dsp:txBody>
      <dsp:txXfrm>
        <a:off x="1223473" y="2648663"/>
        <a:ext cx="9122264" cy="10592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DBE4C-64D1-4C98-A6B8-1CAE07AC725A}">
      <dsp:nvSpPr>
        <dsp:cNvPr id="0" name=""/>
        <dsp:cNvSpPr/>
      </dsp:nvSpPr>
      <dsp:spPr>
        <a:xfrm>
          <a:off x="772141" y="1262"/>
          <a:ext cx="2316172" cy="1389703"/>
        </a:xfrm>
        <a:prstGeom prst="roundRect">
          <a:avLst>
            <a:gd name="adj" fmla="val 10000"/>
          </a:avLst>
        </a:prstGeom>
        <a:solidFill>
          <a:schemeClr val="accent3">
            <a:hueOff val="0"/>
            <a:satOff val="0"/>
            <a:lumOff val="0"/>
            <a:alphaOff val="0"/>
          </a:schemeClr>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a-DK" sz="2100" kern="1200" dirty="0">
              <a:latin typeface="Times New Roman" panose="02020603050405020304" pitchFamily="18" charset="0"/>
              <a:cs typeface="Times New Roman" panose="02020603050405020304" pitchFamily="18" charset="0"/>
            </a:rPr>
            <a:t>Litteratur review + 26 interviews med patienter med AD</a:t>
          </a:r>
        </a:p>
      </dsp:txBody>
      <dsp:txXfrm>
        <a:off x="812844" y="41965"/>
        <a:ext cx="2234766" cy="1308297"/>
      </dsp:txXfrm>
    </dsp:sp>
    <dsp:sp modelId="{9C964D5D-A16A-4CFE-8E82-CB2A721A8B9D}">
      <dsp:nvSpPr>
        <dsp:cNvPr id="0" name=""/>
        <dsp:cNvSpPr/>
      </dsp:nvSpPr>
      <dsp:spPr>
        <a:xfrm>
          <a:off x="3292137" y="408908"/>
          <a:ext cx="491028" cy="574410"/>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da-DK" sz="1700" kern="1200"/>
        </a:p>
      </dsp:txBody>
      <dsp:txXfrm>
        <a:off x="3292137" y="523790"/>
        <a:ext cx="343720" cy="344646"/>
      </dsp:txXfrm>
    </dsp:sp>
    <dsp:sp modelId="{7E089DE5-D3FC-43F9-A5C9-BEE3C61057E6}">
      <dsp:nvSpPr>
        <dsp:cNvPr id="0" name=""/>
        <dsp:cNvSpPr/>
      </dsp:nvSpPr>
      <dsp:spPr>
        <a:xfrm>
          <a:off x="4014782" y="1262"/>
          <a:ext cx="2316172" cy="1389703"/>
        </a:xfrm>
        <a:prstGeom prst="roundRect">
          <a:avLst>
            <a:gd name="adj" fmla="val 10000"/>
          </a:avLst>
        </a:prstGeom>
        <a:solidFill>
          <a:schemeClr val="accent3">
            <a:hueOff val="0"/>
            <a:satOff val="0"/>
            <a:lumOff val="0"/>
            <a:alphaOff val="0"/>
          </a:schemeClr>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a-DK" sz="2100" kern="1200" dirty="0">
              <a:latin typeface="Times New Roman" panose="02020603050405020304" pitchFamily="18" charset="0"/>
              <a:cs typeface="Times New Roman" panose="02020603050405020304" pitchFamily="18" charset="0"/>
            </a:rPr>
            <a:t>2 </a:t>
          </a:r>
          <a:r>
            <a:rPr lang="en-US" sz="2100" kern="1200" noProof="0" dirty="0">
              <a:latin typeface="Times New Roman" panose="02020603050405020304" pitchFamily="18" charset="0"/>
              <a:cs typeface="Times New Roman" panose="02020603050405020304" pitchFamily="18" charset="0"/>
            </a:rPr>
            <a:t>workshops med spl/</a:t>
          </a:r>
          <a:r>
            <a:rPr lang="en-US" sz="2100" kern="1200" noProof="0" dirty="0" err="1">
              <a:latin typeface="Times New Roman" panose="02020603050405020304" pitchFamily="18" charset="0"/>
              <a:cs typeface="Times New Roman" panose="02020603050405020304" pitchFamily="18" charset="0"/>
            </a:rPr>
            <a:t>læger</a:t>
          </a:r>
          <a:r>
            <a:rPr lang="en-US" sz="2100" kern="1200" noProof="0" dirty="0">
              <a:latin typeface="Times New Roman" panose="02020603050405020304" pitchFamily="18" charset="0"/>
              <a:cs typeface="Times New Roman" panose="02020603050405020304" pitchFamily="18" charset="0"/>
            </a:rPr>
            <a:t> og </a:t>
          </a:r>
          <a:r>
            <a:rPr lang="en-US" sz="2100" kern="1200" noProof="0" dirty="0" err="1">
              <a:latin typeface="Times New Roman" panose="02020603050405020304" pitchFamily="18" charset="0"/>
              <a:cs typeface="Times New Roman" panose="02020603050405020304" pitchFamily="18" charset="0"/>
            </a:rPr>
            <a:t>patienter</a:t>
          </a:r>
          <a:r>
            <a:rPr lang="en-US" sz="2100" kern="1200" noProof="0" dirty="0">
              <a:latin typeface="Times New Roman" panose="02020603050405020304" pitchFamily="18" charset="0"/>
              <a:cs typeface="Times New Roman" panose="02020603050405020304" pitchFamily="18" charset="0"/>
            </a:rPr>
            <a:t> med AD</a:t>
          </a:r>
        </a:p>
      </dsp:txBody>
      <dsp:txXfrm>
        <a:off x="4055485" y="41965"/>
        <a:ext cx="2234766" cy="1308297"/>
      </dsp:txXfrm>
    </dsp:sp>
    <dsp:sp modelId="{3DE99B90-ADC7-4B62-9B92-E3D455FC43E8}">
      <dsp:nvSpPr>
        <dsp:cNvPr id="0" name=""/>
        <dsp:cNvSpPr/>
      </dsp:nvSpPr>
      <dsp:spPr>
        <a:xfrm rot="1757680">
          <a:off x="6998255" y="893145"/>
          <a:ext cx="920163" cy="574410"/>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da-DK" sz="1700" kern="1200"/>
        </a:p>
      </dsp:txBody>
      <dsp:txXfrm>
        <a:off x="7009274" y="965868"/>
        <a:ext cx="747840" cy="344646"/>
      </dsp:txXfrm>
    </dsp:sp>
    <dsp:sp modelId="{4BDDF6CD-2B50-4259-9115-798A6614ACC1}">
      <dsp:nvSpPr>
        <dsp:cNvPr id="0" name=""/>
        <dsp:cNvSpPr/>
      </dsp:nvSpPr>
      <dsp:spPr>
        <a:xfrm>
          <a:off x="7845083" y="2150257"/>
          <a:ext cx="2316172" cy="1389703"/>
        </a:xfrm>
        <a:prstGeom prst="roundRect">
          <a:avLst>
            <a:gd name="adj" fmla="val 10000"/>
          </a:avLst>
        </a:prstGeom>
        <a:solidFill>
          <a:schemeClr val="accent3">
            <a:hueOff val="0"/>
            <a:satOff val="0"/>
            <a:lumOff val="0"/>
            <a:alphaOff val="0"/>
          </a:schemeClr>
        </a:solidFill>
        <a:ln w="9525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a-DK" sz="2100" kern="1200" dirty="0">
              <a:latin typeface="Times New Roman" panose="02020603050405020304" pitchFamily="18" charset="0"/>
              <a:cs typeface="Times New Roman" panose="02020603050405020304" pitchFamily="18" charset="0"/>
            </a:rPr>
            <a:t>11 </a:t>
          </a:r>
          <a:r>
            <a:rPr lang="en-US" sz="2100" kern="1200" noProof="0" dirty="0" err="1">
              <a:latin typeface="Times New Roman" panose="02020603050405020304" pitchFamily="18" charset="0"/>
              <a:cs typeface="Times New Roman" panose="02020603050405020304" pitchFamily="18" charset="0"/>
            </a:rPr>
            <a:t>observationer</a:t>
          </a:r>
          <a:r>
            <a:rPr lang="en-US" sz="2100" kern="1200" noProof="0" dirty="0">
              <a:latin typeface="Times New Roman" panose="02020603050405020304" pitchFamily="18" charset="0"/>
              <a:cs typeface="Times New Roman" panose="02020603050405020304" pitchFamily="18" charset="0"/>
            </a:rPr>
            <a:t> </a:t>
          </a:r>
          <a:r>
            <a:rPr lang="en-US" sz="2100" kern="1200" noProof="0" dirty="0" err="1">
              <a:latin typeface="Times New Roman" panose="02020603050405020304" pitchFamily="18" charset="0"/>
              <a:cs typeface="Times New Roman" panose="02020603050405020304" pitchFamily="18" charset="0"/>
            </a:rPr>
            <a:t>af</a:t>
          </a:r>
          <a:r>
            <a:rPr lang="en-US" sz="2100" kern="1200" noProof="0" dirty="0">
              <a:latin typeface="Times New Roman" panose="02020603050405020304" pitchFamily="18" charset="0"/>
              <a:cs typeface="Times New Roman" panose="02020603050405020304" pitchFamily="18" charset="0"/>
            </a:rPr>
            <a:t> </a:t>
          </a:r>
          <a:r>
            <a:rPr lang="en-US" sz="2100" kern="1200" noProof="0" dirty="0" err="1">
              <a:latin typeface="Times New Roman" panose="02020603050405020304" pitchFamily="18" charset="0"/>
              <a:cs typeface="Times New Roman" panose="02020603050405020304" pitchFamily="18" charset="0"/>
            </a:rPr>
            <a:t>konsultationer</a:t>
          </a:r>
          <a:r>
            <a:rPr lang="en-US" sz="2100" kern="1200" noProof="0" dirty="0">
              <a:latin typeface="Times New Roman" panose="02020603050405020304" pitchFamily="18" charset="0"/>
              <a:cs typeface="Times New Roman" panose="02020603050405020304" pitchFamily="18" charset="0"/>
            </a:rPr>
            <a:t> med </a:t>
          </a:r>
          <a:r>
            <a:rPr lang="en-US" sz="2100" kern="1200" noProof="0" dirty="0" err="1">
              <a:latin typeface="Times New Roman" panose="02020603050405020304" pitchFamily="18" charset="0"/>
              <a:cs typeface="Times New Roman" panose="02020603050405020304" pitchFamily="18" charset="0"/>
            </a:rPr>
            <a:t>patienter</a:t>
          </a:r>
          <a:r>
            <a:rPr lang="en-US" sz="2100" kern="1200" noProof="0" dirty="0">
              <a:latin typeface="Times New Roman" panose="02020603050405020304" pitchFamily="18" charset="0"/>
              <a:cs typeface="Times New Roman" panose="02020603050405020304" pitchFamily="18" charset="0"/>
            </a:rPr>
            <a:t> med AD</a:t>
          </a:r>
        </a:p>
      </dsp:txBody>
      <dsp:txXfrm>
        <a:off x="7885786" y="2190960"/>
        <a:ext cx="2234766" cy="1308297"/>
      </dsp:txXfrm>
    </dsp:sp>
    <dsp:sp modelId="{24835608-2123-4E5C-82FA-79258B7095FD}">
      <dsp:nvSpPr>
        <dsp:cNvPr id="0" name=""/>
        <dsp:cNvSpPr/>
      </dsp:nvSpPr>
      <dsp:spPr>
        <a:xfrm rot="10771732">
          <a:off x="6771229" y="2573136"/>
          <a:ext cx="758873" cy="574410"/>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da-DK" sz="1700" kern="1200"/>
        </a:p>
      </dsp:txBody>
      <dsp:txXfrm rot="10800000">
        <a:off x="6943549" y="2687310"/>
        <a:ext cx="586550" cy="344646"/>
      </dsp:txXfrm>
    </dsp:sp>
    <dsp:sp modelId="{CE2D84A7-D5CC-43DA-89B1-5C4A07BFCBE8}">
      <dsp:nvSpPr>
        <dsp:cNvPr id="0" name=""/>
        <dsp:cNvSpPr/>
      </dsp:nvSpPr>
      <dsp:spPr>
        <a:xfrm>
          <a:off x="4097122" y="2181076"/>
          <a:ext cx="2316172" cy="1389703"/>
        </a:xfrm>
        <a:prstGeom prst="roundRect">
          <a:avLst>
            <a:gd name="adj" fmla="val 10000"/>
          </a:avLst>
        </a:prstGeom>
        <a:solidFill>
          <a:schemeClr val="accent3">
            <a:hueOff val="0"/>
            <a:satOff val="0"/>
            <a:lumOff val="0"/>
            <a:alphaOff val="0"/>
          </a:schemeClr>
        </a:solidFill>
        <a:ln w="9525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a-DK" sz="2100" kern="1200" dirty="0">
              <a:latin typeface="Times New Roman" panose="02020603050405020304" pitchFamily="18" charset="0"/>
              <a:cs typeface="Times New Roman" panose="02020603050405020304" pitchFamily="18" charset="0"/>
            </a:rPr>
            <a:t>11 interviews med patienter med AD</a:t>
          </a:r>
        </a:p>
      </dsp:txBody>
      <dsp:txXfrm>
        <a:off x="4137825" y="2221779"/>
        <a:ext cx="2234766" cy="1308297"/>
      </dsp:txXfrm>
    </dsp:sp>
    <dsp:sp modelId="{890F23F2-0A25-4184-8C2A-FF69FF73929E}">
      <dsp:nvSpPr>
        <dsp:cNvPr id="0" name=""/>
        <dsp:cNvSpPr/>
      </dsp:nvSpPr>
      <dsp:spPr>
        <a:xfrm rot="10792501">
          <a:off x="3077427" y="2592687"/>
          <a:ext cx="720586" cy="574410"/>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da-DK" sz="1700" kern="1200"/>
        </a:p>
      </dsp:txBody>
      <dsp:txXfrm rot="10800000">
        <a:off x="3249750" y="2707381"/>
        <a:ext cx="548263" cy="344646"/>
      </dsp:txXfrm>
    </dsp:sp>
    <dsp:sp modelId="{224F8755-028E-46A6-ADD0-6665587F0A9E}">
      <dsp:nvSpPr>
        <dsp:cNvPr id="0" name=""/>
        <dsp:cNvSpPr/>
      </dsp:nvSpPr>
      <dsp:spPr>
        <a:xfrm>
          <a:off x="421357" y="2189095"/>
          <a:ext cx="2316172" cy="1389703"/>
        </a:xfrm>
        <a:prstGeom prst="roundRect">
          <a:avLst>
            <a:gd name="adj" fmla="val 10000"/>
          </a:avLst>
        </a:prstGeom>
        <a:solidFill>
          <a:schemeClr val="accent3">
            <a:hueOff val="0"/>
            <a:satOff val="0"/>
            <a:lumOff val="0"/>
            <a:alphaOff val="0"/>
          </a:schemeClr>
        </a:solidFill>
        <a:ln w="9525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noProof="0" dirty="0">
              <a:latin typeface="Times New Roman" panose="02020603050405020304" pitchFamily="18" charset="0"/>
              <a:cs typeface="Times New Roman" panose="02020603050405020304" pitchFamily="18" charset="0"/>
            </a:rPr>
            <a:t>7 interviews med spl/</a:t>
          </a:r>
          <a:r>
            <a:rPr lang="en-US" sz="2100" kern="1200" noProof="0" dirty="0" err="1">
              <a:latin typeface="Times New Roman" panose="02020603050405020304" pitchFamily="18" charset="0"/>
              <a:cs typeface="Times New Roman" panose="02020603050405020304" pitchFamily="18" charset="0"/>
            </a:rPr>
            <a:t>læger</a:t>
          </a:r>
          <a:endParaRPr lang="en-US" sz="2100" kern="1200" noProof="0" dirty="0">
            <a:latin typeface="Times New Roman" panose="02020603050405020304" pitchFamily="18" charset="0"/>
            <a:cs typeface="Times New Roman" panose="02020603050405020304" pitchFamily="18" charset="0"/>
          </a:endParaRPr>
        </a:p>
      </dsp:txBody>
      <dsp:txXfrm>
        <a:off x="462060" y="2229798"/>
        <a:ext cx="2234766" cy="13082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F29730-5D24-4DA6-B844-773B5A4AB59B}">
      <dsp:nvSpPr>
        <dsp:cNvPr id="0" name=""/>
        <dsp:cNvSpPr/>
      </dsp:nvSpPr>
      <dsp:spPr>
        <a:xfrm>
          <a:off x="0" y="1810"/>
          <a:ext cx="103446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E57061-6602-471E-9A3F-BC95DD90F0C1}">
      <dsp:nvSpPr>
        <dsp:cNvPr id="0" name=""/>
        <dsp:cNvSpPr/>
      </dsp:nvSpPr>
      <dsp:spPr>
        <a:xfrm>
          <a:off x="0" y="1810"/>
          <a:ext cx="10344674" cy="33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a:t>Primær outcome</a:t>
          </a:r>
          <a:endParaRPr lang="en-US" sz="1600" kern="1200"/>
        </a:p>
      </dsp:txBody>
      <dsp:txXfrm>
        <a:off x="0" y="1810"/>
        <a:ext cx="10344674" cy="336798"/>
      </dsp:txXfrm>
    </dsp:sp>
    <dsp:sp modelId="{5AA7F296-CF0C-4789-B8A9-DF39088EF39B}">
      <dsp:nvSpPr>
        <dsp:cNvPr id="0" name=""/>
        <dsp:cNvSpPr/>
      </dsp:nvSpPr>
      <dsp:spPr>
        <a:xfrm>
          <a:off x="0" y="338608"/>
          <a:ext cx="103446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634B4F-5411-4CB6-89AD-C3A0BE7E1D57}">
      <dsp:nvSpPr>
        <dsp:cNvPr id="0" name=""/>
        <dsp:cNvSpPr/>
      </dsp:nvSpPr>
      <dsp:spPr>
        <a:xfrm>
          <a:off x="0" y="338608"/>
          <a:ext cx="10344674" cy="33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Well-Being Index: WHO-5. </a:t>
          </a:r>
          <a:endParaRPr lang="en-US" sz="1600" kern="1200"/>
        </a:p>
      </dsp:txBody>
      <dsp:txXfrm>
        <a:off x="0" y="338608"/>
        <a:ext cx="10344674" cy="336798"/>
      </dsp:txXfrm>
    </dsp:sp>
    <dsp:sp modelId="{1CEBA58C-2B00-4B2A-BF30-F214FD6A6700}">
      <dsp:nvSpPr>
        <dsp:cNvPr id="0" name=""/>
        <dsp:cNvSpPr/>
      </dsp:nvSpPr>
      <dsp:spPr>
        <a:xfrm>
          <a:off x="0" y="675406"/>
          <a:ext cx="103446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855862-A8BD-48F2-B3DC-73D0D033B14C}">
      <dsp:nvSpPr>
        <dsp:cNvPr id="0" name=""/>
        <dsp:cNvSpPr/>
      </dsp:nvSpPr>
      <dsp:spPr>
        <a:xfrm>
          <a:off x="0" y="675406"/>
          <a:ext cx="10344674" cy="33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a:t>Sekundære outcomes </a:t>
          </a:r>
          <a:endParaRPr lang="en-US" sz="1600" kern="1200"/>
        </a:p>
      </dsp:txBody>
      <dsp:txXfrm>
        <a:off x="0" y="675406"/>
        <a:ext cx="10344674" cy="336798"/>
      </dsp:txXfrm>
    </dsp:sp>
    <dsp:sp modelId="{8102CEAD-4D1B-4D7F-BF5E-4C8394F6F75B}">
      <dsp:nvSpPr>
        <dsp:cNvPr id="0" name=""/>
        <dsp:cNvSpPr/>
      </dsp:nvSpPr>
      <dsp:spPr>
        <a:xfrm>
          <a:off x="0" y="1012204"/>
          <a:ext cx="103446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64B3DA-BE4E-48C3-B71D-4A39205719B6}">
      <dsp:nvSpPr>
        <dsp:cNvPr id="0" name=""/>
        <dsp:cNvSpPr/>
      </dsp:nvSpPr>
      <dsp:spPr>
        <a:xfrm>
          <a:off x="0" y="1012204"/>
          <a:ext cx="10344674" cy="33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Quality of life; DLQI/CDLQI/IDLQI                                         </a:t>
          </a:r>
          <a:endParaRPr lang="en-US" sz="1600" kern="1200"/>
        </a:p>
      </dsp:txBody>
      <dsp:txXfrm>
        <a:off x="0" y="1012204"/>
        <a:ext cx="10344674" cy="336798"/>
      </dsp:txXfrm>
    </dsp:sp>
    <dsp:sp modelId="{53030BCE-A55A-41E4-AD55-0567486EF93F}">
      <dsp:nvSpPr>
        <dsp:cNvPr id="0" name=""/>
        <dsp:cNvSpPr/>
      </dsp:nvSpPr>
      <dsp:spPr>
        <a:xfrm>
          <a:off x="0" y="1349002"/>
          <a:ext cx="103446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819372-A663-40BC-A3A0-009D5A227886}">
      <dsp:nvSpPr>
        <dsp:cNvPr id="0" name=""/>
        <dsp:cNvSpPr/>
      </dsp:nvSpPr>
      <dsp:spPr>
        <a:xfrm>
          <a:off x="0" y="1349002"/>
          <a:ext cx="10344674" cy="33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Severity of eczema; POEM, EASI                                                               </a:t>
          </a:r>
          <a:endParaRPr lang="en-US" sz="1600" kern="1200"/>
        </a:p>
      </dsp:txBody>
      <dsp:txXfrm>
        <a:off x="0" y="1349002"/>
        <a:ext cx="10344674" cy="336798"/>
      </dsp:txXfrm>
    </dsp:sp>
    <dsp:sp modelId="{7B13B1BE-247A-40F6-A3F3-60D087B33F9E}">
      <dsp:nvSpPr>
        <dsp:cNvPr id="0" name=""/>
        <dsp:cNvSpPr/>
      </dsp:nvSpPr>
      <dsp:spPr>
        <a:xfrm>
          <a:off x="0" y="1685800"/>
          <a:ext cx="103446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EA17DC-5398-4CF4-8A4B-B78916C75E6E}">
      <dsp:nvSpPr>
        <dsp:cNvPr id="0" name=""/>
        <dsp:cNvSpPr/>
      </dsp:nvSpPr>
      <dsp:spPr>
        <a:xfrm>
          <a:off x="0" y="1685800"/>
          <a:ext cx="10344674" cy="33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Itch; Pruritus NRS                                                                                      </a:t>
          </a:r>
          <a:endParaRPr lang="en-US" sz="1600" kern="1200"/>
        </a:p>
      </dsp:txBody>
      <dsp:txXfrm>
        <a:off x="0" y="1685800"/>
        <a:ext cx="10344674" cy="336798"/>
      </dsp:txXfrm>
    </dsp:sp>
    <dsp:sp modelId="{5DA67F79-C1B6-4DA5-9D2C-87878A1BB3C8}">
      <dsp:nvSpPr>
        <dsp:cNvPr id="0" name=""/>
        <dsp:cNvSpPr/>
      </dsp:nvSpPr>
      <dsp:spPr>
        <a:xfrm>
          <a:off x="0" y="2022599"/>
          <a:ext cx="103446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702BE7-520B-4291-A37F-B93188AE0D48}">
      <dsp:nvSpPr>
        <dsp:cNvPr id="0" name=""/>
        <dsp:cNvSpPr/>
      </dsp:nvSpPr>
      <dsp:spPr>
        <a:xfrm>
          <a:off x="0" y="2022599"/>
          <a:ext cx="10344674" cy="33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Sleep disturbance; SD-NRS                                                                   </a:t>
          </a:r>
          <a:endParaRPr lang="en-US" sz="1600" kern="1200"/>
        </a:p>
      </dsp:txBody>
      <dsp:txXfrm>
        <a:off x="0" y="2022599"/>
        <a:ext cx="10344674" cy="336798"/>
      </dsp:txXfrm>
    </dsp:sp>
    <dsp:sp modelId="{C26674CE-8907-4A23-B7E1-BE0C9AEB2F2D}">
      <dsp:nvSpPr>
        <dsp:cNvPr id="0" name=""/>
        <dsp:cNvSpPr/>
      </dsp:nvSpPr>
      <dsp:spPr>
        <a:xfrm>
          <a:off x="0" y="2359397"/>
          <a:ext cx="103446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158291-FD02-4439-B2CC-D47E351225F1}">
      <dsp:nvSpPr>
        <dsp:cNvPr id="0" name=""/>
        <dsp:cNvSpPr/>
      </dsp:nvSpPr>
      <dsp:spPr>
        <a:xfrm>
          <a:off x="0" y="2359397"/>
          <a:ext cx="10344674" cy="33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Patient activity measures; PAM                                                      </a:t>
          </a:r>
          <a:endParaRPr lang="en-US" sz="1600" kern="1200"/>
        </a:p>
      </dsp:txBody>
      <dsp:txXfrm>
        <a:off x="0" y="2359397"/>
        <a:ext cx="10344674" cy="336798"/>
      </dsp:txXfrm>
    </dsp:sp>
    <dsp:sp modelId="{57BAD42D-952B-4837-ADDD-A636B7BCA448}">
      <dsp:nvSpPr>
        <dsp:cNvPr id="0" name=""/>
        <dsp:cNvSpPr/>
      </dsp:nvSpPr>
      <dsp:spPr>
        <a:xfrm>
          <a:off x="0" y="2696195"/>
          <a:ext cx="103446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91503E-DD73-4B46-8D2B-B10B5277E805}">
      <dsp:nvSpPr>
        <dsp:cNvPr id="0" name=""/>
        <dsp:cNvSpPr/>
      </dsp:nvSpPr>
      <dsp:spPr>
        <a:xfrm>
          <a:off x="0" y="2696195"/>
          <a:ext cx="10344674" cy="33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Involvement of the patient in the consultation; CollaboRATE.</a:t>
          </a:r>
          <a:endParaRPr lang="en-US" sz="1600" kern="1200"/>
        </a:p>
      </dsp:txBody>
      <dsp:txXfrm>
        <a:off x="0" y="2696195"/>
        <a:ext cx="10344674" cy="336798"/>
      </dsp:txXfrm>
    </dsp:sp>
    <dsp:sp modelId="{1F2641D8-C469-44DE-8097-1E6D03D4A655}">
      <dsp:nvSpPr>
        <dsp:cNvPr id="0" name=""/>
        <dsp:cNvSpPr/>
      </dsp:nvSpPr>
      <dsp:spPr>
        <a:xfrm>
          <a:off x="0" y="3032993"/>
          <a:ext cx="103446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E628A6-5BB3-47BC-969F-BD76D248DEE8}">
      <dsp:nvSpPr>
        <dsp:cNvPr id="0" name=""/>
        <dsp:cNvSpPr/>
      </dsp:nvSpPr>
      <dsp:spPr>
        <a:xfrm>
          <a:off x="0" y="3032993"/>
          <a:ext cx="10344674" cy="33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NRS of the value of Conversation Cards</a:t>
          </a:r>
          <a:endParaRPr lang="en-US" sz="1600" kern="1200"/>
        </a:p>
      </dsp:txBody>
      <dsp:txXfrm>
        <a:off x="0" y="3032993"/>
        <a:ext cx="10344674" cy="336798"/>
      </dsp:txXfrm>
    </dsp:sp>
    <dsp:sp modelId="{A10AB978-0635-46FC-979F-E3FAE536593C}">
      <dsp:nvSpPr>
        <dsp:cNvPr id="0" name=""/>
        <dsp:cNvSpPr/>
      </dsp:nvSpPr>
      <dsp:spPr>
        <a:xfrm>
          <a:off x="0" y="3369791"/>
          <a:ext cx="103446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894172-9D7B-49D3-A079-808C48A6BFCD}">
      <dsp:nvSpPr>
        <dsp:cNvPr id="0" name=""/>
        <dsp:cNvSpPr/>
      </dsp:nvSpPr>
      <dsp:spPr>
        <a:xfrm>
          <a:off x="0" y="3369791"/>
          <a:ext cx="10344674" cy="33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NRS of the value of a contact person </a:t>
          </a:r>
          <a:endParaRPr lang="en-US" sz="1600" kern="1200"/>
        </a:p>
      </dsp:txBody>
      <dsp:txXfrm>
        <a:off x="0" y="3369791"/>
        <a:ext cx="10344674" cy="33679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0.20877</cdr:x>
      <cdr:y>0.53533</cdr:y>
    </cdr:from>
    <cdr:to>
      <cdr:x>0.24033</cdr:x>
      <cdr:y>0.59069</cdr:y>
    </cdr:to>
    <cdr:sp macro="" textlink="">
      <cdr:nvSpPr>
        <cdr:cNvPr id="2" name="Tekstfelt 1">
          <a:extLst xmlns:a="http://schemas.openxmlformats.org/drawingml/2006/main">
            <a:ext uri="{FF2B5EF4-FFF2-40B4-BE49-F238E27FC236}">
              <a16:creationId xmlns:a16="http://schemas.microsoft.com/office/drawing/2014/main" id="{1BBBF49B-28B2-8DCC-B334-C092B6B4BD44}"/>
            </a:ext>
          </a:extLst>
        </cdr:cNvPr>
        <cdr:cNvSpPr txBox="1"/>
      </cdr:nvSpPr>
      <cdr:spPr>
        <a:xfrm xmlns:a="http://schemas.openxmlformats.org/drawingml/2006/main">
          <a:off x="2159843" y="1985231"/>
          <a:ext cx="326572" cy="20527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oAutofit/>
        </a:bodyPr>
        <a:lstStyle xmlns:a="http://schemas.openxmlformats.org/drawingml/2006/main"/>
        <a:p xmlns:a="http://schemas.openxmlformats.org/drawingml/2006/main">
          <a:r>
            <a:rPr lang="da-DK" sz="1400" dirty="0">
              <a:solidFill>
                <a:schemeClr val="bg1"/>
              </a:solidFill>
            </a:rPr>
            <a:t>53</a:t>
          </a:r>
        </a:p>
      </cdr:txBody>
    </cdr:sp>
  </cdr:relSizeAnchor>
  <cdr:relSizeAnchor xmlns:cdr="http://schemas.openxmlformats.org/drawingml/2006/chartDrawing">
    <cdr:from>
      <cdr:x>0.31609</cdr:x>
      <cdr:y>0.71116</cdr:y>
    </cdr:from>
    <cdr:to>
      <cdr:x>0.35036</cdr:x>
      <cdr:y>0.764</cdr:y>
    </cdr:to>
    <cdr:sp macro="" textlink="">
      <cdr:nvSpPr>
        <cdr:cNvPr id="3" name="Tekstfelt 2">
          <a:extLst xmlns:a="http://schemas.openxmlformats.org/drawingml/2006/main">
            <a:ext uri="{FF2B5EF4-FFF2-40B4-BE49-F238E27FC236}">
              <a16:creationId xmlns:a16="http://schemas.microsoft.com/office/drawing/2014/main" id="{01CB6CC2-2CAD-9416-4214-FD5B55529D1A}"/>
            </a:ext>
          </a:extLst>
        </cdr:cNvPr>
        <cdr:cNvSpPr txBox="1"/>
      </cdr:nvSpPr>
      <cdr:spPr>
        <a:xfrm xmlns:a="http://schemas.openxmlformats.org/drawingml/2006/main">
          <a:off x="3270185" y="2637259"/>
          <a:ext cx="354563" cy="195943"/>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oAutofit/>
        </a:bodyPr>
        <a:lstStyle xmlns:a="http://schemas.openxmlformats.org/drawingml/2006/main"/>
        <a:p xmlns:a="http://schemas.openxmlformats.org/drawingml/2006/main">
          <a:endParaRPr lang="da-DK" sz="1100" dirty="0" err="1"/>
        </a:p>
      </cdr:txBody>
    </cdr:sp>
  </cdr:relSizeAnchor>
  <cdr:relSizeAnchor xmlns:cdr="http://schemas.openxmlformats.org/drawingml/2006/chartDrawing">
    <cdr:from>
      <cdr:x>0.32781</cdr:x>
      <cdr:y>0.73129</cdr:y>
    </cdr:from>
    <cdr:to>
      <cdr:x>0.36479</cdr:x>
      <cdr:y>0.78916</cdr:y>
    </cdr:to>
    <cdr:sp macro="" textlink="">
      <cdr:nvSpPr>
        <cdr:cNvPr id="4" name="Tekstfelt 3">
          <a:extLst xmlns:a="http://schemas.openxmlformats.org/drawingml/2006/main">
            <a:ext uri="{FF2B5EF4-FFF2-40B4-BE49-F238E27FC236}">
              <a16:creationId xmlns:a16="http://schemas.microsoft.com/office/drawing/2014/main" id="{EBDC6AAE-8575-B0CD-3007-7D6CDE71C978}"/>
            </a:ext>
          </a:extLst>
        </cdr:cNvPr>
        <cdr:cNvSpPr txBox="1"/>
      </cdr:nvSpPr>
      <cdr:spPr>
        <a:xfrm xmlns:a="http://schemas.openxmlformats.org/drawingml/2006/main">
          <a:off x="3391484" y="2711904"/>
          <a:ext cx="382555" cy="21460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oAutofit/>
        </a:bodyPr>
        <a:lstStyle xmlns:a="http://schemas.openxmlformats.org/drawingml/2006/main"/>
        <a:p xmlns:a="http://schemas.openxmlformats.org/drawingml/2006/main">
          <a:r>
            <a:rPr lang="da-DK" sz="1400" dirty="0">
              <a:solidFill>
                <a:schemeClr val="bg1"/>
              </a:solidFill>
            </a:rPr>
            <a:t>14</a:t>
          </a:r>
        </a:p>
      </cdr:txBody>
    </cdr:sp>
  </cdr:relSizeAnchor>
  <cdr:relSizeAnchor xmlns:cdr="http://schemas.openxmlformats.org/drawingml/2006/chartDrawing">
    <cdr:from>
      <cdr:x>0.44776</cdr:x>
      <cdr:y>0.64071</cdr:y>
    </cdr:from>
    <cdr:to>
      <cdr:x>0.47753</cdr:x>
      <cdr:y>0.70361</cdr:y>
    </cdr:to>
    <cdr:sp macro="" textlink="">
      <cdr:nvSpPr>
        <cdr:cNvPr id="5" name="Tekstfelt 4">
          <a:extLst xmlns:a="http://schemas.openxmlformats.org/drawingml/2006/main">
            <a:ext uri="{FF2B5EF4-FFF2-40B4-BE49-F238E27FC236}">
              <a16:creationId xmlns:a16="http://schemas.microsoft.com/office/drawing/2014/main" id="{70A979D8-EEA9-31F7-356A-83339BD39DA4}"/>
            </a:ext>
          </a:extLst>
        </cdr:cNvPr>
        <cdr:cNvSpPr txBox="1"/>
      </cdr:nvSpPr>
      <cdr:spPr>
        <a:xfrm xmlns:a="http://schemas.openxmlformats.org/drawingml/2006/main">
          <a:off x="4632454" y="2376001"/>
          <a:ext cx="307911" cy="233265"/>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oAutofit/>
        </a:bodyPr>
        <a:lstStyle xmlns:a="http://schemas.openxmlformats.org/drawingml/2006/main"/>
        <a:p xmlns:a="http://schemas.openxmlformats.org/drawingml/2006/main">
          <a:r>
            <a:rPr lang="da-DK" sz="1400" dirty="0">
              <a:solidFill>
                <a:schemeClr val="bg1"/>
              </a:solidFill>
            </a:rPr>
            <a:t>31</a:t>
          </a:r>
        </a:p>
      </cdr:txBody>
    </cdr:sp>
  </cdr:relSizeAnchor>
  <cdr:relSizeAnchor xmlns:cdr="http://schemas.openxmlformats.org/drawingml/2006/chartDrawing">
    <cdr:from>
      <cdr:x>0.56411</cdr:x>
      <cdr:y>0.74135</cdr:y>
    </cdr:from>
    <cdr:to>
      <cdr:x>0.60018</cdr:x>
      <cdr:y>0.80174</cdr:y>
    </cdr:to>
    <cdr:sp macro="" textlink="">
      <cdr:nvSpPr>
        <cdr:cNvPr id="6" name="Tekstfelt 5">
          <a:extLst xmlns:a="http://schemas.openxmlformats.org/drawingml/2006/main">
            <a:ext uri="{FF2B5EF4-FFF2-40B4-BE49-F238E27FC236}">
              <a16:creationId xmlns:a16="http://schemas.microsoft.com/office/drawing/2014/main" id="{25084562-6E36-7709-2ED1-13AE6A783D54}"/>
            </a:ext>
          </a:extLst>
        </cdr:cNvPr>
        <cdr:cNvSpPr txBox="1"/>
      </cdr:nvSpPr>
      <cdr:spPr>
        <a:xfrm xmlns:a="http://schemas.openxmlformats.org/drawingml/2006/main">
          <a:off x="5836103" y="2749227"/>
          <a:ext cx="373225" cy="22393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oAutofit/>
        </a:bodyPr>
        <a:lstStyle xmlns:a="http://schemas.openxmlformats.org/drawingml/2006/main"/>
        <a:p xmlns:a="http://schemas.openxmlformats.org/drawingml/2006/main">
          <a:r>
            <a:rPr lang="da-DK" sz="1400" dirty="0">
              <a:solidFill>
                <a:schemeClr val="bg1"/>
              </a:solidFill>
            </a:rPr>
            <a:t>10</a:t>
          </a:r>
        </a:p>
      </cdr:txBody>
    </cdr:sp>
  </cdr:relSizeAnchor>
  <cdr:relSizeAnchor xmlns:cdr="http://schemas.openxmlformats.org/drawingml/2006/chartDrawing">
    <cdr:from>
      <cdr:x>0.68586</cdr:x>
      <cdr:y>0.75896</cdr:y>
    </cdr:from>
    <cdr:to>
      <cdr:x>0.72374</cdr:x>
      <cdr:y>0.82438</cdr:y>
    </cdr:to>
    <cdr:sp macro="" textlink="">
      <cdr:nvSpPr>
        <cdr:cNvPr id="7" name="Tekstfelt 6">
          <a:extLst xmlns:a="http://schemas.openxmlformats.org/drawingml/2006/main">
            <a:ext uri="{FF2B5EF4-FFF2-40B4-BE49-F238E27FC236}">
              <a16:creationId xmlns:a16="http://schemas.microsoft.com/office/drawing/2014/main" id="{DBF467DA-014F-DE8F-0BCC-8BCCDFBE7F1A}"/>
            </a:ext>
          </a:extLst>
        </cdr:cNvPr>
        <cdr:cNvSpPr txBox="1"/>
      </cdr:nvSpPr>
      <cdr:spPr>
        <a:xfrm xmlns:a="http://schemas.openxmlformats.org/drawingml/2006/main">
          <a:off x="7095735" y="2814540"/>
          <a:ext cx="391886" cy="242596"/>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oAutofit/>
        </a:bodyPr>
        <a:lstStyle xmlns:a="http://schemas.openxmlformats.org/drawingml/2006/main"/>
        <a:p xmlns:a="http://schemas.openxmlformats.org/drawingml/2006/main">
          <a:r>
            <a:rPr lang="da-DK" sz="1400" dirty="0">
              <a:solidFill>
                <a:schemeClr val="bg1"/>
              </a:solidFill>
            </a:rPr>
            <a:t>8</a:t>
          </a:r>
        </a:p>
      </cdr:txBody>
    </cdr:sp>
  </cdr:relSizeAnchor>
  <cdr:relSizeAnchor xmlns:cdr="http://schemas.openxmlformats.org/drawingml/2006/chartDrawing">
    <cdr:from>
      <cdr:x>0.8022</cdr:x>
      <cdr:y>0.73129</cdr:y>
    </cdr:from>
    <cdr:to>
      <cdr:x>0.83738</cdr:x>
      <cdr:y>0.78664</cdr:y>
    </cdr:to>
    <cdr:sp macro="" textlink="">
      <cdr:nvSpPr>
        <cdr:cNvPr id="8" name="Tekstfelt 7">
          <a:extLst xmlns:a="http://schemas.openxmlformats.org/drawingml/2006/main">
            <a:ext uri="{FF2B5EF4-FFF2-40B4-BE49-F238E27FC236}">
              <a16:creationId xmlns:a16="http://schemas.microsoft.com/office/drawing/2014/main" id="{EC18D1CC-51C9-BCA4-88DF-0755FB3B47FD}"/>
            </a:ext>
          </a:extLst>
        </cdr:cNvPr>
        <cdr:cNvSpPr txBox="1"/>
      </cdr:nvSpPr>
      <cdr:spPr>
        <a:xfrm xmlns:a="http://schemas.openxmlformats.org/drawingml/2006/main">
          <a:off x="8299385" y="2711903"/>
          <a:ext cx="363894" cy="20527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oAutofit/>
        </a:bodyPr>
        <a:lstStyle xmlns:a="http://schemas.openxmlformats.org/drawingml/2006/main"/>
        <a:p xmlns:a="http://schemas.openxmlformats.org/drawingml/2006/main">
          <a:r>
            <a:rPr lang="da-DK" sz="1400" dirty="0">
              <a:solidFill>
                <a:schemeClr val="bg1"/>
              </a:solidFill>
            </a:rPr>
            <a:t>15</a:t>
          </a:r>
        </a:p>
      </cdr:txBody>
    </cdr:sp>
  </cdr:relSizeAnchor>
  <cdr:relSizeAnchor xmlns:cdr="http://schemas.openxmlformats.org/drawingml/2006/chartDrawing">
    <cdr:from>
      <cdr:x>0.91945</cdr:x>
      <cdr:y>0.73632</cdr:y>
    </cdr:from>
    <cdr:to>
      <cdr:x>0.96635</cdr:x>
      <cdr:y>0.80425</cdr:y>
    </cdr:to>
    <cdr:sp macro="" textlink="">
      <cdr:nvSpPr>
        <cdr:cNvPr id="9" name="Tekstfelt 8">
          <a:extLst xmlns:a="http://schemas.openxmlformats.org/drawingml/2006/main">
            <a:ext uri="{FF2B5EF4-FFF2-40B4-BE49-F238E27FC236}">
              <a16:creationId xmlns:a16="http://schemas.microsoft.com/office/drawing/2014/main" id="{716A8017-9E56-B003-DC23-F0DAA897C5A0}"/>
            </a:ext>
          </a:extLst>
        </cdr:cNvPr>
        <cdr:cNvSpPr txBox="1"/>
      </cdr:nvSpPr>
      <cdr:spPr>
        <a:xfrm xmlns:a="http://schemas.openxmlformats.org/drawingml/2006/main">
          <a:off x="9512366" y="2730564"/>
          <a:ext cx="485191" cy="251926"/>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oAutofit/>
        </a:bodyPr>
        <a:lstStyle xmlns:a="http://schemas.openxmlformats.org/drawingml/2006/main"/>
        <a:p xmlns:a="http://schemas.openxmlformats.org/drawingml/2006/main">
          <a:r>
            <a:rPr lang="da-DK" sz="1400" dirty="0">
              <a:solidFill>
                <a:schemeClr val="bg1"/>
              </a:solidFill>
            </a:rPr>
            <a:t>13</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EB28D1-58D8-4EBA-AD4A-3097FCE67AD9}" type="datetimeFigureOut">
              <a:rPr lang="da-DK" smtClean="0"/>
              <a:t>13-03-2025</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E91502-756A-4244-B8CC-0FD4F7A5EFF5}" type="slidenum">
              <a:rPr lang="da-DK" smtClean="0"/>
              <a:t>‹nr.›</a:t>
            </a:fld>
            <a:endParaRPr lang="da-DK" dirty="0"/>
          </a:p>
        </p:txBody>
      </p:sp>
    </p:spTree>
    <p:extLst>
      <p:ext uri="{BB962C8B-B14F-4D97-AF65-F5344CB8AC3E}">
        <p14:creationId xmlns:p14="http://schemas.microsoft.com/office/powerpoint/2010/main" val="34277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6D6986-B0FB-432D-82AB-D7CFD97B74AE}" type="slidenum">
              <a:rPr lang="da-DK" smtClean="0"/>
              <a:t>3</a:t>
            </a:fld>
            <a:endParaRPr lang="da-DK"/>
          </a:p>
        </p:txBody>
      </p:sp>
    </p:spTree>
    <p:extLst>
      <p:ext uri="{BB962C8B-B14F-4D97-AF65-F5344CB8AC3E}">
        <p14:creationId xmlns:p14="http://schemas.microsoft.com/office/powerpoint/2010/main" val="3053756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91502-756A-4244-B8CC-0FD4F7A5EFF5}" type="slidenum">
              <a:rPr kumimoji="0" lang="da-DK"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50884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6D6986-B0FB-432D-82AB-D7CFD97B74AE}" type="slidenum">
              <a:rPr lang="da-DK" smtClean="0"/>
              <a:t>20</a:t>
            </a:fld>
            <a:endParaRPr lang="da-DK"/>
          </a:p>
        </p:txBody>
      </p:sp>
    </p:spTree>
    <p:extLst>
      <p:ext uri="{BB962C8B-B14F-4D97-AF65-F5344CB8AC3E}">
        <p14:creationId xmlns:p14="http://schemas.microsoft.com/office/powerpoint/2010/main" val="2126906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w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w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3.w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1.emf"/><Relationship Id="rId4" Type="http://schemas.openxmlformats.org/officeDocument/2006/relationships/image" Target="../media/image3.w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w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w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w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3.w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3.w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30" name="Rektangel 29">
            <a:extLst>
              <a:ext uri="{FF2B5EF4-FFF2-40B4-BE49-F238E27FC236}">
                <a16:creationId xmlns:a16="http://schemas.microsoft.com/office/drawing/2014/main" id="{24E50DC6-5BA7-4119-B609-D4119B5D52D2}"/>
              </a:ext>
              <a:ext uri="{C183D7F6-B498-43B3-948B-1728B52AA6E4}">
                <adec:decorative xmlns:adec="http://schemas.microsoft.com/office/drawing/2017/decorative" val="1"/>
              </a:ext>
            </a:extLst>
          </p:cNvPr>
          <p:cNvSpPr/>
          <p:nvPr userDrawn="1"/>
        </p:nvSpPr>
        <p:spPr>
          <a:xfrm>
            <a:off x="0" y="1358214"/>
            <a:ext cx="12191423" cy="55023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8" name="Titel 1"/>
          <p:cNvSpPr>
            <a:spLocks noGrp="1"/>
          </p:cNvSpPr>
          <p:nvPr>
            <p:ph type="title" hasCustomPrompt="1"/>
          </p:nvPr>
        </p:nvSpPr>
        <p:spPr>
          <a:xfrm>
            <a:off x="1152000" y="1989138"/>
            <a:ext cx="10346400" cy="2160000"/>
          </a:xfrm>
        </p:spPr>
        <p:txBody>
          <a:bodyPr anchor="t" anchorCtr="0"/>
          <a:lstStyle>
            <a:lvl1pPr>
              <a:defRPr sz="3800">
                <a:solidFill>
                  <a:schemeClr val="tx1"/>
                </a:solidFill>
              </a:defRPr>
            </a:lvl1pPr>
          </a:lstStyle>
          <a:p>
            <a:r>
              <a:rPr lang="da-DK" dirty="0"/>
              <a:t>Overskrift 38pt skrives her</a:t>
            </a:r>
            <a:br>
              <a:rPr lang="da-DK" dirty="0"/>
            </a:br>
            <a:r>
              <a:rPr lang="da-DK" dirty="0"/>
              <a:t>i to eller flere linjer</a:t>
            </a:r>
          </a:p>
        </p:txBody>
      </p:sp>
      <p:sp>
        <p:nvSpPr>
          <p:cNvPr id="3" name="Undertitel 2"/>
          <p:cNvSpPr>
            <a:spLocks noGrp="1"/>
          </p:cNvSpPr>
          <p:nvPr>
            <p:ph type="subTitle" idx="1" hasCustomPrompt="1"/>
          </p:nvPr>
        </p:nvSpPr>
        <p:spPr>
          <a:xfrm>
            <a:off x="1152000" y="4595449"/>
            <a:ext cx="10346400" cy="1108023"/>
          </a:xfrm>
        </p:spPr>
        <p:txBody>
          <a:bodyPr/>
          <a:lstStyle>
            <a:lvl1pPr marL="0" indent="0" algn="l">
              <a:lnSpc>
                <a:spcPct val="85000"/>
              </a:lnSpc>
              <a:spcAft>
                <a:spcPts val="0"/>
              </a:spcAft>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 20pt skrives her i to linjer eller max tre linjer</a:t>
            </a:r>
          </a:p>
        </p:txBody>
      </p:sp>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dirty="0"/>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29" name="text" descr="{&quot;templafy&quot;:{&quot;id&quot;:&quot;63240d9d-3960-489f-a00b-3ffd47603a9c&quot;}}" hidden="1" title="UserProfile.CenterFreeText">
            <a:extLst>
              <a:ext uri="{FF2B5EF4-FFF2-40B4-BE49-F238E27FC236}">
                <a16:creationId xmlns:a16="http://schemas.microsoft.com/office/drawing/2014/main" id="{5A30AC9F-7EFA-48B4-8857-325A6FCD653B}"/>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31" name="text" descr="{&quot;templafy&quot;:{&quot;id&quot;:&quot;28492426-b611-444f-a17f-dd7f574c0ca7&quot;}}" hidden="1" title="Form.Manuel_dato">
            <a:extLst>
              <a:ext uri="{FF2B5EF4-FFF2-40B4-BE49-F238E27FC236}">
                <a16:creationId xmlns:a16="http://schemas.microsoft.com/office/drawing/2014/main" id="{85898D87-959A-4A63-81D8-7ADE604F6901}"/>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
        <p:nvSpPr>
          <p:cNvPr id="25" name="Slide Number Placeholder 6">
            <a:extLst>
              <a:ext uri="{FF2B5EF4-FFF2-40B4-BE49-F238E27FC236}">
                <a16:creationId xmlns:a16="http://schemas.microsoft.com/office/drawing/2014/main" id="{43BF0545-9947-4821-8575-C6BB06C4B778}"/>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2126970998" name="image" descr="{&quot;templafy&quot;:{&quot;id&quot;:&quot;d40de12c-57b1-4683-8eae-8459d92b0008&quot;}}"/>
          <p:cNvPicPr>
            <a:picLocks noChangeAspect="1"/>
          </p:cNvPicPr>
          <p:nvPr/>
        </p:nvPicPr>
        <p:blipFill>
          <a:blip r:embed="rId2"/>
          <a:stretch>
            <a:fillRect/>
          </a:stretch>
        </p:blipFill>
        <p:spPr>
          <a:xfrm>
            <a:off x="5659200" y="6318000"/>
            <a:ext cx="1324800" cy="421200"/>
          </a:xfrm>
          <a:prstGeom prst="rect">
            <a:avLst/>
          </a:prstGeom>
        </p:spPr>
      </p:pic>
      <p:sp>
        <p:nvSpPr>
          <p:cNvPr id="27" name="text" descr="{&quot;templafy&quot;:{&quot;id&quot;:&quot;f236928d-d149-4aa4-9548-3cfc6d4ee00f&quot;}}" title="Form.PresentationTitle">
            <a:extLst>
              <a:ext uri="{FF2B5EF4-FFF2-40B4-BE49-F238E27FC236}">
                <a16:creationId xmlns:a16="http://schemas.microsoft.com/office/drawing/2014/main" id="{AB3B3D4C-090D-428D-9CB1-6D46D6E9B18F}"/>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28" name="text" descr="{&quot;templafy&quot;:{&quot;id&quot;:&quot;75f43b0f-85b4-4033-a770-51c6694bfaaf&quot;}}" title="UserProfile.Name">
            <a:extLst>
              <a:ext uri="{FF2B5EF4-FFF2-40B4-BE49-F238E27FC236}">
                <a16:creationId xmlns:a16="http://schemas.microsoft.com/office/drawing/2014/main" id="{CBDC5355-A65C-4BEF-B3E1-6A77367D7AE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Anna Sophie Nicolo Belling Krontoft</a:t>
            </a:r>
          </a:p>
        </p:txBody>
      </p:sp>
      <p:sp>
        <p:nvSpPr>
          <p:cNvPr id="32" name="text" descr="{&quot;templafy&quot;:{&quot;id&quot;:&quot;d2011dd0-257f-4feb-8c80-bbef75e0afcc&quot;}}" hidden="1" title="Form.Manuel_dato">
            <a:extLst>
              <a:ext uri="{FF2B5EF4-FFF2-40B4-BE49-F238E27FC236}">
                <a16:creationId xmlns:a16="http://schemas.microsoft.com/office/drawing/2014/main" id="{24FD1EE8-8A22-4C25-BA3F-F3E940C55947}"/>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pic>
        <p:nvPicPr>
          <p:cNvPr id="1798693372" name="image" descr="{&quot;templafy&quot;:{&quot;id&quot;:&quot;ea19f7eb-46b9-4c8f-a531-cdf55227b6cf&quot;}}"/>
          <p:cNvPicPr>
            <a:picLocks noChangeAspect="1"/>
          </p:cNvPicPr>
          <p:nvPr/>
        </p:nvPicPr>
        <p:blipFill>
          <a:blip r:embed="rId2"/>
          <a:stretch>
            <a:fillRect/>
          </a:stretch>
        </p:blipFill>
        <p:spPr>
          <a:xfrm>
            <a:off x="9957600" y="97200"/>
            <a:ext cx="2178000" cy="684000"/>
          </a:xfrm>
          <a:prstGeom prst="rect">
            <a:avLst/>
          </a:prstGeom>
        </p:spPr>
      </p:pic>
      <p:pic>
        <p:nvPicPr>
          <p:cNvPr id="2072195924" name="image" descr="{&quot;templafy&quot;:{&quot;id&quot;:&quot;0711bfe7-f18c-4a08-ad7a-0049c935aaca&quot;}}"/>
          <p:cNvPicPr>
            <a:picLocks noChangeAspect="1"/>
          </p:cNvPicPr>
          <p:nvPr/>
        </p:nvPicPr>
        <p:blipFill>
          <a:blip r:embed="rId3"/>
          <a:stretch>
            <a:fillRect/>
          </a:stretch>
        </p:blipFill>
        <p:spPr>
          <a:xfrm>
            <a:off x="608" y="5712381"/>
            <a:ext cx="687600" cy="687600"/>
          </a:xfrm>
          <a:prstGeom prst="rect">
            <a:avLst/>
          </a:prstGeom>
        </p:spPr>
      </p:pic>
      <p:pic>
        <p:nvPicPr>
          <p:cNvPr id="41" name="Region">
            <a:extLst>
              <a:ext uri="{FF2B5EF4-FFF2-40B4-BE49-F238E27FC236}">
                <a16:creationId xmlns:a16="http://schemas.microsoft.com/office/drawing/2014/main" id="{66F706E3-F15F-48FA-B4F1-658306C937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
        <p:nvSpPr>
          <p:cNvPr id="19" name="text" descr="{&quot;templafy&quot;:{&quot;id&quot;:&quot;34f02832-f191-4d6b-a0db-9543d39bc602&quot;}}" title="UserProfile.Office.Virksomhed_{{DocumentLanguage}}">
            <a:extLst>
              <a:ext uri="{FF2B5EF4-FFF2-40B4-BE49-F238E27FC236}">
                <a16:creationId xmlns:a16="http://schemas.microsoft.com/office/drawing/2014/main" id="{21EBBA14-ED7C-4FEC-B5A5-1C4C658B0C67}"/>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solidFill>
              </a:rPr>
              <a:t>Gentofte Hospital</a:t>
            </a:r>
          </a:p>
        </p:txBody>
      </p:sp>
      <p:sp>
        <p:nvSpPr>
          <p:cNvPr id="20" name="text" descr="{&quot;templafy&quot;:{&quot;id&quot;:&quot;57b24cd0-e29e-4b12-9def-efca3844e39e&quot;}}" title="UserProfile.CenterFreeText">
            <a:extLst>
              <a:ext uri="{FF2B5EF4-FFF2-40B4-BE49-F238E27FC236}">
                <a16:creationId xmlns:a16="http://schemas.microsoft.com/office/drawing/2014/main" id="{91B51F90-6859-43DC-AC37-0E5C570A400F}"/>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
        <p:nvSpPr>
          <p:cNvPr id="21" name="text" descr="{&quot;templafy&quot;:{&quot;id&quot;:&quot;94843f53-a89c-49d7-8ad2-6a6f22176f45&quot;}}" hidden="1" title="UserProfile.Centers.Center_{{DocumentLanguage}}">
            <a:extLst>
              <a:ext uri="{FF2B5EF4-FFF2-40B4-BE49-F238E27FC236}">
                <a16:creationId xmlns:a16="http://schemas.microsoft.com/office/drawing/2014/main" id="{BBE7E329-37E0-443E-BF8B-A2D5403ECE59}"/>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Tree>
    <p:extLst>
      <p:ext uri="{BB962C8B-B14F-4D97-AF65-F5344CB8AC3E}">
        <p14:creationId xmlns:p14="http://schemas.microsoft.com/office/powerpoint/2010/main" val="489759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og foto">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2" name="Titel 1">
            <a:extLst>
              <a:ext uri="{FF2B5EF4-FFF2-40B4-BE49-F238E27FC236}">
                <a16:creationId xmlns:a16="http://schemas.microsoft.com/office/drawing/2014/main" id="{4CDF0DB2-1037-4B3D-9866-85FC4F8951B9}"/>
              </a:ext>
            </a:extLst>
          </p:cNvPr>
          <p:cNvSpPr>
            <a:spLocks noGrp="1"/>
          </p:cNvSpPr>
          <p:nvPr>
            <p:ph type="title" hasCustomPrompt="1"/>
          </p:nvPr>
        </p:nvSpPr>
        <p:spPr>
          <a:xfrm>
            <a:off x="1152000" y="872078"/>
            <a:ext cx="5004000" cy="826910"/>
          </a:xfrm>
        </p:spPr>
        <p:txBody>
          <a:bodyPr/>
          <a:lstStyle>
            <a:lvl1pPr>
              <a:defRPr>
                <a:solidFill>
                  <a:schemeClr val="tx1"/>
                </a:solidFill>
              </a:defRPr>
            </a:lvl1pPr>
          </a:lstStyle>
          <a:p>
            <a:r>
              <a:rPr lang="da-DK" dirty="0"/>
              <a:t>Overskrift 28pt i max. to linjer teksten vokser opad </a:t>
            </a:r>
            <a:endParaRPr lang="en-GB" dirty="0"/>
          </a:p>
        </p:txBody>
      </p:sp>
      <p:sp>
        <p:nvSpPr>
          <p:cNvPr id="34" name="Pladsholder til indhold 2">
            <a:extLst>
              <a:ext uri="{FF2B5EF4-FFF2-40B4-BE49-F238E27FC236}">
                <a16:creationId xmlns:a16="http://schemas.microsoft.com/office/drawing/2014/main" id="{4F6C9FCB-BFA0-43B3-A8D2-73B806091F79}"/>
              </a:ext>
            </a:extLst>
          </p:cNvPr>
          <p:cNvSpPr>
            <a:spLocks noGrp="1"/>
          </p:cNvSpPr>
          <p:nvPr>
            <p:ph sz="quarter" idx="17" hasCustomPrompt="1"/>
          </p:nvPr>
        </p:nvSpPr>
        <p:spPr>
          <a:xfrm>
            <a:off x="1152000" y="2006070"/>
            <a:ext cx="5004000" cy="3708000"/>
          </a:xfrm>
        </p:spPr>
        <p:txBody>
          <a:bodyPr/>
          <a:lstStyle>
            <a:lvl1pPr marL="270000" indent="-270000">
              <a:defRPr baseline="0">
                <a:solidFill>
                  <a:schemeClr val="tx1"/>
                </a:solidFill>
              </a:defRPr>
            </a:lvl1pPr>
            <a:lvl2pPr marL="630000" indent="-270000">
              <a:defRPr>
                <a:solidFill>
                  <a:schemeClr val="tx1"/>
                </a:solidFill>
              </a:defRPr>
            </a:lvl2pPr>
            <a:lvl3pPr marL="936000" indent="-234000">
              <a:defRPr>
                <a:solidFill>
                  <a:schemeClr val="tx1"/>
                </a:solidFill>
              </a:defRPr>
            </a:lvl3pPr>
            <a:lvl4pPr marL="1296000" indent="-216000">
              <a:defRPr>
                <a:solidFill>
                  <a:schemeClr val="tx1"/>
                </a:solidFill>
              </a:defRPr>
            </a:lvl4pPr>
            <a:lvl5pPr marL="1656000" indent="-216000">
              <a:defRPr>
                <a:solidFill>
                  <a:schemeClr val="tx1"/>
                </a:solidFill>
              </a:defRPr>
            </a:lvl5pPr>
            <a:lvl6pPr marL="1818000" indent="0">
              <a:buNone/>
              <a:defRPr>
                <a:solidFill>
                  <a:schemeClr val="tx1"/>
                </a:solidFill>
              </a:defRPr>
            </a:lvl6pPr>
            <a:lvl7pPr marL="2178000" indent="0">
              <a:buNone/>
              <a:defRPr>
                <a:solidFill>
                  <a:schemeClr val="tx1"/>
                </a:solidFill>
              </a:defRPr>
            </a:lvl7pPr>
            <a:lvl8pPr marL="2538000" indent="0">
              <a:buNone/>
              <a:defRPr>
                <a:solidFill>
                  <a:schemeClr val="tx1"/>
                </a:solidFill>
              </a:defRPr>
            </a:lvl8pPr>
            <a:lvl9pPr marL="2538000" indent="0">
              <a:buNone/>
              <a:defRPr sz="1000">
                <a:solidFill>
                  <a:schemeClr val="tx1"/>
                </a:solidFill>
              </a:defRPr>
            </a:lvl9pPr>
          </a:lstStyle>
          <a:p>
            <a:pPr lvl="0"/>
            <a:r>
              <a:rPr lang="da-DK" dirty="0"/>
              <a:t>Brødtekst 22pt skrives her, eller tabel og diagram indsættes</a:t>
            </a:r>
          </a:p>
          <a:p>
            <a:pPr lvl="1"/>
            <a:r>
              <a:rPr lang="da-DK" dirty="0"/>
              <a:t>Andet niveau</a:t>
            </a:r>
          </a:p>
          <a:p>
            <a:pPr lvl="2"/>
            <a:r>
              <a:rPr lang="da-DK" dirty="0"/>
              <a:t>Tredje niveau</a:t>
            </a:r>
          </a:p>
          <a:p>
            <a:pPr lvl="3"/>
            <a:r>
              <a:rPr lang="da-DK" dirty="0"/>
              <a:t>Fjerde niveau</a:t>
            </a:r>
          </a:p>
          <a:p>
            <a:pPr lvl="4"/>
            <a:r>
              <a:rPr lang="da-DK" dirty="0"/>
              <a:t>Femte niveau</a:t>
            </a:r>
          </a:p>
          <a:p>
            <a:pPr lvl="8"/>
            <a:endParaRPr lang="da-DK" dirty="0"/>
          </a:p>
        </p:txBody>
      </p:sp>
      <p:sp>
        <p:nvSpPr>
          <p:cNvPr id="33" name="Pladsholder til billede 2">
            <a:extLst>
              <a:ext uri="{FF2B5EF4-FFF2-40B4-BE49-F238E27FC236}">
                <a16:creationId xmlns:a16="http://schemas.microsoft.com/office/drawing/2014/main" id="{E4E17A79-F37E-41DA-B54E-BEA03CB50E11}"/>
              </a:ext>
              <a:ext uri="{C183D7F6-B498-43B3-948B-1728B52AA6E4}">
                <adec:decorative xmlns:adec="http://schemas.microsoft.com/office/drawing/2017/decorative" val="1"/>
              </a:ext>
            </a:extLst>
          </p:cNvPr>
          <p:cNvSpPr>
            <a:spLocks noGrp="1"/>
          </p:cNvSpPr>
          <p:nvPr>
            <p:ph type="pic" sz="quarter" idx="16" hasCustomPrompt="1"/>
          </p:nvPr>
        </p:nvSpPr>
        <p:spPr>
          <a:xfrm>
            <a:off x="6496073" y="0"/>
            <a:ext cx="5695927" cy="6857447"/>
          </a:xfrm>
        </p:spPr>
        <p:txBody>
          <a:bodyPr tIns="900000" bIns="0" anchor="ctr" anchorCtr="0"/>
          <a:lstStyle>
            <a:lvl1pPr marL="0" indent="0" algn="ctr">
              <a:buNone/>
              <a:defRPr sz="1400" baseline="0">
                <a:solidFill>
                  <a:schemeClr val="tx1"/>
                </a:solidFill>
              </a:defRPr>
            </a:lvl1pPr>
          </a:lstStyle>
          <a:p>
            <a:r>
              <a:rPr lang="da-DK" dirty="0"/>
              <a:t>Klik på ikon for at indsætte billede</a:t>
            </a:r>
          </a:p>
        </p:txBody>
      </p:sp>
      <p:sp>
        <p:nvSpPr>
          <p:cNvPr id="2" name="Date Placeholder 1" hidden="1">
            <a:extLst>
              <a:ext uri="{FF2B5EF4-FFF2-40B4-BE49-F238E27FC236}">
                <a16:creationId xmlns:a16="http://schemas.microsoft.com/office/drawing/2014/main" id="{49DD8573-7CBB-4652-800A-962EBE3F490D}"/>
              </a:ext>
            </a:extLst>
          </p:cNvPr>
          <p:cNvSpPr>
            <a:spLocks noGrp="1"/>
          </p:cNvSpPr>
          <p:nvPr>
            <p:ph type="dt" sz="half" idx="10"/>
          </p:nvPr>
        </p:nvSpPr>
        <p:spPr/>
        <p:txBody>
          <a:bodyPr/>
          <a:lstStyle/>
          <a:p>
            <a:endParaRPr lang="da-DK" dirty="0"/>
          </a:p>
        </p:txBody>
      </p:sp>
      <p:sp>
        <p:nvSpPr>
          <p:cNvPr id="3" name="Footer Placeholder 2" hidden="1">
            <a:extLst>
              <a:ext uri="{FF2B5EF4-FFF2-40B4-BE49-F238E27FC236}">
                <a16:creationId xmlns:a16="http://schemas.microsoft.com/office/drawing/2014/main" id="{37273E1E-FA5D-4987-9D9D-4AC13F5E6044}"/>
              </a:ext>
            </a:extLst>
          </p:cNvPr>
          <p:cNvSpPr>
            <a:spLocks noGrp="1"/>
          </p:cNvSpPr>
          <p:nvPr>
            <p:ph type="ftr" sz="quarter" idx="11"/>
          </p:nvPr>
        </p:nvSpPr>
        <p:spPr/>
        <p:txBody>
          <a:bodyPr/>
          <a:lstStyle/>
          <a:p>
            <a:endParaRPr lang="en-GB"/>
          </a:p>
        </p:txBody>
      </p:sp>
      <p:sp>
        <p:nvSpPr>
          <p:cNvPr id="30" name="text" descr="{&quot;templafy&quot;:{&quot;id&quot;:&quot;27296a5e-f5d1-45f8-b432-a51b22434a18&quot;}}" hidden="1" title="Form.Manuel_dato">
            <a:extLst>
              <a:ext uri="{FF2B5EF4-FFF2-40B4-BE49-F238E27FC236}">
                <a16:creationId xmlns:a16="http://schemas.microsoft.com/office/drawing/2014/main" id="{824D26E6-65DD-4D4A-90AB-8D1335ED0F78}"/>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pic>
        <p:nvPicPr>
          <p:cNvPr id="1804942973" name="image" descr="{&quot;templafy&quot;:{&quot;id&quot;:&quot;9c2dd3ed-aa5e-40c4-b473-08a145d913e6&quot;}}"/>
          <p:cNvPicPr>
            <a:picLocks noChangeAspect="1"/>
          </p:cNvPicPr>
          <p:nvPr/>
        </p:nvPicPr>
        <p:blipFill>
          <a:blip r:embed="rId2"/>
          <a:stretch>
            <a:fillRect/>
          </a:stretch>
        </p:blipFill>
        <p:spPr>
          <a:xfrm>
            <a:off x="608" y="5712381"/>
            <a:ext cx="687600" cy="687600"/>
          </a:xfrm>
          <a:prstGeom prst="rect">
            <a:avLst/>
          </a:prstGeom>
        </p:spPr>
      </p:pic>
      <p:pic>
        <p:nvPicPr>
          <p:cNvPr id="25" name="Region">
            <a:extLst>
              <a:ext uri="{FF2B5EF4-FFF2-40B4-BE49-F238E27FC236}">
                <a16:creationId xmlns:a16="http://schemas.microsoft.com/office/drawing/2014/main" id="{52C0C4E8-5D45-4F57-94AA-7914263713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
        <p:nvSpPr>
          <p:cNvPr id="43" name="text" descr="{&quot;templafy&quot;:{&quot;id&quot;:&quot;bcf99530-efae-44a6-81b8-bd8b9a86a7b9&quot;}}" title="Form.PresentationTitle">
            <a:extLst>
              <a:ext uri="{FF2B5EF4-FFF2-40B4-BE49-F238E27FC236}">
                <a16:creationId xmlns:a16="http://schemas.microsoft.com/office/drawing/2014/main" id="{89163549-09B9-42CB-A374-7897A4EC2448}"/>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14" name="text" descr="{&quot;templafy&quot;:{&quot;id&quot;:&quot;481e3f23-e6e1-4d3a-b059-8c37f61a9160&quot;}}" title="UserProfile.Office.Virksomhed_{{DocumentLanguage}}">
            <a:extLst>
              <a:ext uri="{FF2B5EF4-FFF2-40B4-BE49-F238E27FC236}">
                <a16:creationId xmlns:a16="http://schemas.microsoft.com/office/drawing/2014/main" id="{A206C2C6-5176-4BDD-91EF-738D46B288E8}"/>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solidFill>
              </a:rPr>
              <a:t>Gentofte Hospital</a:t>
            </a:r>
          </a:p>
        </p:txBody>
      </p:sp>
      <p:sp>
        <p:nvSpPr>
          <p:cNvPr id="15" name="text" descr="{&quot;templafy&quot;:{&quot;id&quot;:&quot;34ec44dc-89f5-40b9-8d87-99afa0d8d043&quot;}}" title="UserProfile.CenterFreeText">
            <a:extLst>
              <a:ext uri="{FF2B5EF4-FFF2-40B4-BE49-F238E27FC236}">
                <a16:creationId xmlns:a16="http://schemas.microsoft.com/office/drawing/2014/main" id="{42E5354E-27FE-478F-9770-6226C1CED3B4}"/>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
        <p:nvSpPr>
          <p:cNvPr id="16" name="text" descr="{&quot;templafy&quot;:{&quot;id&quot;:&quot;266d99c4-47d8-4ca2-8881-f2740cdc7692&quot;}}" hidden="1" title="UserProfile.Centers.Center_{{DocumentLanguage}}">
            <a:extLst>
              <a:ext uri="{FF2B5EF4-FFF2-40B4-BE49-F238E27FC236}">
                <a16:creationId xmlns:a16="http://schemas.microsoft.com/office/drawing/2014/main" id="{D1AA0BCD-90EA-438F-9FD3-DF0F90EA66E4}"/>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Tree>
    <p:extLst>
      <p:ext uri="{BB962C8B-B14F-4D97-AF65-F5344CB8AC3E}">
        <p14:creationId xmlns:p14="http://schemas.microsoft.com/office/powerpoint/2010/main" val="4091511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ut">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52000" y="1699200"/>
            <a:ext cx="10346400" cy="828000"/>
          </a:xfrm>
        </p:spPr>
        <p:txBody>
          <a:bodyPr/>
          <a:lstStyle>
            <a:lvl1pPr>
              <a:lnSpc>
                <a:spcPct val="85000"/>
              </a:lnSpc>
              <a:defRPr>
                <a:solidFill>
                  <a:schemeClr val="tx1"/>
                </a:solidFill>
              </a:defRPr>
            </a:lvl1pPr>
          </a:lstStyle>
          <a:p>
            <a:r>
              <a:rPr lang="da-DK" dirty="0"/>
              <a:t>Overskrift 28pt i max. to linjer </a:t>
            </a:r>
            <a:br>
              <a:rPr lang="da-DK" dirty="0"/>
            </a:br>
            <a:r>
              <a:rPr lang="da-DK" dirty="0"/>
              <a:t>teksten vokser opad</a:t>
            </a:r>
          </a:p>
        </p:txBody>
      </p:sp>
      <p:sp>
        <p:nvSpPr>
          <p:cNvPr id="11" name="Pladsholder til tekst 2"/>
          <p:cNvSpPr>
            <a:spLocks noGrp="1"/>
          </p:cNvSpPr>
          <p:nvPr>
            <p:ph type="body" sz="quarter" idx="15" hasCustomPrompt="1"/>
          </p:nvPr>
        </p:nvSpPr>
        <p:spPr>
          <a:xfrm>
            <a:off x="1152000" y="2818800"/>
            <a:ext cx="5004000" cy="648000"/>
          </a:xfrm>
        </p:spPr>
        <p:txBody>
          <a:bodyPr/>
          <a:lstStyle>
            <a:lvl1pPr marL="0" indent="0">
              <a:lnSpc>
                <a:spcPct val="85000"/>
              </a:lnSpc>
              <a:buFont typeface="Arial" panose="020B0604020202020204" pitchFamily="34" charset="0"/>
              <a:buNone/>
              <a:defRPr sz="1600" baseline="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17" name="Pladsholder til tekst 3"/>
          <p:cNvSpPr>
            <a:spLocks noGrp="1"/>
          </p:cNvSpPr>
          <p:nvPr>
            <p:ph type="body" sz="quarter" idx="16" hasCustomPrompt="1"/>
          </p:nvPr>
        </p:nvSpPr>
        <p:spPr>
          <a:xfrm>
            <a:off x="1152000" y="3747600"/>
            <a:ext cx="5004000" cy="648000"/>
          </a:xfrm>
        </p:spPr>
        <p:txBody>
          <a:bodyPr/>
          <a:lstStyle>
            <a:lvl1pPr marL="0" indent="0">
              <a:lnSpc>
                <a:spcPct val="85000"/>
              </a:lnSpc>
              <a:buNone/>
              <a:defRPr sz="160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18" name="Pladsholder til tekst 4"/>
          <p:cNvSpPr>
            <a:spLocks noGrp="1"/>
          </p:cNvSpPr>
          <p:nvPr>
            <p:ph type="body" sz="quarter" idx="17" hasCustomPrompt="1"/>
          </p:nvPr>
        </p:nvSpPr>
        <p:spPr>
          <a:xfrm>
            <a:off x="6501600" y="2818800"/>
            <a:ext cx="5004000" cy="648000"/>
          </a:xfrm>
        </p:spPr>
        <p:txBody>
          <a:bodyPr/>
          <a:lstStyle>
            <a:lvl1pPr marL="0" indent="0">
              <a:lnSpc>
                <a:spcPct val="85000"/>
              </a:lnSpc>
              <a:buNone/>
              <a:defRPr sz="160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19" name="Pladsholder til tekst5"/>
          <p:cNvSpPr>
            <a:spLocks noGrp="1"/>
          </p:cNvSpPr>
          <p:nvPr>
            <p:ph type="body" sz="quarter" idx="18" hasCustomPrompt="1"/>
          </p:nvPr>
        </p:nvSpPr>
        <p:spPr>
          <a:xfrm>
            <a:off x="6501600" y="3747600"/>
            <a:ext cx="5004000" cy="648000"/>
          </a:xfrm>
        </p:spPr>
        <p:txBody>
          <a:bodyPr/>
          <a:lstStyle>
            <a:lvl1pPr marL="0" indent="0">
              <a:lnSpc>
                <a:spcPct val="85000"/>
              </a:lnSpc>
              <a:buNone/>
              <a:defRPr sz="160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3" name="Date Placeholder 2" hidden="1">
            <a:extLst>
              <a:ext uri="{FF2B5EF4-FFF2-40B4-BE49-F238E27FC236}">
                <a16:creationId xmlns:a16="http://schemas.microsoft.com/office/drawing/2014/main" id="{4E5C5C65-92B8-4B3F-BE1B-63180EB0E183}"/>
              </a:ext>
            </a:extLst>
          </p:cNvPr>
          <p:cNvSpPr>
            <a:spLocks noGrp="1"/>
          </p:cNvSpPr>
          <p:nvPr>
            <p:ph type="dt" sz="half" idx="19"/>
          </p:nvPr>
        </p:nvSpPr>
        <p:spPr/>
        <p:txBody>
          <a:bodyPr/>
          <a:lstStyle/>
          <a:p>
            <a:endParaRPr lang="da-DK" dirty="0"/>
          </a:p>
        </p:txBody>
      </p:sp>
      <p:sp>
        <p:nvSpPr>
          <p:cNvPr id="7" name="Footer Placeholder 6" hidden="1">
            <a:extLst>
              <a:ext uri="{FF2B5EF4-FFF2-40B4-BE49-F238E27FC236}">
                <a16:creationId xmlns:a16="http://schemas.microsoft.com/office/drawing/2014/main" id="{9908E025-A0FB-4A57-BEE6-3B848F4574F7}"/>
              </a:ext>
            </a:extLst>
          </p:cNvPr>
          <p:cNvSpPr>
            <a:spLocks noGrp="1"/>
          </p:cNvSpPr>
          <p:nvPr>
            <p:ph type="ftr" sz="quarter" idx="20"/>
          </p:nvPr>
        </p:nvSpPr>
        <p:spPr/>
        <p:txBody>
          <a:bodyPr/>
          <a:lstStyle/>
          <a:p>
            <a:endParaRPr lang="en-GB"/>
          </a:p>
        </p:txBody>
      </p:sp>
      <p:sp>
        <p:nvSpPr>
          <p:cNvPr id="27" name="text" descr="{&quot;templafy&quot;:{&quot;id&quot;:&quot;a91bb1eb-2ddf-48d6-8ff2-3b363f36a5f1&quot;}}" hidden="1" title="UserProfile.CenterFreeText">
            <a:extLst>
              <a:ext uri="{FF2B5EF4-FFF2-40B4-BE49-F238E27FC236}">
                <a16:creationId xmlns:a16="http://schemas.microsoft.com/office/drawing/2014/main" id="{5F299E72-7220-4037-A022-AB131B48EEA5}"/>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chemeClr val="bg1"/>
              </a:solidFill>
            </a:endParaRPr>
          </a:p>
        </p:txBody>
      </p:sp>
      <p:sp>
        <p:nvSpPr>
          <p:cNvPr id="30" name="text" descr="{&quot;templafy&quot;:{&quot;id&quot;:&quot;7fccdec9-ee94-4260-b631-4ba2e0afd2e9&quot;}}" hidden="1" title="Form.Manuel_dato">
            <a:extLst>
              <a:ext uri="{FF2B5EF4-FFF2-40B4-BE49-F238E27FC236}">
                <a16:creationId xmlns:a16="http://schemas.microsoft.com/office/drawing/2014/main" id="{22340F70-8ECE-4613-ADC1-E4F33D756A14}"/>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pic>
        <p:nvPicPr>
          <p:cNvPr id="807881168" name="image" descr="{&quot;templafy&quot;:{&quot;id&quot;:&quot;71847518-4990-42fc-9cc0-33e77274a657&quot;}}"/>
          <p:cNvPicPr>
            <a:picLocks noChangeAspect="1"/>
          </p:cNvPicPr>
          <p:nvPr/>
        </p:nvPicPr>
        <p:blipFill>
          <a:blip r:embed="rId2"/>
          <a:stretch>
            <a:fillRect/>
          </a:stretch>
        </p:blipFill>
        <p:spPr>
          <a:xfrm>
            <a:off x="608" y="5712381"/>
            <a:ext cx="687600" cy="687600"/>
          </a:xfrm>
          <a:prstGeom prst="rect">
            <a:avLst/>
          </a:prstGeom>
        </p:spPr>
      </p:pic>
      <p:pic>
        <p:nvPicPr>
          <p:cNvPr id="28" name="Region">
            <a:extLst>
              <a:ext uri="{FF2B5EF4-FFF2-40B4-BE49-F238E27FC236}">
                <a16:creationId xmlns:a16="http://schemas.microsoft.com/office/drawing/2014/main" id="{04BA0E9E-FE00-4157-8D05-BA7D44AD03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
        <p:nvSpPr>
          <p:cNvPr id="42" name="Slide Number Placeholder 6">
            <a:extLst>
              <a:ext uri="{FF2B5EF4-FFF2-40B4-BE49-F238E27FC236}">
                <a16:creationId xmlns:a16="http://schemas.microsoft.com/office/drawing/2014/main" id="{AA6E1AEA-D18E-4F13-8E17-63E53DEB91A7}"/>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105784831" name="image" descr="{&quot;templafy&quot;:{&quot;id&quot;:&quot;4ebbabad-565b-41c0-93c4-79e80fa95b7a&quot;}}"/>
          <p:cNvPicPr>
            <a:picLocks noChangeAspect="1"/>
          </p:cNvPicPr>
          <p:nvPr/>
        </p:nvPicPr>
        <p:blipFill>
          <a:blip r:embed="rId4"/>
          <a:stretch>
            <a:fillRect/>
          </a:stretch>
        </p:blipFill>
        <p:spPr>
          <a:xfrm>
            <a:off x="5659200" y="6318000"/>
            <a:ext cx="1324800" cy="421200"/>
          </a:xfrm>
          <a:prstGeom prst="rect">
            <a:avLst/>
          </a:prstGeom>
        </p:spPr>
      </p:pic>
      <p:sp>
        <p:nvSpPr>
          <p:cNvPr id="44" name="text" descr="{&quot;templafy&quot;:{&quot;id&quot;:&quot;5d12f839-a2a5-4b2c-a587-8f7cbef2114f&quot;}}" title="Form.PresentationTitle">
            <a:extLst>
              <a:ext uri="{FF2B5EF4-FFF2-40B4-BE49-F238E27FC236}">
                <a16:creationId xmlns:a16="http://schemas.microsoft.com/office/drawing/2014/main" id="{4B8A3DC0-1CCE-472E-B160-7789CE4C9703}"/>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45" name="text" descr="{&quot;templafy&quot;:{&quot;id&quot;:&quot;c9dc14c4-d6f2-4aea-b474-5c76e6ec29f1&quot;}}" title="UserProfile.Name">
            <a:extLst>
              <a:ext uri="{FF2B5EF4-FFF2-40B4-BE49-F238E27FC236}">
                <a16:creationId xmlns:a16="http://schemas.microsoft.com/office/drawing/2014/main" id="{74A716F1-43C7-4E6D-91A6-9D9BBAA22A29}"/>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Anna Sophie Nicolo Belling Krontoft</a:t>
            </a:r>
          </a:p>
        </p:txBody>
      </p:sp>
      <p:sp>
        <p:nvSpPr>
          <p:cNvPr id="46" name="text" descr="{&quot;templafy&quot;:{&quot;id&quot;:&quot;34dc24f5-c1e9-493b-86ee-ff8d00344807&quot;}}" hidden="1" title="Form.Manuel_dato">
            <a:extLst>
              <a:ext uri="{FF2B5EF4-FFF2-40B4-BE49-F238E27FC236}">
                <a16:creationId xmlns:a16="http://schemas.microsoft.com/office/drawing/2014/main" id="{2960439B-7618-4D70-AC68-82D347F3903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pic>
        <p:nvPicPr>
          <p:cNvPr id="1774366333" name="image" descr="{&quot;templafy&quot;:{&quot;id&quot;:&quot;73de6acb-9511-445f-a5f5-5360c392c59a&quot;}}"/>
          <p:cNvPicPr>
            <a:picLocks noChangeAspect="1"/>
          </p:cNvPicPr>
          <p:nvPr/>
        </p:nvPicPr>
        <p:blipFill>
          <a:blip r:embed="rId4"/>
          <a:stretch>
            <a:fillRect/>
          </a:stretch>
        </p:blipFill>
        <p:spPr>
          <a:xfrm>
            <a:off x="9957600" y="97200"/>
            <a:ext cx="2178000" cy="684000"/>
          </a:xfrm>
          <a:prstGeom prst="rect">
            <a:avLst/>
          </a:prstGeom>
        </p:spPr>
      </p:pic>
      <p:sp>
        <p:nvSpPr>
          <p:cNvPr id="21" name="text" descr="{&quot;templafy&quot;:{&quot;id&quot;:&quot;69202399-bce4-4201-a276-2fa5aab0a34b&quot;}}" title="UserProfile.Office.Virksomhed_{{DocumentLanguage}}">
            <a:extLst>
              <a:ext uri="{FF2B5EF4-FFF2-40B4-BE49-F238E27FC236}">
                <a16:creationId xmlns:a16="http://schemas.microsoft.com/office/drawing/2014/main" id="{794E995F-F650-40B7-A5E3-63E4E0667F1B}"/>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solidFill>
              </a:rPr>
              <a:t>Gentofte Hospital</a:t>
            </a:r>
          </a:p>
        </p:txBody>
      </p:sp>
      <p:sp>
        <p:nvSpPr>
          <p:cNvPr id="22" name="text" descr="{&quot;templafy&quot;:{&quot;id&quot;:&quot;3fbb9cb1-a939-4cb3-9c43-97fdec9a45e4&quot;}}" title="UserProfile.CenterFreeText">
            <a:extLst>
              <a:ext uri="{FF2B5EF4-FFF2-40B4-BE49-F238E27FC236}">
                <a16:creationId xmlns:a16="http://schemas.microsoft.com/office/drawing/2014/main" id="{06FBEC74-D701-4BEE-A2F1-47BF8536CB04}"/>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
        <p:nvSpPr>
          <p:cNvPr id="23" name="text" descr="{&quot;templafy&quot;:{&quot;id&quot;:&quot;61bcadd9-53d6-4489-8f8f-45d3ddff8d55&quot;}}" hidden="1" title="UserProfile.Centers.Center_{{DocumentLanguage}}">
            <a:extLst>
              <a:ext uri="{FF2B5EF4-FFF2-40B4-BE49-F238E27FC236}">
                <a16:creationId xmlns:a16="http://schemas.microsoft.com/office/drawing/2014/main" id="{7BF89671-AA1C-41FC-9A45-335DF818EAD0}"/>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Tree>
    <p:extLst>
      <p:ext uri="{BB962C8B-B14F-4D97-AF65-F5344CB8AC3E}">
        <p14:creationId xmlns:p14="http://schemas.microsoft.com/office/powerpoint/2010/main" val="3967509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4E5C5C65-92B8-4B3F-BE1B-63180EB0E183}"/>
              </a:ext>
            </a:extLst>
          </p:cNvPr>
          <p:cNvSpPr>
            <a:spLocks noGrp="1"/>
          </p:cNvSpPr>
          <p:nvPr>
            <p:ph type="dt" sz="half" idx="19"/>
          </p:nvPr>
        </p:nvSpPr>
        <p:spPr/>
        <p:txBody>
          <a:bodyPr/>
          <a:lstStyle/>
          <a:p>
            <a:endParaRPr lang="da-DK" dirty="0"/>
          </a:p>
        </p:txBody>
      </p:sp>
      <p:sp>
        <p:nvSpPr>
          <p:cNvPr id="7" name="Footer Placeholder 6" hidden="1">
            <a:extLst>
              <a:ext uri="{FF2B5EF4-FFF2-40B4-BE49-F238E27FC236}">
                <a16:creationId xmlns:a16="http://schemas.microsoft.com/office/drawing/2014/main" id="{9908E025-A0FB-4A57-BEE6-3B848F4574F7}"/>
              </a:ext>
            </a:extLst>
          </p:cNvPr>
          <p:cNvSpPr>
            <a:spLocks noGrp="1"/>
          </p:cNvSpPr>
          <p:nvPr>
            <p:ph type="ftr" sz="quarter" idx="20"/>
          </p:nvPr>
        </p:nvSpPr>
        <p:spPr/>
        <p:txBody>
          <a:bodyPr/>
          <a:lstStyle/>
          <a:p>
            <a:endParaRPr lang="en-GB"/>
          </a:p>
        </p:txBody>
      </p:sp>
      <p:sp>
        <p:nvSpPr>
          <p:cNvPr id="27" name="text" descr="{&quot;templafy&quot;:{&quot;id&quot;:&quot;a91bb1eb-2ddf-48d6-8ff2-3b363f36a5f1&quot;}}" hidden="1" title="UserProfile.CenterFreeText">
            <a:extLst>
              <a:ext uri="{FF2B5EF4-FFF2-40B4-BE49-F238E27FC236}">
                <a16:creationId xmlns:a16="http://schemas.microsoft.com/office/drawing/2014/main" id="{5F299E72-7220-4037-A022-AB131B48EEA5}"/>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chemeClr val="bg1"/>
              </a:solidFill>
            </a:endParaRPr>
          </a:p>
        </p:txBody>
      </p:sp>
      <p:sp>
        <p:nvSpPr>
          <p:cNvPr id="30" name="text" descr="{&quot;templafy&quot;:{&quot;id&quot;:&quot;7fccdec9-ee94-4260-b631-4ba2e0afd2e9&quot;}}" hidden="1" title="Form.Manuel_dato">
            <a:extLst>
              <a:ext uri="{FF2B5EF4-FFF2-40B4-BE49-F238E27FC236}">
                <a16:creationId xmlns:a16="http://schemas.microsoft.com/office/drawing/2014/main" id="{22340F70-8ECE-4613-ADC1-E4F33D756A14}"/>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pic>
        <p:nvPicPr>
          <p:cNvPr id="1077092396" name="image" descr="{&quot;templafy&quot;:{&quot;id&quot;:&quot;70df105c-2eae-43db-8234-f8800b3d9af9&quot;}}"/>
          <p:cNvPicPr>
            <a:picLocks noChangeAspect="1"/>
          </p:cNvPicPr>
          <p:nvPr/>
        </p:nvPicPr>
        <p:blipFill>
          <a:blip r:embed="rId2"/>
          <a:stretch>
            <a:fillRect/>
          </a:stretch>
        </p:blipFill>
        <p:spPr>
          <a:xfrm>
            <a:off x="9957600" y="97200"/>
            <a:ext cx="2178000" cy="684000"/>
          </a:xfrm>
          <a:prstGeom prst="rect">
            <a:avLst/>
          </a:prstGeom>
        </p:spPr>
      </p:pic>
      <p:sp>
        <p:nvSpPr>
          <p:cNvPr id="18" name="Slide Number Placeholder 6">
            <a:extLst>
              <a:ext uri="{FF2B5EF4-FFF2-40B4-BE49-F238E27FC236}">
                <a16:creationId xmlns:a16="http://schemas.microsoft.com/office/drawing/2014/main" id="{6A8F6526-BA0C-47B4-AA6F-2048EBEB316F}"/>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781085191" name="image" descr="{&quot;templafy&quot;:{&quot;id&quot;:&quot;7887a7bc-56a9-4e91-92dc-1e27693f63dd&quot;}}"/>
          <p:cNvPicPr>
            <a:picLocks noChangeAspect="1"/>
          </p:cNvPicPr>
          <p:nvPr/>
        </p:nvPicPr>
        <p:blipFill>
          <a:blip r:embed="rId2"/>
          <a:stretch>
            <a:fillRect/>
          </a:stretch>
        </p:blipFill>
        <p:spPr>
          <a:xfrm>
            <a:off x="5659200" y="6318000"/>
            <a:ext cx="1324800" cy="421200"/>
          </a:xfrm>
          <a:prstGeom prst="rect">
            <a:avLst/>
          </a:prstGeom>
        </p:spPr>
      </p:pic>
      <p:sp>
        <p:nvSpPr>
          <p:cNvPr id="20" name="text" descr="{&quot;templafy&quot;:{&quot;id&quot;:&quot;eb93c31b-ce67-4d30-8435-5d706bbe2145&quot;}}" title="Form.PresentationTitle">
            <a:extLst>
              <a:ext uri="{FF2B5EF4-FFF2-40B4-BE49-F238E27FC236}">
                <a16:creationId xmlns:a16="http://schemas.microsoft.com/office/drawing/2014/main" id="{C345970C-2856-4898-A596-57DA8BB36DCC}"/>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21" name="text" descr="{&quot;templafy&quot;:{&quot;id&quot;:&quot;1b7777f0-7916-4495-a81c-8625fcf7de4a&quot;}}" title="UserProfile.Name">
            <a:extLst>
              <a:ext uri="{FF2B5EF4-FFF2-40B4-BE49-F238E27FC236}">
                <a16:creationId xmlns:a16="http://schemas.microsoft.com/office/drawing/2014/main" id="{717E47F5-102C-4FD5-8243-B94086B03486}"/>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Anna Sophie Nicolo Belling Krontoft</a:t>
            </a:r>
          </a:p>
        </p:txBody>
      </p:sp>
      <p:sp>
        <p:nvSpPr>
          <p:cNvPr id="22" name="text" descr="{&quot;templafy&quot;:{&quot;id&quot;:&quot;a42dcbb1-e7ea-4e3a-aa84-4e700ba9cb0f&quot;}}" hidden="1" title="Form.Manuel_dato">
            <a:extLst>
              <a:ext uri="{FF2B5EF4-FFF2-40B4-BE49-F238E27FC236}">
                <a16:creationId xmlns:a16="http://schemas.microsoft.com/office/drawing/2014/main" id="{163EC0C4-71FB-44BB-BFAA-424DFEB193B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Tree>
    <p:extLst>
      <p:ext uri="{BB962C8B-B14F-4D97-AF65-F5344CB8AC3E}">
        <p14:creationId xmlns:p14="http://schemas.microsoft.com/office/powerpoint/2010/main" val="837009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30" name="Rektangel 29">
            <a:extLst>
              <a:ext uri="{FF2B5EF4-FFF2-40B4-BE49-F238E27FC236}">
                <a16:creationId xmlns:a16="http://schemas.microsoft.com/office/drawing/2014/main" id="{24E50DC6-5BA7-4119-B609-D4119B5D52D2}"/>
              </a:ext>
              <a:ext uri="{C183D7F6-B498-43B3-948B-1728B52AA6E4}">
                <adec:decorative xmlns:adec="http://schemas.microsoft.com/office/drawing/2017/decorative" val="1"/>
              </a:ext>
            </a:extLst>
          </p:cNvPr>
          <p:cNvSpPr/>
          <p:nvPr userDrawn="1"/>
        </p:nvSpPr>
        <p:spPr>
          <a:xfrm>
            <a:off x="0" y="1358214"/>
            <a:ext cx="12191423" cy="55023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8" name="Titel 1"/>
          <p:cNvSpPr>
            <a:spLocks noGrp="1"/>
          </p:cNvSpPr>
          <p:nvPr>
            <p:ph type="title" hasCustomPrompt="1"/>
          </p:nvPr>
        </p:nvSpPr>
        <p:spPr>
          <a:xfrm>
            <a:off x="1152000" y="1989138"/>
            <a:ext cx="10346400" cy="2160000"/>
          </a:xfrm>
        </p:spPr>
        <p:txBody>
          <a:bodyPr anchor="t" anchorCtr="0"/>
          <a:lstStyle>
            <a:lvl1pPr>
              <a:defRPr sz="3800">
                <a:solidFill>
                  <a:schemeClr val="tx1"/>
                </a:solidFill>
              </a:defRPr>
            </a:lvl1pPr>
          </a:lstStyle>
          <a:p>
            <a:r>
              <a:rPr lang="da-DK" dirty="0"/>
              <a:t>Overskrift 38pt skrives her</a:t>
            </a:r>
            <a:br>
              <a:rPr lang="da-DK" dirty="0"/>
            </a:br>
            <a:r>
              <a:rPr lang="da-DK" dirty="0"/>
              <a:t>i to eller flere linjer</a:t>
            </a:r>
          </a:p>
        </p:txBody>
      </p:sp>
      <p:sp>
        <p:nvSpPr>
          <p:cNvPr id="3" name="Undertitel 2"/>
          <p:cNvSpPr>
            <a:spLocks noGrp="1"/>
          </p:cNvSpPr>
          <p:nvPr>
            <p:ph type="subTitle" idx="1" hasCustomPrompt="1"/>
          </p:nvPr>
        </p:nvSpPr>
        <p:spPr>
          <a:xfrm>
            <a:off x="1152000" y="4595449"/>
            <a:ext cx="10346400" cy="1108023"/>
          </a:xfrm>
        </p:spPr>
        <p:txBody>
          <a:bodyPr/>
          <a:lstStyle>
            <a:lvl1pPr marL="0" indent="0" algn="l">
              <a:lnSpc>
                <a:spcPct val="85000"/>
              </a:lnSpc>
              <a:spcAft>
                <a:spcPts val="0"/>
              </a:spcAft>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 20pt skrives her i to linjer eller max tre linjer</a:t>
            </a:r>
          </a:p>
        </p:txBody>
      </p:sp>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dirty="0"/>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29" name="text" descr="{&quot;templafy&quot;:{&quot;id&quot;:&quot;63240d9d-3960-489f-a00b-3ffd47603a9c&quot;}}" hidden="1" title="UserProfile.CenterFreeText">
            <a:extLst>
              <a:ext uri="{FF2B5EF4-FFF2-40B4-BE49-F238E27FC236}">
                <a16:creationId xmlns:a16="http://schemas.microsoft.com/office/drawing/2014/main" id="{5A30AC9F-7EFA-48B4-8857-325A6FCD653B}"/>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31" name="text" descr="{&quot;templafy&quot;:{&quot;id&quot;:&quot;28492426-b611-444f-a17f-dd7f574c0ca7&quot;}}" hidden="1" title="Form.Manuel_dato">
            <a:extLst>
              <a:ext uri="{FF2B5EF4-FFF2-40B4-BE49-F238E27FC236}">
                <a16:creationId xmlns:a16="http://schemas.microsoft.com/office/drawing/2014/main" id="{85898D87-959A-4A63-81D8-7ADE604F6901}"/>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
        <p:nvSpPr>
          <p:cNvPr id="25" name="Slide Number Placeholder 6">
            <a:extLst>
              <a:ext uri="{FF2B5EF4-FFF2-40B4-BE49-F238E27FC236}">
                <a16:creationId xmlns:a16="http://schemas.microsoft.com/office/drawing/2014/main" id="{43BF0545-9947-4821-8575-C6BB06C4B778}"/>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1815230025" name="image" descr="{&quot;templafy&quot;:{&quot;id&quot;:&quot;ee7c8d54-2462-4523-be41-8600ca48fe8b&quot;}}"/>
          <p:cNvPicPr>
            <a:picLocks noChangeAspect="1"/>
          </p:cNvPicPr>
          <p:nvPr/>
        </p:nvPicPr>
        <p:blipFill>
          <a:blip r:embed="rId2"/>
          <a:stretch>
            <a:fillRect/>
          </a:stretch>
        </p:blipFill>
        <p:spPr>
          <a:xfrm>
            <a:off x="5659200" y="6318000"/>
            <a:ext cx="1324800" cy="421200"/>
          </a:xfrm>
          <a:prstGeom prst="rect">
            <a:avLst/>
          </a:prstGeom>
        </p:spPr>
      </p:pic>
      <p:sp>
        <p:nvSpPr>
          <p:cNvPr id="27" name="text" descr="{&quot;templafy&quot;:{&quot;id&quot;:&quot;9d967dfc-3dfd-4888-9b6c-1dbbe96f9474&quot;}}" title="Form.PresentationTitle">
            <a:extLst>
              <a:ext uri="{FF2B5EF4-FFF2-40B4-BE49-F238E27FC236}">
                <a16:creationId xmlns:a16="http://schemas.microsoft.com/office/drawing/2014/main" id="{AB3B3D4C-090D-428D-9CB1-6D46D6E9B18F}"/>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28" name="text" descr="{&quot;templafy&quot;:{&quot;id&quot;:&quot;7431eb9b-4a45-4802-8124-7f397a673602&quot;}}" title="UserProfile.Name">
            <a:extLst>
              <a:ext uri="{FF2B5EF4-FFF2-40B4-BE49-F238E27FC236}">
                <a16:creationId xmlns:a16="http://schemas.microsoft.com/office/drawing/2014/main" id="{CBDC5355-A65C-4BEF-B3E1-6A77367D7AE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32" name="text" descr="{&quot;templafy&quot;:{&quot;id&quot;:&quot;795d5616-7054-42c3-89f3-d731d70572c0&quot;}}" hidden="1" title="Form.Manuel_dato">
            <a:extLst>
              <a:ext uri="{FF2B5EF4-FFF2-40B4-BE49-F238E27FC236}">
                <a16:creationId xmlns:a16="http://schemas.microsoft.com/office/drawing/2014/main" id="{24FD1EE8-8A22-4C25-BA3F-F3E940C55947}"/>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pic>
        <p:nvPicPr>
          <p:cNvPr id="724369647" name="image" descr="{&quot;templafy&quot;:{&quot;id&quot;:&quot;a2be16e7-bf1a-4984-a56f-5f96e42891d6&quot;}}"/>
          <p:cNvPicPr>
            <a:picLocks noChangeAspect="1"/>
          </p:cNvPicPr>
          <p:nvPr/>
        </p:nvPicPr>
        <p:blipFill>
          <a:blip r:embed="rId2"/>
          <a:stretch>
            <a:fillRect/>
          </a:stretch>
        </p:blipFill>
        <p:spPr>
          <a:xfrm>
            <a:off x="9957600" y="97200"/>
            <a:ext cx="2178000" cy="684000"/>
          </a:xfrm>
          <a:prstGeom prst="rect">
            <a:avLst/>
          </a:prstGeom>
        </p:spPr>
      </p:pic>
      <p:pic>
        <p:nvPicPr>
          <p:cNvPr id="1334046761" name="image" descr="{&quot;templafy&quot;:{&quot;id&quot;:&quot;cebdaf43-baf0-4218-a984-ece44cb5bcfc&quot;}}"/>
          <p:cNvPicPr>
            <a:picLocks noChangeAspect="1"/>
          </p:cNvPicPr>
          <p:nvPr/>
        </p:nvPicPr>
        <p:blipFill>
          <a:blip r:embed="rId3"/>
          <a:stretch>
            <a:fillRect/>
          </a:stretch>
        </p:blipFill>
        <p:spPr>
          <a:xfrm>
            <a:off x="608" y="5712381"/>
            <a:ext cx="687600" cy="687600"/>
          </a:xfrm>
          <a:prstGeom prst="rect">
            <a:avLst/>
          </a:prstGeom>
        </p:spPr>
      </p:pic>
      <p:pic>
        <p:nvPicPr>
          <p:cNvPr id="41" name="Region">
            <a:extLst>
              <a:ext uri="{FF2B5EF4-FFF2-40B4-BE49-F238E27FC236}">
                <a16:creationId xmlns:a16="http://schemas.microsoft.com/office/drawing/2014/main" id="{66F706E3-F15F-48FA-B4F1-658306C937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
        <p:nvSpPr>
          <p:cNvPr id="19" name="text" descr="{&quot;templafy&quot;:{&quot;id&quot;:&quot;4b640947-78a4-4292-80c2-aebc6600c260&quot;}}" title="UserProfile.Office.Virksomhed_{{DocumentLanguage}}">
            <a:extLst>
              <a:ext uri="{FF2B5EF4-FFF2-40B4-BE49-F238E27FC236}">
                <a16:creationId xmlns:a16="http://schemas.microsoft.com/office/drawing/2014/main" id="{21EBBA14-ED7C-4FEC-B5A5-1C4C658B0C67}"/>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solidFill>
              </a:rPr>
              <a:t>Herlev og Gentofte Hospital</a:t>
            </a:r>
          </a:p>
        </p:txBody>
      </p:sp>
      <p:sp>
        <p:nvSpPr>
          <p:cNvPr id="20" name="text" descr="{&quot;templafy&quot;:{&quot;id&quot;:&quot;524c051c-9e42-4cc2-9e48-b318da269e76&quot;}}" title="UserProfile.CenterFreeText">
            <a:extLst>
              <a:ext uri="{FF2B5EF4-FFF2-40B4-BE49-F238E27FC236}">
                <a16:creationId xmlns:a16="http://schemas.microsoft.com/office/drawing/2014/main" id="{91B51F90-6859-43DC-AC37-0E5C570A400F}"/>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
        <p:nvSpPr>
          <p:cNvPr id="21" name="text" descr="{&quot;templafy&quot;:{&quot;id&quot;:&quot;94311e48-bcdb-49ec-b29b-c22c48b31e23&quot;}}" hidden="1" title="UserProfile.Centers.Center_{{DocumentLanguage}}">
            <a:extLst>
              <a:ext uri="{FF2B5EF4-FFF2-40B4-BE49-F238E27FC236}">
                <a16:creationId xmlns:a16="http://schemas.microsoft.com/office/drawing/2014/main" id="{BBE7E329-37E0-443E-BF8B-A2D5403ECE59}"/>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Tree>
    <p:extLst>
      <p:ext uri="{BB962C8B-B14F-4D97-AF65-F5344CB8AC3E}">
        <p14:creationId xmlns:p14="http://schemas.microsoft.com/office/powerpoint/2010/main" val="375269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tart med foto">
    <p:spTree>
      <p:nvGrpSpPr>
        <p:cNvPr id="1" name=""/>
        <p:cNvGrpSpPr/>
        <p:nvPr/>
      </p:nvGrpSpPr>
      <p:grpSpPr>
        <a:xfrm>
          <a:off x="0" y="0"/>
          <a:ext cx="0" cy="0"/>
          <a:chOff x="0" y="0"/>
          <a:chExt cx="0" cy="0"/>
        </a:xfrm>
      </p:grpSpPr>
      <p:sp>
        <p:nvSpPr>
          <p:cNvPr id="24" name="Rektangel 23">
            <a:extLst>
              <a:ext uri="{FF2B5EF4-FFF2-40B4-BE49-F238E27FC236}">
                <a16:creationId xmlns:a16="http://schemas.microsoft.com/office/drawing/2014/main" id="{9683C752-88D7-4AD3-AF5E-81075EDEFBD6}"/>
              </a:ext>
              <a:ext uri="{C183D7F6-B498-43B3-948B-1728B52AA6E4}">
                <adec:decorative xmlns:adec="http://schemas.microsoft.com/office/drawing/2017/decorative" val="1"/>
              </a:ext>
            </a:extLst>
          </p:cNvPr>
          <p:cNvSpPr/>
          <p:nvPr userDrawn="1"/>
        </p:nvSpPr>
        <p:spPr>
          <a:xfrm>
            <a:off x="-1" y="4374000"/>
            <a:ext cx="12191999" cy="2484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a:p>
        </p:txBody>
      </p:sp>
      <p:sp>
        <p:nvSpPr>
          <p:cNvPr id="28" name="Titel 1">
            <a:extLst>
              <a:ext uri="{FF2B5EF4-FFF2-40B4-BE49-F238E27FC236}">
                <a16:creationId xmlns:a16="http://schemas.microsoft.com/office/drawing/2014/main" id="{4595C0FA-AA7D-4727-B042-A050A2C8689F}"/>
              </a:ext>
            </a:extLst>
          </p:cNvPr>
          <p:cNvSpPr>
            <a:spLocks noGrp="1"/>
          </p:cNvSpPr>
          <p:nvPr>
            <p:ph type="title" hasCustomPrompt="1"/>
          </p:nvPr>
        </p:nvSpPr>
        <p:spPr>
          <a:xfrm>
            <a:off x="1152000" y="4669163"/>
            <a:ext cx="10346400" cy="1028375"/>
          </a:xfrm>
        </p:spPr>
        <p:txBody>
          <a:bodyPr anchor="t" anchorCtr="0"/>
          <a:lstStyle>
            <a:lvl1pPr>
              <a:defRPr sz="3800">
                <a:solidFill>
                  <a:schemeClr val="tx1"/>
                </a:solidFill>
              </a:defRPr>
            </a:lvl1pPr>
          </a:lstStyle>
          <a:p>
            <a:r>
              <a:rPr lang="da-DK" dirty="0"/>
              <a:t>Overskrift 38pt skrives her i en eller to linjer</a:t>
            </a:r>
          </a:p>
        </p:txBody>
      </p:sp>
      <p:pic>
        <p:nvPicPr>
          <p:cNvPr id="808341915" name="image" descr="{&quot;templafy&quot;:{&quot;id&quot;:&quot;1c072000-9318-4ffb-ba32-9eff58fb3b7e&quot;}}"/>
          <p:cNvPicPr>
            <a:picLocks noChangeAspect="1"/>
          </p:cNvPicPr>
          <p:nvPr/>
        </p:nvPicPr>
        <p:blipFill>
          <a:blip r:embed="rId2"/>
          <a:stretch>
            <a:fillRect/>
          </a:stretch>
        </p:blipFill>
        <p:spPr>
          <a:xfrm>
            <a:off x="608" y="5712381"/>
            <a:ext cx="687600" cy="687600"/>
          </a:xfrm>
          <a:prstGeom prst="rect">
            <a:avLst/>
          </a:prstGeom>
        </p:spPr>
      </p:pic>
      <p:pic>
        <p:nvPicPr>
          <p:cNvPr id="30" name="Region">
            <a:extLst>
              <a:ext uri="{FF2B5EF4-FFF2-40B4-BE49-F238E27FC236}">
                <a16:creationId xmlns:a16="http://schemas.microsoft.com/office/drawing/2014/main" id="{6C582E96-8B0B-4CDC-B086-BF58A9BD06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
        <p:nvSpPr>
          <p:cNvPr id="16" name="Slide Number Placeholder 6">
            <a:extLst>
              <a:ext uri="{FF2B5EF4-FFF2-40B4-BE49-F238E27FC236}">
                <a16:creationId xmlns:a16="http://schemas.microsoft.com/office/drawing/2014/main" id="{305B1776-1ECA-45DE-BA1D-DFA77FACD06D}"/>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291475950" name="image" descr="{&quot;templafy&quot;:{&quot;id&quot;:&quot;a37bcc3d-47d2-47f0-984f-1c14dedf438c&quot;}}"/>
          <p:cNvPicPr>
            <a:picLocks noChangeAspect="1"/>
          </p:cNvPicPr>
          <p:nvPr/>
        </p:nvPicPr>
        <p:blipFill>
          <a:blip r:embed="rId4"/>
          <a:stretch>
            <a:fillRect/>
          </a:stretch>
        </p:blipFill>
        <p:spPr>
          <a:xfrm>
            <a:off x="5659200" y="6318000"/>
            <a:ext cx="1324800" cy="421200"/>
          </a:xfrm>
          <a:prstGeom prst="rect">
            <a:avLst/>
          </a:prstGeom>
        </p:spPr>
      </p:pic>
      <p:sp>
        <p:nvSpPr>
          <p:cNvPr id="18" name="text" descr="{&quot;templafy&quot;:{&quot;id&quot;:&quot;9a056d0a-0289-4759-adce-d15215fe0bd6&quot;}}" title="Form.PresentationTitle">
            <a:extLst>
              <a:ext uri="{FF2B5EF4-FFF2-40B4-BE49-F238E27FC236}">
                <a16:creationId xmlns:a16="http://schemas.microsoft.com/office/drawing/2014/main" id="{946EB279-C080-47A3-85D1-BAF7E588E822}"/>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22" name="text" descr="{&quot;templafy&quot;:{&quot;id&quot;:&quot;8f158a12-ba0d-4088-b860-73923b9979e5&quot;}}" title="UserProfile.Name">
            <a:extLst>
              <a:ext uri="{FF2B5EF4-FFF2-40B4-BE49-F238E27FC236}">
                <a16:creationId xmlns:a16="http://schemas.microsoft.com/office/drawing/2014/main" id="{B9F3B255-9694-4EAC-8E5F-A19D8A10987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23" name="text" descr="{&quot;templafy&quot;:{&quot;id&quot;:&quot;ee2707f8-b35f-4a16-a262-52f98be4dada&quot;}}" hidden="1" title="Form.Manuel_dato">
            <a:extLst>
              <a:ext uri="{FF2B5EF4-FFF2-40B4-BE49-F238E27FC236}">
                <a16:creationId xmlns:a16="http://schemas.microsoft.com/office/drawing/2014/main" id="{6501CDAE-8F37-4404-B14E-FE2DB4397D5F}"/>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19" name="text" descr="{&quot;templafy&quot;:{&quot;id&quot;:&quot;c2ff35ce-f2be-4710-bae4-ec805e6f1876&quot;}}" title="UserProfile.Office.Virksomhed_{{DocumentLanguage}}">
            <a:extLst>
              <a:ext uri="{FF2B5EF4-FFF2-40B4-BE49-F238E27FC236}">
                <a16:creationId xmlns:a16="http://schemas.microsoft.com/office/drawing/2014/main" id="{50452A9C-5398-41EB-8590-926ED7ED776A}"/>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solidFill>
              </a:rPr>
              <a:t>Herlev og Gentofte Hospital</a:t>
            </a:r>
          </a:p>
        </p:txBody>
      </p:sp>
      <p:sp>
        <p:nvSpPr>
          <p:cNvPr id="25" name="text" descr="{&quot;templafy&quot;:{&quot;id&quot;:&quot;28c73f4e-784c-4dc9-b0cf-3326837186dd&quot;}}" title="UserProfile.CenterFreeText">
            <a:extLst>
              <a:ext uri="{FF2B5EF4-FFF2-40B4-BE49-F238E27FC236}">
                <a16:creationId xmlns:a16="http://schemas.microsoft.com/office/drawing/2014/main" id="{A25269CE-71FA-4587-92AE-6D11FA3F4755}"/>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
        <p:nvSpPr>
          <p:cNvPr id="26" name="text" descr="{&quot;templafy&quot;:{&quot;id&quot;:&quot;33c47e8b-c98b-4c97-8ef8-37bfd8e6221f&quot;}}" hidden="1" title="UserProfile.Centers.Center_{{DocumentLanguage}}">
            <a:extLst>
              <a:ext uri="{FF2B5EF4-FFF2-40B4-BE49-F238E27FC236}">
                <a16:creationId xmlns:a16="http://schemas.microsoft.com/office/drawing/2014/main" id="{86DF6579-1C82-4903-B39B-DA3DC5ED34E8}"/>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pic>
        <p:nvPicPr>
          <p:cNvPr id="7" name="Billede 6">
            <a:extLst>
              <a:ext uri="{FF2B5EF4-FFF2-40B4-BE49-F238E27FC236}">
                <a16:creationId xmlns:a16="http://schemas.microsoft.com/office/drawing/2014/main" id="{C3B42D70-D59C-2FA4-CA43-55437102955D}"/>
              </a:ext>
            </a:extLst>
          </p:cNvPr>
          <p:cNvPicPr>
            <a:picLocks noChangeAspect="1"/>
          </p:cNvPicPr>
          <p:nvPr userDrawn="1"/>
        </p:nvPicPr>
        <p:blipFill>
          <a:blip r:embed="rId5"/>
          <a:stretch>
            <a:fillRect/>
          </a:stretch>
        </p:blipFill>
        <p:spPr>
          <a:xfrm>
            <a:off x="0" y="835854"/>
            <a:ext cx="12192000" cy="3545147"/>
          </a:xfrm>
          <a:prstGeom prst="rect">
            <a:avLst/>
          </a:prstGeom>
        </p:spPr>
      </p:pic>
      <p:sp>
        <p:nvSpPr>
          <p:cNvPr id="8" name="Pladsholder til billede 5">
            <a:extLst>
              <a:ext uri="{FF2B5EF4-FFF2-40B4-BE49-F238E27FC236}">
                <a16:creationId xmlns:a16="http://schemas.microsoft.com/office/drawing/2014/main" id="{8737F8AC-7DB9-0C6B-6F24-28C5D7ADB49A}"/>
              </a:ext>
              <a:ext uri="{C183D7F6-B498-43B3-948B-1728B52AA6E4}">
                <adec:decorative xmlns:adec="http://schemas.microsoft.com/office/drawing/2017/decorative" val="1"/>
              </a:ext>
            </a:extLst>
          </p:cNvPr>
          <p:cNvSpPr>
            <a:spLocks noGrp="1"/>
          </p:cNvSpPr>
          <p:nvPr>
            <p:ph type="pic" sz="quarter" idx="13" hasCustomPrompt="1"/>
          </p:nvPr>
        </p:nvSpPr>
        <p:spPr>
          <a:xfrm>
            <a:off x="0" y="836545"/>
            <a:ext cx="12192000" cy="3546956"/>
          </a:xfrm>
        </p:spPr>
        <p:txBody>
          <a:bodyPr tIns="900000" anchor="ctr" anchorCtr="1"/>
          <a:lstStyle>
            <a:lvl1pPr marL="0" indent="0">
              <a:buNone/>
              <a:defRPr sz="2000">
                <a:solidFill>
                  <a:schemeClr val="bg1"/>
                </a:solidFill>
              </a:defRPr>
            </a:lvl1pPr>
          </a:lstStyle>
          <a:p>
            <a:pPr marL="0" marR="0" lvl="0" indent="0" algn="l" defTabSz="914400" rtl="0" eaLnBrk="1" fontAlgn="auto" latinLnBrk="0" hangingPunct="1">
              <a:lnSpc>
                <a:spcPct val="100000"/>
              </a:lnSpc>
              <a:spcBef>
                <a:spcPts val="0"/>
              </a:spcBef>
              <a:spcAft>
                <a:spcPts val="1200"/>
              </a:spcAft>
              <a:buClr>
                <a:schemeClr val="accent6"/>
              </a:buClr>
              <a:buSzTx/>
              <a:buFont typeface="Arial" panose="020B0604020202020204" pitchFamily="34" charset="0"/>
              <a:buNone/>
              <a:tabLst/>
              <a:defRPr/>
            </a:pPr>
            <a:r>
              <a:rPr lang="da-DK" dirty="0"/>
              <a:t>Klik på ikon for at indsætte billede</a:t>
            </a:r>
          </a:p>
        </p:txBody>
      </p:sp>
      <p:pic>
        <p:nvPicPr>
          <p:cNvPr id="1156657543" name="image" descr="{&quot;templafy&quot;:{&quot;id&quot;:&quot;30f349b3-3c53-41b9-a5fc-023e4f53cee6&quot;}}"/>
          <p:cNvPicPr>
            <a:picLocks noChangeAspect="1"/>
          </p:cNvPicPr>
          <p:nvPr/>
        </p:nvPicPr>
        <p:blipFill>
          <a:blip r:embed="rId4"/>
          <a:stretch>
            <a:fillRect/>
          </a:stretch>
        </p:blipFill>
        <p:spPr>
          <a:xfrm>
            <a:off x="9957600" y="97200"/>
            <a:ext cx="2178000" cy="684000"/>
          </a:xfrm>
          <a:prstGeom prst="rect">
            <a:avLst/>
          </a:prstGeom>
        </p:spPr>
      </p:pic>
    </p:spTree>
    <p:extLst>
      <p:ext uri="{BB962C8B-B14F-4D97-AF65-F5344CB8AC3E}">
        <p14:creationId xmlns:p14="http://schemas.microsoft.com/office/powerpoint/2010/main" val="1425884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Èn tekstspalte">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FE491970-C3E5-4ACC-B2C7-ED91F9637F03}"/>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Titel 1"/>
          <p:cNvSpPr>
            <a:spLocks noGrp="1"/>
          </p:cNvSpPr>
          <p:nvPr>
            <p:ph type="title" hasCustomPrompt="1"/>
          </p:nvPr>
        </p:nvSpPr>
        <p:spPr>
          <a:xfrm>
            <a:off x="1152000" y="872716"/>
            <a:ext cx="10346400" cy="827497"/>
          </a:xfrm>
        </p:spPr>
        <p:txBody>
          <a:bodyPr/>
          <a:lstStyle>
            <a:lvl1pPr>
              <a:defRPr/>
            </a:lvl1pPr>
          </a:lstStyle>
          <a:p>
            <a:r>
              <a:rPr lang="da-DK" dirty="0"/>
              <a:t>Overskrift 28pt i max. to linjer </a:t>
            </a:r>
            <a:br>
              <a:rPr lang="da-DK" dirty="0"/>
            </a:br>
            <a:r>
              <a:rPr lang="da-DK" dirty="0"/>
              <a:t>teksten vokser opad</a:t>
            </a:r>
          </a:p>
        </p:txBody>
      </p:sp>
      <p:sp>
        <p:nvSpPr>
          <p:cNvPr id="3" name="Pladsholder til indhold 2"/>
          <p:cNvSpPr>
            <a:spLocks noGrp="1"/>
          </p:cNvSpPr>
          <p:nvPr>
            <p:ph sz="quarter" idx="13" hasCustomPrompt="1"/>
          </p:nvPr>
        </p:nvSpPr>
        <p:spPr>
          <a:xfrm>
            <a:off x="1152000" y="1989137"/>
            <a:ext cx="10346400" cy="370800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dirty="0"/>
              <a:t>Brødtekst 22pt skrives her</a:t>
            </a:r>
          </a:p>
          <a:p>
            <a:pPr lvl="1"/>
            <a:r>
              <a:rPr lang="da-DK" dirty="0"/>
              <a:t>Andet niveau</a:t>
            </a:r>
          </a:p>
          <a:p>
            <a:pPr lvl="2"/>
            <a:r>
              <a:rPr lang="da-DK" dirty="0"/>
              <a:t>Tredje niveau</a:t>
            </a:r>
          </a:p>
          <a:p>
            <a:pPr lvl="3"/>
            <a:r>
              <a:rPr lang="da-DK" dirty="0"/>
              <a:t>Fjerde niveau </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7" name="text" descr="{&quot;templafy&quot;:{&quot;id&quot;:&quot;e5fd3f2a-def9-4812-8e10-cbbc84bffed6&quot;}}" hidden="1" title="UserProfile.CenterFreeText">
            <a:extLst>
              <a:ext uri="{FF2B5EF4-FFF2-40B4-BE49-F238E27FC236}">
                <a16:creationId xmlns:a16="http://schemas.microsoft.com/office/drawing/2014/main" id="{E53FC353-2F0F-4922-821A-1A51D53892CD}"/>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23" name="text" descr="{&quot;templafy&quot;:{&quot;id&quot;:&quot;3c0df4c3-b878-4744-82e1-7829351f7eea&quot;}}" hidden="1" title="Form.Manuel_dato">
            <a:extLst>
              <a:ext uri="{FF2B5EF4-FFF2-40B4-BE49-F238E27FC236}">
                <a16:creationId xmlns:a16="http://schemas.microsoft.com/office/drawing/2014/main" id="{D852104B-31C3-45BB-B8A2-2EFD81BDA39E}"/>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pic>
        <p:nvPicPr>
          <p:cNvPr id="1454883426" name="image" descr="{&quot;templafy&quot;:{&quot;id&quot;:&quot;e128b4e1-71e4-47fb-bbeb-f3834ea36f93&quot;}}"/>
          <p:cNvPicPr>
            <a:picLocks noChangeAspect="1"/>
          </p:cNvPicPr>
          <p:nvPr/>
        </p:nvPicPr>
        <p:blipFill>
          <a:blip r:embed="rId2"/>
          <a:stretch>
            <a:fillRect/>
          </a:stretch>
        </p:blipFill>
        <p:spPr>
          <a:xfrm>
            <a:off x="608" y="5712381"/>
            <a:ext cx="687600" cy="687600"/>
          </a:xfrm>
          <a:prstGeom prst="rect">
            <a:avLst/>
          </a:prstGeom>
        </p:spPr>
      </p:pic>
      <p:pic>
        <p:nvPicPr>
          <p:cNvPr id="25" name="Region">
            <a:extLst>
              <a:ext uri="{FF2B5EF4-FFF2-40B4-BE49-F238E27FC236}">
                <a16:creationId xmlns:a16="http://schemas.microsoft.com/office/drawing/2014/main" id="{08536B26-3276-4E0E-AA6A-4B2B7989F1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
        <p:nvSpPr>
          <p:cNvPr id="37" name="Slide Number Placeholder 6">
            <a:extLst>
              <a:ext uri="{FF2B5EF4-FFF2-40B4-BE49-F238E27FC236}">
                <a16:creationId xmlns:a16="http://schemas.microsoft.com/office/drawing/2014/main" id="{2E524E03-2E83-4C7E-9436-62CB2CF9E3B0}"/>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1821546322" name="image" descr="{&quot;templafy&quot;:{&quot;id&quot;:&quot;fa8e41da-08a7-4ebf-85af-1d3ce3119b06&quot;}}"/>
          <p:cNvPicPr>
            <a:picLocks noChangeAspect="1"/>
          </p:cNvPicPr>
          <p:nvPr/>
        </p:nvPicPr>
        <p:blipFill>
          <a:blip r:embed="rId4"/>
          <a:stretch>
            <a:fillRect/>
          </a:stretch>
        </p:blipFill>
        <p:spPr>
          <a:xfrm>
            <a:off x="5659200" y="6318000"/>
            <a:ext cx="1324800" cy="421200"/>
          </a:xfrm>
          <a:prstGeom prst="rect">
            <a:avLst/>
          </a:prstGeom>
        </p:spPr>
      </p:pic>
      <p:sp>
        <p:nvSpPr>
          <p:cNvPr id="39" name="text" descr="{&quot;templafy&quot;:{&quot;id&quot;:&quot;3187fb6e-2ba7-43c0-83e1-87007901f021&quot;}}" title="Form.PresentationTitle">
            <a:extLst>
              <a:ext uri="{FF2B5EF4-FFF2-40B4-BE49-F238E27FC236}">
                <a16:creationId xmlns:a16="http://schemas.microsoft.com/office/drawing/2014/main" id="{FE4810FF-8355-4E99-9D4A-273CFBC4FA34}"/>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40" name="text" descr="{&quot;templafy&quot;:{&quot;id&quot;:&quot;c5f0f834-d09d-4a09-8834-647b05093cce&quot;}}" title="UserProfile.Name">
            <a:extLst>
              <a:ext uri="{FF2B5EF4-FFF2-40B4-BE49-F238E27FC236}">
                <a16:creationId xmlns:a16="http://schemas.microsoft.com/office/drawing/2014/main" id="{DA43D376-3660-449F-865A-E9BB6825E169}"/>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41" name="text" descr="{&quot;templafy&quot;:{&quot;id&quot;:&quot;be926211-aa51-40c2-af8f-8778c058d8b1&quot;}}" hidden="1" title="Form.Manuel_dato">
            <a:extLst>
              <a:ext uri="{FF2B5EF4-FFF2-40B4-BE49-F238E27FC236}">
                <a16:creationId xmlns:a16="http://schemas.microsoft.com/office/drawing/2014/main" id="{4ED7A299-514F-4FC7-8C5D-F600BFFA4903}"/>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pic>
        <p:nvPicPr>
          <p:cNvPr id="999228893" name="image" descr="{&quot;templafy&quot;:{&quot;id&quot;:&quot;1901e58d-b9d8-47ac-9133-efa425d50f1f&quot;}}"/>
          <p:cNvPicPr>
            <a:picLocks noChangeAspect="1"/>
          </p:cNvPicPr>
          <p:nvPr/>
        </p:nvPicPr>
        <p:blipFill>
          <a:blip r:embed="rId4"/>
          <a:stretch>
            <a:fillRect/>
          </a:stretch>
        </p:blipFill>
        <p:spPr>
          <a:xfrm>
            <a:off x="9957600" y="97200"/>
            <a:ext cx="2178000" cy="684000"/>
          </a:xfrm>
          <a:prstGeom prst="rect">
            <a:avLst/>
          </a:prstGeom>
        </p:spPr>
      </p:pic>
      <p:sp>
        <p:nvSpPr>
          <p:cNvPr id="17" name="text" descr="{&quot;templafy&quot;:{&quot;id&quot;:&quot;5e1869dc-d538-41b1-9850-b694d13afdda&quot;}}" title="UserProfile.Office.Virksomhed_{{DocumentLanguage}}">
            <a:extLst>
              <a:ext uri="{FF2B5EF4-FFF2-40B4-BE49-F238E27FC236}">
                <a16:creationId xmlns:a16="http://schemas.microsoft.com/office/drawing/2014/main" id="{B96F56AB-303C-4F3E-B6FB-7144A3D54334}"/>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solidFill>
              </a:rPr>
              <a:t>Herlev og Gentofte Hospital</a:t>
            </a:r>
          </a:p>
        </p:txBody>
      </p:sp>
      <p:sp>
        <p:nvSpPr>
          <p:cNvPr id="18" name="text" descr="{&quot;templafy&quot;:{&quot;id&quot;:&quot;7e87c5a3-d623-474d-a4e7-ba5af03796f6&quot;}}" title="UserProfile.CenterFreeText">
            <a:extLst>
              <a:ext uri="{FF2B5EF4-FFF2-40B4-BE49-F238E27FC236}">
                <a16:creationId xmlns:a16="http://schemas.microsoft.com/office/drawing/2014/main" id="{E809DA8E-114A-4CA0-A807-0B9DEAE2DD4B}"/>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
        <p:nvSpPr>
          <p:cNvPr id="20" name="text" descr="{&quot;templafy&quot;:{&quot;id&quot;:&quot;d7f35081-fdfa-49c9-9728-af613dc22c54&quot;}}" hidden="1" title="UserProfile.Centers.Center_{{DocumentLanguage}}">
            <a:extLst>
              <a:ext uri="{FF2B5EF4-FFF2-40B4-BE49-F238E27FC236}">
                <a16:creationId xmlns:a16="http://schemas.microsoft.com/office/drawing/2014/main" id="{7FEF726B-A971-4448-AC74-96A6CC2FB833}"/>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Tree>
    <p:extLst>
      <p:ext uri="{BB962C8B-B14F-4D97-AF65-F5344CB8AC3E}">
        <p14:creationId xmlns:p14="http://schemas.microsoft.com/office/powerpoint/2010/main" val="71756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 tekstspal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52000" y="871199"/>
            <a:ext cx="10346400" cy="828000"/>
          </a:xfrm>
        </p:spPr>
        <p:txBody>
          <a:bodyPr/>
          <a:lstStyle>
            <a:lvl1pPr>
              <a:defRPr/>
            </a:lvl1pPr>
          </a:lstStyle>
          <a:p>
            <a:r>
              <a:rPr lang="da-DK" dirty="0"/>
              <a:t>Overskrift 28pt i max. to linjer </a:t>
            </a:r>
            <a:br>
              <a:rPr lang="da-DK" dirty="0"/>
            </a:br>
            <a:r>
              <a:rPr lang="da-DK" dirty="0"/>
              <a:t>teksten vokser opad</a:t>
            </a:r>
          </a:p>
        </p:txBody>
      </p:sp>
      <p:sp>
        <p:nvSpPr>
          <p:cNvPr id="7" name="Pladsholder til indhold 6"/>
          <p:cNvSpPr>
            <a:spLocks noGrp="1"/>
          </p:cNvSpPr>
          <p:nvPr>
            <p:ph sz="quarter" idx="13" hasCustomPrompt="1"/>
          </p:nvPr>
        </p:nvSpPr>
        <p:spPr>
          <a:xfrm>
            <a:off x="1152000" y="1989137"/>
            <a:ext cx="5004000" cy="370800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9" name="Pladsholder til indhold 6"/>
          <p:cNvSpPr>
            <a:spLocks noGrp="1"/>
          </p:cNvSpPr>
          <p:nvPr>
            <p:ph sz="quarter" idx="14" hasCustomPrompt="1"/>
          </p:nvPr>
        </p:nvSpPr>
        <p:spPr>
          <a:xfrm>
            <a:off x="6501600" y="1989137"/>
            <a:ext cx="5004000" cy="370800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3" name="Date Placeholder 2" hidden="1">
            <a:extLst>
              <a:ext uri="{FF2B5EF4-FFF2-40B4-BE49-F238E27FC236}">
                <a16:creationId xmlns:a16="http://schemas.microsoft.com/office/drawing/2014/main" id="{168D8D5A-0B9B-4749-A27C-B61865A9F46C}"/>
              </a:ext>
            </a:extLst>
          </p:cNvPr>
          <p:cNvSpPr>
            <a:spLocks noGrp="1"/>
          </p:cNvSpPr>
          <p:nvPr>
            <p:ph type="dt" sz="half" idx="15"/>
          </p:nvPr>
        </p:nvSpPr>
        <p:spPr/>
        <p:txBody>
          <a:bodyPr/>
          <a:lstStyle/>
          <a:p>
            <a:endParaRPr lang="da-DK" dirty="0"/>
          </a:p>
        </p:txBody>
      </p:sp>
      <p:sp>
        <p:nvSpPr>
          <p:cNvPr id="8" name="Footer Placeholder 7" hidden="1">
            <a:extLst>
              <a:ext uri="{FF2B5EF4-FFF2-40B4-BE49-F238E27FC236}">
                <a16:creationId xmlns:a16="http://schemas.microsoft.com/office/drawing/2014/main" id="{BD7D929E-55A9-404B-AB63-7056C83E8F0C}"/>
              </a:ext>
            </a:extLst>
          </p:cNvPr>
          <p:cNvSpPr>
            <a:spLocks noGrp="1"/>
          </p:cNvSpPr>
          <p:nvPr>
            <p:ph type="ftr" sz="quarter" idx="16"/>
          </p:nvPr>
        </p:nvSpPr>
        <p:spPr/>
        <p:txBody>
          <a:bodyPr/>
          <a:lstStyle/>
          <a:p>
            <a:endParaRPr lang="en-GB"/>
          </a:p>
        </p:txBody>
      </p:sp>
      <p:sp>
        <p:nvSpPr>
          <p:cNvPr id="11" name="text" descr="{&quot;templafy&quot;:{&quot;id&quot;:&quot;19b996e8-f6be-4482-98c7-d89a2e0c2ae5&quot;}}" hidden="1" title="UserProfile.CenterFreeText">
            <a:extLst>
              <a:ext uri="{FF2B5EF4-FFF2-40B4-BE49-F238E27FC236}">
                <a16:creationId xmlns:a16="http://schemas.microsoft.com/office/drawing/2014/main" id="{77896589-C225-45A9-9215-F9AD1222BC9E}"/>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27" name="text" descr="{&quot;templafy&quot;:{&quot;id&quot;:&quot;d5e5a1ee-e3b4-4213-a11b-ebc48433ab9c&quot;}}" hidden="1" title="Form.Manuel_dato">
            <a:extLst>
              <a:ext uri="{FF2B5EF4-FFF2-40B4-BE49-F238E27FC236}">
                <a16:creationId xmlns:a16="http://schemas.microsoft.com/office/drawing/2014/main" id="{6FE2C55A-F3A3-4C26-9E35-9687C243706A}"/>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
        <p:nvSpPr>
          <p:cNvPr id="20" name="Rektangel 19">
            <a:extLst>
              <a:ext uri="{FF2B5EF4-FFF2-40B4-BE49-F238E27FC236}">
                <a16:creationId xmlns:a16="http://schemas.microsoft.com/office/drawing/2014/main" id="{4E2B544D-C764-496F-9EE3-CAD342BB4A7A}"/>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216104637" name="image" descr="{&quot;templafy&quot;:{&quot;id&quot;:&quot;3c73de6d-eb46-4409-bf41-4f05f3e70270&quot;}}"/>
          <p:cNvPicPr>
            <a:picLocks noChangeAspect="1"/>
          </p:cNvPicPr>
          <p:nvPr/>
        </p:nvPicPr>
        <p:blipFill>
          <a:blip r:embed="rId2"/>
          <a:stretch>
            <a:fillRect/>
          </a:stretch>
        </p:blipFill>
        <p:spPr>
          <a:xfrm>
            <a:off x="608" y="5712381"/>
            <a:ext cx="687600" cy="687600"/>
          </a:xfrm>
          <a:prstGeom prst="rect">
            <a:avLst/>
          </a:prstGeom>
        </p:spPr>
      </p:pic>
      <p:pic>
        <p:nvPicPr>
          <p:cNvPr id="25" name="Region">
            <a:extLst>
              <a:ext uri="{FF2B5EF4-FFF2-40B4-BE49-F238E27FC236}">
                <a16:creationId xmlns:a16="http://schemas.microsoft.com/office/drawing/2014/main" id="{0D9838F4-CF0B-4420-9EAE-4F64E7F429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pic>
        <p:nvPicPr>
          <p:cNvPr id="644583779" name="image" descr="{&quot;templafy&quot;:{&quot;id&quot;:&quot;bf8793e4-7ff0-4035-a0fa-1e7a52acb765&quot;}}"/>
          <p:cNvPicPr>
            <a:picLocks noChangeAspect="1"/>
          </p:cNvPicPr>
          <p:nvPr/>
        </p:nvPicPr>
        <p:blipFill>
          <a:blip r:embed="rId4"/>
          <a:stretch>
            <a:fillRect/>
          </a:stretch>
        </p:blipFill>
        <p:spPr>
          <a:xfrm>
            <a:off x="9957600" y="97200"/>
            <a:ext cx="2178000" cy="684000"/>
          </a:xfrm>
          <a:prstGeom prst="rect">
            <a:avLst/>
          </a:prstGeom>
        </p:spPr>
      </p:pic>
      <p:sp>
        <p:nvSpPr>
          <p:cNvPr id="36" name="Slide Number Placeholder 6">
            <a:extLst>
              <a:ext uri="{FF2B5EF4-FFF2-40B4-BE49-F238E27FC236}">
                <a16:creationId xmlns:a16="http://schemas.microsoft.com/office/drawing/2014/main" id="{00CC7E76-5583-4F99-AC8A-F7CDB28327D5}"/>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567277094" name="image" descr="{&quot;templafy&quot;:{&quot;id&quot;:&quot;0aed137e-2b0f-417c-b09a-3dddfb0b2be7&quot;}}"/>
          <p:cNvPicPr>
            <a:picLocks noChangeAspect="1"/>
          </p:cNvPicPr>
          <p:nvPr/>
        </p:nvPicPr>
        <p:blipFill>
          <a:blip r:embed="rId4"/>
          <a:stretch>
            <a:fillRect/>
          </a:stretch>
        </p:blipFill>
        <p:spPr>
          <a:xfrm>
            <a:off x="5659200" y="6318000"/>
            <a:ext cx="1324800" cy="421200"/>
          </a:xfrm>
          <a:prstGeom prst="rect">
            <a:avLst/>
          </a:prstGeom>
        </p:spPr>
      </p:pic>
      <p:sp>
        <p:nvSpPr>
          <p:cNvPr id="41" name="text" descr="{&quot;templafy&quot;:{&quot;id&quot;:&quot;49beea29-185d-4bce-92f0-5e95f82ce8cd&quot;}}" title="Form.PresentationTitle">
            <a:extLst>
              <a:ext uri="{FF2B5EF4-FFF2-40B4-BE49-F238E27FC236}">
                <a16:creationId xmlns:a16="http://schemas.microsoft.com/office/drawing/2014/main" id="{7A9F06DC-BE0B-4A17-807B-896F3B9F38AA}"/>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42" name="text" descr="{&quot;templafy&quot;:{&quot;id&quot;:&quot;d98bfcd5-72d5-45ab-a806-d3d2de80a1db&quot;}}" title="UserProfile.Name">
            <a:extLst>
              <a:ext uri="{FF2B5EF4-FFF2-40B4-BE49-F238E27FC236}">
                <a16:creationId xmlns:a16="http://schemas.microsoft.com/office/drawing/2014/main" id="{F1A04D67-7286-4F9A-A890-9B4FF33E5143}"/>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43" name="text" descr="{&quot;templafy&quot;:{&quot;id&quot;:&quot;918c3b0b-eb34-4d2b-88b0-31d431a57a84&quot;}}" hidden="1" title="Form.Manuel_dato">
            <a:extLst>
              <a:ext uri="{FF2B5EF4-FFF2-40B4-BE49-F238E27FC236}">
                <a16:creationId xmlns:a16="http://schemas.microsoft.com/office/drawing/2014/main" id="{97B4B6F2-3846-43A7-B07D-2E39D92BC8C4}"/>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21" name="text" descr="{&quot;templafy&quot;:{&quot;id&quot;:&quot;ee59fe5c-eeb2-45c2-99f9-6ea1d14e0453&quot;}}" title="UserProfile.Office.Virksomhed_{{DocumentLanguage}}">
            <a:extLst>
              <a:ext uri="{FF2B5EF4-FFF2-40B4-BE49-F238E27FC236}">
                <a16:creationId xmlns:a16="http://schemas.microsoft.com/office/drawing/2014/main" id="{70D39DED-5CD7-4B2A-BBAF-3DCE1E5056CF}"/>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solidFill>
              </a:rPr>
              <a:t>Herlev og Gentofte Hospital</a:t>
            </a:r>
          </a:p>
        </p:txBody>
      </p:sp>
      <p:sp>
        <p:nvSpPr>
          <p:cNvPr id="22" name="text" descr="{&quot;templafy&quot;:{&quot;id&quot;:&quot;3cde8ccb-b16f-4b01-b99f-39a63bdb27e7&quot;}}" title="UserProfile.CenterFreeText">
            <a:extLst>
              <a:ext uri="{FF2B5EF4-FFF2-40B4-BE49-F238E27FC236}">
                <a16:creationId xmlns:a16="http://schemas.microsoft.com/office/drawing/2014/main" id="{7D07E73B-9D27-45D0-85B9-684AC8366715}"/>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
        <p:nvSpPr>
          <p:cNvPr id="23" name="text" descr="{&quot;templafy&quot;:{&quot;id&quot;:&quot;96da8583-3c36-412e-8954-a579793ec8ef&quot;}}" hidden="1" title="UserProfile.Centers.Center_{{DocumentLanguage}}">
            <a:extLst>
              <a:ext uri="{FF2B5EF4-FFF2-40B4-BE49-F238E27FC236}">
                <a16:creationId xmlns:a16="http://schemas.microsoft.com/office/drawing/2014/main" id="{E34BCD99-2BA3-4B7D-8D42-25AFD2CE539E}"/>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Tree>
    <p:extLst>
      <p:ext uri="{BB962C8B-B14F-4D97-AF65-F5344CB8AC3E}">
        <p14:creationId xmlns:p14="http://schemas.microsoft.com/office/powerpoint/2010/main" val="45383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amp; foto/grafik">
    <p:spTree>
      <p:nvGrpSpPr>
        <p:cNvPr id="1" name=""/>
        <p:cNvGrpSpPr/>
        <p:nvPr/>
      </p:nvGrpSpPr>
      <p:grpSpPr>
        <a:xfrm>
          <a:off x="0" y="0"/>
          <a:ext cx="0" cy="0"/>
          <a:chOff x="0" y="0"/>
          <a:chExt cx="0" cy="0"/>
        </a:xfrm>
      </p:grpSpPr>
      <p:sp>
        <p:nvSpPr>
          <p:cNvPr id="43" name="Titel 1">
            <a:extLst>
              <a:ext uri="{FF2B5EF4-FFF2-40B4-BE49-F238E27FC236}">
                <a16:creationId xmlns:a16="http://schemas.microsoft.com/office/drawing/2014/main" id="{939893EA-43B4-43AB-A2B1-5287FEB45971}"/>
              </a:ext>
            </a:extLst>
          </p:cNvPr>
          <p:cNvSpPr>
            <a:spLocks noGrp="1"/>
          </p:cNvSpPr>
          <p:nvPr>
            <p:ph type="title" hasCustomPrompt="1"/>
          </p:nvPr>
        </p:nvSpPr>
        <p:spPr>
          <a:xfrm>
            <a:off x="1152000" y="1700213"/>
            <a:ext cx="5004000" cy="828000"/>
          </a:xfrm>
        </p:spPr>
        <p:txBody>
          <a:bodyPr/>
          <a:lstStyle>
            <a:lvl1pPr>
              <a:defRPr/>
            </a:lvl1pPr>
          </a:lstStyle>
          <a:p>
            <a:r>
              <a:rPr lang="da-DK" dirty="0"/>
              <a:t>Overskrift 28pt i max. to linjer teksten vokser opad</a:t>
            </a:r>
          </a:p>
        </p:txBody>
      </p:sp>
      <p:sp>
        <p:nvSpPr>
          <p:cNvPr id="45" name="Pladsholder til indhold 3">
            <a:extLst>
              <a:ext uri="{FF2B5EF4-FFF2-40B4-BE49-F238E27FC236}">
                <a16:creationId xmlns:a16="http://schemas.microsoft.com/office/drawing/2014/main" id="{43C927C7-BB40-4957-B24E-6E831BCE2C0D}"/>
              </a:ext>
            </a:extLst>
          </p:cNvPr>
          <p:cNvSpPr>
            <a:spLocks noGrp="1"/>
          </p:cNvSpPr>
          <p:nvPr>
            <p:ph sz="quarter" idx="14" hasCustomPrompt="1"/>
          </p:nvPr>
        </p:nvSpPr>
        <p:spPr>
          <a:xfrm>
            <a:off x="1152000" y="2818800"/>
            <a:ext cx="5004000" cy="2880000"/>
          </a:xfrm>
        </p:spPr>
        <p:txBody>
          <a:bodyPr/>
          <a:lstStyle>
            <a:lvl1pPr marL="0" indent="0">
              <a:buNone/>
              <a:defRPr sz="1800"/>
            </a:lvl1pPr>
            <a:lvl2pPr marL="627750" indent="-285750">
              <a:buFont typeface="Arial" panose="020B0604020202020204" pitchFamily="34" charset="0"/>
              <a:buChar char="•"/>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p:txBody>
      </p:sp>
      <p:sp>
        <p:nvSpPr>
          <p:cNvPr id="3" name="Date Placeholder 2" hidden="1">
            <a:extLst>
              <a:ext uri="{FF2B5EF4-FFF2-40B4-BE49-F238E27FC236}">
                <a16:creationId xmlns:a16="http://schemas.microsoft.com/office/drawing/2014/main" id="{EA25F8AF-2D8A-4335-943D-F40DE9A05960}"/>
              </a:ext>
            </a:extLst>
          </p:cNvPr>
          <p:cNvSpPr>
            <a:spLocks noGrp="1"/>
          </p:cNvSpPr>
          <p:nvPr>
            <p:ph type="dt" sz="half" idx="18"/>
          </p:nvPr>
        </p:nvSpPr>
        <p:spPr/>
        <p:txBody>
          <a:bodyPr/>
          <a:lstStyle/>
          <a:p>
            <a:endParaRPr lang="da-DK" dirty="0"/>
          </a:p>
        </p:txBody>
      </p:sp>
      <p:sp>
        <p:nvSpPr>
          <p:cNvPr id="7" name="Footer Placeholder 6" hidden="1">
            <a:extLst>
              <a:ext uri="{FF2B5EF4-FFF2-40B4-BE49-F238E27FC236}">
                <a16:creationId xmlns:a16="http://schemas.microsoft.com/office/drawing/2014/main" id="{96A8B04C-CD21-4171-B523-6B578AF90309}"/>
              </a:ext>
            </a:extLst>
          </p:cNvPr>
          <p:cNvSpPr>
            <a:spLocks noGrp="1"/>
          </p:cNvSpPr>
          <p:nvPr>
            <p:ph type="ftr" sz="quarter" idx="19"/>
          </p:nvPr>
        </p:nvSpPr>
        <p:spPr/>
        <p:txBody>
          <a:bodyPr/>
          <a:lstStyle/>
          <a:p>
            <a:endParaRPr lang="en-GB"/>
          </a:p>
        </p:txBody>
      </p:sp>
      <p:sp>
        <p:nvSpPr>
          <p:cNvPr id="26" name="text" descr="{&quot;templafy&quot;:{&quot;id&quot;:&quot;e6557669-16f1-4b9d-a9d4-8fe8fd9f6172&quot;}}" title="Form.Manuel_dato">
            <a:extLst>
              <a:ext uri="{FF2B5EF4-FFF2-40B4-BE49-F238E27FC236}">
                <a16:creationId xmlns:a16="http://schemas.microsoft.com/office/drawing/2014/main" id="{B0C5DB91-4FD4-4324-A299-170D5079785E}"/>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
        <p:nvSpPr>
          <p:cNvPr id="37" name="Rektangel 36">
            <a:extLst>
              <a:ext uri="{FF2B5EF4-FFF2-40B4-BE49-F238E27FC236}">
                <a16:creationId xmlns:a16="http://schemas.microsoft.com/office/drawing/2014/main" id="{0307BEAD-FDC0-4FB2-B49D-C1D92AB629E0}"/>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659643740" name="image" descr="{&quot;templafy&quot;:{&quot;id&quot;:&quot;27140c43-7040-4ecc-b796-65a450f7f510&quot;}}"/>
          <p:cNvPicPr>
            <a:picLocks noChangeAspect="1"/>
          </p:cNvPicPr>
          <p:nvPr/>
        </p:nvPicPr>
        <p:blipFill>
          <a:blip r:embed="rId2"/>
          <a:stretch>
            <a:fillRect/>
          </a:stretch>
        </p:blipFill>
        <p:spPr>
          <a:xfrm>
            <a:off x="608" y="5712381"/>
            <a:ext cx="687600" cy="687600"/>
          </a:xfrm>
          <a:prstGeom prst="rect">
            <a:avLst/>
          </a:prstGeom>
        </p:spPr>
      </p:pic>
      <p:pic>
        <p:nvPicPr>
          <p:cNvPr id="27" name="Region">
            <a:extLst>
              <a:ext uri="{FF2B5EF4-FFF2-40B4-BE49-F238E27FC236}">
                <a16:creationId xmlns:a16="http://schemas.microsoft.com/office/drawing/2014/main" id="{9748750F-39A2-41D9-A661-A85C2C15EA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pic>
        <p:nvPicPr>
          <p:cNvPr id="1724289078" name="image" descr="{&quot;templafy&quot;:{&quot;id&quot;:&quot;28955451-dd0d-4287-8c2d-0b0391a7484e&quot;}}"/>
          <p:cNvPicPr>
            <a:picLocks noChangeAspect="1"/>
          </p:cNvPicPr>
          <p:nvPr/>
        </p:nvPicPr>
        <p:blipFill>
          <a:blip r:embed="rId4"/>
          <a:stretch>
            <a:fillRect/>
          </a:stretch>
        </p:blipFill>
        <p:spPr>
          <a:xfrm>
            <a:off x="9957600" y="97200"/>
            <a:ext cx="2178000" cy="684000"/>
          </a:xfrm>
          <a:prstGeom prst="rect">
            <a:avLst/>
          </a:prstGeom>
        </p:spPr>
      </p:pic>
      <p:sp>
        <p:nvSpPr>
          <p:cNvPr id="40" name="Slide Number Placeholder 6">
            <a:extLst>
              <a:ext uri="{FF2B5EF4-FFF2-40B4-BE49-F238E27FC236}">
                <a16:creationId xmlns:a16="http://schemas.microsoft.com/office/drawing/2014/main" id="{84B32071-95EA-4815-A6BC-57858ACC982E}"/>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599345215" name="image" descr="{&quot;templafy&quot;:{&quot;id&quot;:&quot;7f8cb5d1-cc5f-4f15-bc66-743f52f4cdf9&quot;}}"/>
          <p:cNvPicPr>
            <a:picLocks noChangeAspect="1"/>
          </p:cNvPicPr>
          <p:nvPr/>
        </p:nvPicPr>
        <p:blipFill>
          <a:blip r:embed="rId4"/>
          <a:stretch>
            <a:fillRect/>
          </a:stretch>
        </p:blipFill>
        <p:spPr>
          <a:xfrm>
            <a:off x="5659200" y="6318000"/>
            <a:ext cx="1324800" cy="421200"/>
          </a:xfrm>
          <a:prstGeom prst="rect">
            <a:avLst/>
          </a:prstGeom>
        </p:spPr>
      </p:pic>
      <p:sp>
        <p:nvSpPr>
          <p:cNvPr id="42" name="text" descr="{&quot;templafy&quot;:{&quot;id&quot;:&quot;9af2a4dd-dd51-4177-a7bd-709593de8f26&quot;}}" title="Form.PresentationTitle">
            <a:extLst>
              <a:ext uri="{FF2B5EF4-FFF2-40B4-BE49-F238E27FC236}">
                <a16:creationId xmlns:a16="http://schemas.microsoft.com/office/drawing/2014/main" id="{829AC3E9-9D18-4CA3-BC1D-B6C5AD1B10AD}"/>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46" name="text" descr="{&quot;templafy&quot;:{&quot;id&quot;:&quot;ea5adf0f-554d-4afb-a456-ddafa3181bf8&quot;}}" title="UserProfile.Name">
            <a:extLst>
              <a:ext uri="{FF2B5EF4-FFF2-40B4-BE49-F238E27FC236}">
                <a16:creationId xmlns:a16="http://schemas.microsoft.com/office/drawing/2014/main" id="{897635B6-F3C7-429F-B789-183FAE400208}"/>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47" name="text" descr="{&quot;templafy&quot;:{&quot;id&quot;:&quot;ee28f273-6039-444d-9059-684481efd87e&quot;}}" hidden="1" title="Form.Manuel_dato">
            <a:extLst>
              <a:ext uri="{FF2B5EF4-FFF2-40B4-BE49-F238E27FC236}">
                <a16:creationId xmlns:a16="http://schemas.microsoft.com/office/drawing/2014/main" id="{99C15FD5-014E-4300-BEBD-0FB29EF732A1}"/>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21" name="Pladsholder til billede 2">
            <a:extLst>
              <a:ext uri="{FF2B5EF4-FFF2-40B4-BE49-F238E27FC236}">
                <a16:creationId xmlns:a16="http://schemas.microsoft.com/office/drawing/2014/main" id="{9D1524E1-A0B6-4A31-98B3-230C59DD95FD}"/>
              </a:ext>
              <a:ext uri="{C183D7F6-B498-43B3-948B-1728B52AA6E4}">
                <adec:decorative xmlns:adec="http://schemas.microsoft.com/office/drawing/2017/decorative" val="1"/>
              </a:ext>
            </a:extLst>
          </p:cNvPr>
          <p:cNvSpPr>
            <a:spLocks noGrp="1"/>
          </p:cNvSpPr>
          <p:nvPr>
            <p:ph type="pic" sz="quarter" idx="17" hasCustomPrompt="1"/>
          </p:nvPr>
        </p:nvSpPr>
        <p:spPr>
          <a:xfrm>
            <a:off x="6501600" y="819053"/>
            <a:ext cx="4995075" cy="5276411"/>
          </a:xfrm>
        </p:spPr>
        <p:txBody>
          <a:bodyPr tIns="612000" anchor="ctr" anchorCtr="0"/>
          <a:lstStyle>
            <a:lvl1pPr marL="0" indent="0" algn="ctr">
              <a:buNone/>
              <a:defRPr sz="1400" baseline="0">
                <a:solidFill>
                  <a:schemeClr val="tx1"/>
                </a:solidFill>
              </a:defRPr>
            </a:lvl1pPr>
          </a:lstStyle>
          <a:p>
            <a:r>
              <a:rPr lang="da-DK" dirty="0"/>
              <a:t>Klik på ikon for at indsætte billede eller grafik</a:t>
            </a:r>
          </a:p>
        </p:txBody>
      </p:sp>
      <p:sp>
        <p:nvSpPr>
          <p:cNvPr id="19" name="text" descr="{&quot;templafy&quot;:{&quot;id&quot;:&quot;49062c4f-bf16-47a0-a72a-42088d78c221&quot;}}" title="UserProfile.Office.Virksomhed_{{DocumentLanguage}}">
            <a:extLst>
              <a:ext uri="{FF2B5EF4-FFF2-40B4-BE49-F238E27FC236}">
                <a16:creationId xmlns:a16="http://schemas.microsoft.com/office/drawing/2014/main" id="{A2D39460-10D3-42B4-B4AC-B3F5B71EA527}"/>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solidFill>
              </a:rPr>
              <a:t>Herlev og Gentofte Hospital</a:t>
            </a:r>
          </a:p>
        </p:txBody>
      </p:sp>
      <p:sp>
        <p:nvSpPr>
          <p:cNvPr id="20" name="text" descr="{&quot;templafy&quot;:{&quot;id&quot;:&quot;c798bd5f-8a57-477b-90a0-0dc5e0d1cd7e&quot;}}" title="UserProfile.CenterFreeText">
            <a:extLst>
              <a:ext uri="{FF2B5EF4-FFF2-40B4-BE49-F238E27FC236}">
                <a16:creationId xmlns:a16="http://schemas.microsoft.com/office/drawing/2014/main" id="{8E100AFC-5E7A-48BF-82A7-B114049D0C83}"/>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
        <p:nvSpPr>
          <p:cNvPr id="22" name="text" descr="{&quot;templafy&quot;:{&quot;id&quot;:&quot;b9fe5e99-9f58-44a1-984d-e1fc539769a8&quot;}}" hidden="1" title="UserProfile.Centers.Center_{{DocumentLanguage}}">
            <a:extLst>
              <a:ext uri="{FF2B5EF4-FFF2-40B4-BE49-F238E27FC236}">
                <a16:creationId xmlns:a16="http://schemas.microsoft.com/office/drawing/2014/main" id="{6A54E24B-126F-4D17-B6FC-18E51F8EF4F4}"/>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Tree>
    <p:extLst>
      <p:ext uri="{BB962C8B-B14F-4D97-AF65-F5344CB8AC3E}">
        <p14:creationId xmlns:p14="http://schemas.microsoft.com/office/powerpoint/2010/main" val="2435148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to">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Billede 1" descr="Gæsling hopper i vandet, mens den søskende ser til">
            <a:extLst>
              <a:ext uri="{FF2B5EF4-FFF2-40B4-BE49-F238E27FC236}">
                <a16:creationId xmlns:a16="http://schemas.microsoft.com/office/drawing/2014/main" id="{CFDD5364-CBF7-F8A2-3E66-0322B506E5F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195" b="2823"/>
          <a:stretch/>
        </p:blipFill>
        <p:spPr>
          <a:xfrm>
            <a:off x="687389" y="0"/>
            <a:ext cx="11504611" cy="6858000"/>
          </a:xfrm>
          <a:prstGeom prst="rect">
            <a:avLst/>
          </a:prstGeom>
        </p:spPr>
      </p:pic>
      <p:sp>
        <p:nvSpPr>
          <p:cNvPr id="4" name="Ellipse 3">
            <a:extLst>
              <a:ext uri="{FF2B5EF4-FFF2-40B4-BE49-F238E27FC236}">
                <a16:creationId xmlns:a16="http://schemas.microsoft.com/office/drawing/2014/main" id="{382AAC77-9CB6-9BD8-38F8-1B4CB5BEA11C}"/>
              </a:ext>
            </a:extLst>
          </p:cNvPr>
          <p:cNvSpPr/>
          <p:nvPr userDrawn="1"/>
        </p:nvSpPr>
        <p:spPr>
          <a:xfrm>
            <a:off x="1127125" y="2287415"/>
            <a:ext cx="1852246" cy="1852246"/>
          </a:xfrm>
          <a:prstGeom prst="ellipse">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b="1" dirty="0">
                <a:solidFill>
                  <a:schemeClr val="tx1"/>
                </a:solidFill>
              </a:rPr>
              <a:t>Husk at indsætte nyt billede.</a:t>
            </a:r>
          </a:p>
        </p:txBody>
      </p:sp>
      <p:sp>
        <p:nvSpPr>
          <p:cNvPr id="6" name="Tekstfelt 5">
            <a:extLst>
              <a:ext uri="{FF2B5EF4-FFF2-40B4-BE49-F238E27FC236}">
                <a16:creationId xmlns:a16="http://schemas.microsoft.com/office/drawing/2014/main" id="{67A6D053-93F8-A8F6-1D82-382347079FBB}"/>
              </a:ext>
            </a:extLst>
          </p:cNvPr>
          <p:cNvSpPr txBox="1"/>
          <p:nvPr userDrawn="1"/>
        </p:nvSpPr>
        <p:spPr>
          <a:xfrm>
            <a:off x="0" y="-465247"/>
            <a:ext cx="12192000" cy="2718148"/>
          </a:xfrm>
          <a:prstGeom prst="rect">
            <a:avLst/>
          </a:prstGeom>
          <a:noFill/>
        </p:spPr>
        <p:txBody>
          <a:bodyPr wrap="square" lIns="0" tIns="0" rIns="0" bIns="0" rtlCol="0">
            <a:noAutofit/>
          </a:bodyPr>
          <a:lstStyle/>
          <a:p>
            <a:pPr algn="ctr"/>
            <a:r>
              <a:rPr lang="da-DK" sz="13900" b="1" dirty="0">
                <a:solidFill>
                  <a:schemeClr val="bg1">
                    <a:alpha val="50000"/>
                  </a:schemeClr>
                </a:solidFill>
              </a:rPr>
              <a:t>EKSEMPEL</a:t>
            </a:r>
          </a:p>
        </p:txBody>
      </p:sp>
      <p:sp>
        <p:nvSpPr>
          <p:cNvPr id="5" name="Pladsholder til billede 4">
            <a:extLst>
              <a:ext uri="{FF2B5EF4-FFF2-40B4-BE49-F238E27FC236}">
                <a16:creationId xmlns:a16="http://schemas.microsoft.com/office/drawing/2014/main" id="{79997E79-4026-4219-B93D-7471CF96C589}"/>
              </a:ext>
              <a:ext uri="{C183D7F6-B498-43B3-948B-1728B52AA6E4}">
                <adec:decorative xmlns:adec="http://schemas.microsoft.com/office/drawing/2017/decorative" val="1"/>
              </a:ext>
            </a:extLst>
          </p:cNvPr>
          <p:cNvSpPr>
            <a:spLocks noGrp="1"/>
          </p:cNvSpPr>
          <p:nvPr>
            <p:ph type="pic" sz="quarter" idx="20" hasCustomPrompt="1"/>
          </p:nvPr>
        </p:nvSpPr>
        <p:spPr>
          <a:xfrm>
            <a:off x="687389" y="0"/>
            <a:ext cx="11504612" cy="6858000"/>
          </a:xfrm>
        </p:spPr>
        <p:txBody>
          <a:bodyPr tIns="900000" anchor="ctr" anchorCtr="1"/>
          <a:lstStyle>
            <a:lvl1pPr marL="0" indent="0">
              <a:buNone/>
              <a:defRPr>
                <a:solidFill>
                  <a:schemeClr val="bg1"/>
                </a:solidFill>
              </a:defRPr>
            </a:lvl1pPr>
          </a:lstStyle>
          <a:p>
            <a:pPr marL="0" marR="0" lvl="0" indent="0" algn="l" defTabSz="914400" rtl="0" eaLnBrk="1" fontAlgn="auto" latinLnBrk="0" hangingPunct="1">
              <a:lnSpc>
                <a:spcPct val="100000"/>
              </a:lnSpc>
              <a:spcBef>
                <a:spcPts val="0"/>
              </a:spcBef>
              <a:spcAft>
                <a:spcPts val="1200"/>
              </a:spcAft>
              <a:buClr>
                <a:schemeClr val="accent6"/>
              </a:buClr>
              <a:buSzTx/>
              <a:buFont typeface="Arial" panose="020B0604020202020204" pitchFamily="34" charset="0"/>
              <a:buNone/>
              <a:tabLst/>
              <a:defRPr/>
            </a:pPr>
            <a:r>
              <a:rPr lang="da-DK" dirty="0"/>
              <a:t>Klik på ikon for at indsætte billede</a:t>
            </a:r>
          </a:p>
        </p:txBody>
      </p:sp>
      <p:sp>
        <p:nvSpPr>
          <p:cNvPr id="3" name="Date Placeholder 2">
            <a:extLst>
              <a:ext uri="{FF2B5EF4-FFF2-40B4-BE49-F238E27FC236}">
                <a16:creationId xmlns:a16="http://schemas.microsoft.com/office/drawing/2014/main" id="{EA25F8AF-2D8A-4335-943D-F40DE9A05960}"/>
              </a:ext>
            </a:extLst>
          </p:cNvPr>
          <p:cNvSpPr>
            <a:spLocks noGrp="1"/>
          </p:cNvSpPr>
          <p:nvPr>
            <p:ph type="dt" sz="half" idx="18"/>
          </p:nvPr>
        </p:nvSpPr>
        <p:spPr/>
        <p:txBody>
          <a:bodyPr/>
          <a:lstStyle/>
          <a:p>
            <a:endParaRPr lang="da-DK" dirty="0"/>
          </a:p>
        </p:txBody>
      </p:sp>
      <p:sp>
        <p:nvSpPr>
          <p:cNvPr id="7" name="Footer Placeholder 6">
            <a:extLst>
              <a:ext uri="{FF2B5EF4-FFF2-40B4-BE49-F238E27FC236}">
                <a16:creationId xmlns:a16="http://schemas.microsoft.com/office/drawing/2014/main" id="{96A8B04C-CD21-4171-B523-6B578AF90309}"/>
              </a:ext>
            </a:extLst>
          </p:cNvPr>
          <p:cNvSpPr>
            <a:spLocks noGrp="1"/>
          </p:cNvSpPr>
          <p:nvPr>
            <p:ph type="ftr" sz="quarter" idx="19"/>
          </p:nvPr>
        </p:nvSpPr>
        <p:spPr/>
        <p:txBody>
          <a:bodyPr/>
          <a:lstStyle/>
          <a:p>
            <a:endParaRPr lang="en-GB"/>
          </a:p>
        </p:txBody>
      </p:sp>
      <p:pic>
        <p:nvPicPr>
          <p:cNvPr id="1489548026" name="image" descr="{&quot;templafy&quot;:{&quot;id&quot;:&quot;5e02a4d1-429b-4b84-b99b-0a4b68ee9a69&quot;}}"/>
          <p:cNvPicPr>
            <a:picLocks noChangeAspect="1"/>
          </p:cNvPicPr>
          <p:nvPr/>
        </p:nvPicPr>
        <p:blipFill>
          <a:blip r:embed="rId3"/>
          <a:stretch>
            <a:fillRect/>
          </a:stretch>
        </p:blipFill>
        <p:spPr>
          <a:xfrm>
            <a:off x="608" y="5712381"/>
            <a:ext cx="687600" cy="687600"/>
          </a:xfrm>
          <a:prstGeom prst="rect">
            <a:avLst/>
          </a:prstGeom>
        </p:spPr>
      </p:pic>
      <p:pic>
        <p:nvPicPr>
          <p:cNvPr id="12" name="Region">
            <a:extLst>
              <a:ext uri="{FF2B5EF4-FFF2-40B4-BE49-F238E27FC236}">
                <a16:creationId xmlns:a16="http://schemas.microsoft.com/office/drawing/2014/main" id="{4B52B8E2-6BE8-4A48-BDA5-CA83AC5998D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Tree>
    <p:extLst>
      <p:ext uri="{BB962C8B-B14F-4D97-AF65-F5344CB8AC3E}">
        <p14:creationId xmlns:p14="http://schemas.microsoft.com/office/powerpoint/2010/main" val="2496393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dt billedformat">
    <p:spTree>
      <p:nvGrpSpPr>
        <p:cNvPr id="1" name=""/>
        <p:cNvGrpSpPr/>
        <p:nvPr/>
      </p:nvGrpSpPr>
      <p:grpSpPr>
        <a:xfrm>
          <a:off x="0" y="0"/>
          <a:ext cx="0" cy="0"/>
          <a:chOff x="0" y="0"/>
          <a:chExt cx="0" cy="0"/>
        </a:xfrm>
      </p:grpSpPr>
      <p:pic>
        <p:nvPicPr>
          <p:cNvPr id="2" name="Billede 1" descr="Sticker figur familier med hænder">
            <a:extLst>
              <a:ext uri="{FF2B5EF4-FFF2-40B4-BE49-F238E27FC236}">
                <a16:creationId xmlns:a16="http://schemas.microsoft.com/office/drawing/2014/main" id="{ED395918-A70B-8865-A2E7-130CE3ED9E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 t="9372" r="-2" b="6249"/>
          <a:stretch/>
        </p:blipFill>
        <p:spPr>
          <a:xfrm>
            <a:off x="-1509" y="0"/>
            <a:ext cx="12193509" cy="6858000"/>
          </a:xfrm>
          <a:prstGeom prst="rect">
            <a:avLst/>
          </a:prstGeom>
        </p:spPr>
      </p:pic>
      <p:sp>
        <p:nvSpPr>
          <p:cNvPr id="3" name="Ellipse 2">
            <a:extLst>
              <a:ext uri="{FF2B5EF4-FFF2-40B4-BE49-F238E27FC236}">
                <a16:creationId xmlns:a16="http://schemas.microsoft.com/office/drawing/2014/main" id="{10A17E8F-20A3-6F9E-15A3-6B8EE86DCA1F}"/>
              </a:ext>
            </a:extLst>
          </p:cNvPr>
          <p:cNvSpPr/>
          <p:nvPr userDrawn="1"/>
        </p:nvSpPr>
        <p:spPr>
          <a:xfrm>
            <a:off x="1127125" y="2287415"/>
            <a:ext cx="1852246" cy="1852246"/>
          </a:xfrm>
          <a:prstGeom prst="ellipse">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b="1" dirty="0">
                <a:solidFill>
                  <a:schemeClr val="tx1"/>
                </a:solidFill>
              </a:rPr>
              <a:t>Husk at indsætte nyt billede.</a:t>
            </a:r>
          </a:p>
        </p:txBody>
      </p:sp>
      <p:sp>
        <p:nvSpPr>
          <p:cNvPr id="4" name="Tekstfelt 3">
            <a:extLst>
              <a:ext uri="{FF2B5EF4-FFF2-40B4-BE49-F238E27FC236}">
                <a16:creationId xmlns:a16="http://schemas.microsoft.com/office/drawing/2014/main" id="{2EFC1BAB-C56C-304E-EAF8-CB742D9ADE4F}"/>
              </a:ext>
            </a:extLst>
          </p:cNvPr>
          <p:cNvSpPr txBox="1"/>
          <p:nvPr userDrawn="1"/>
        </p:nvSpPr>
        <p:spPr>
          <a:xfrm>
            <a:off x="0" y="-465247"/>
            <a:ext cx="12192000" cy="2718148"/>
          </a:xfrm>
          <a:prstGeom prst="rect">
            <a:avLst/>
          </a:prstGeom>
          <a:noFill/>
        </p:spPr>
        <p:txBody>
          <a:bodyPr wrap="square" lIns="0" tIns="0" rIns="0" bIns="0" rtlCol="0">
            <a:noAutofit/>
          </a:bodyPr>
          <a:lstStyle/>
          <a:p>
            <a:pPr algn="ctr"/>
            <a:r>
              <a:rPr lang="da-DK" sz="13900" b="1" dirty="0">
                <a:solidFill>
                  <a:schemeClr val="bg1">
                    <a:alpha val="50000"/>
                  </a:schemeClr>
                </a:solidFill>
              </a:rPr>
              <a:t>EKSEMPEL</a:t>
            </a:r>
          </a:p>
        </p:txBody>
      </p:sp>
      <p:sp>
        <p:nvSpPr>
          <p:cNvPr id="5" name="Date Placeholder 4" hidden="1">
            <a:extLst>
              <a:ext uri="{FF2B5EF4-FFF2-40B4-BE49-F238E27FC236}">
                <a16:creationId xmlns:a16="http://schemas.microsoft.com/office/drawing/2014/main" id="{1ADD90D0-F6A3-4F85-A196-6E7F39CAA9E3}"/>
              </a:ext>
            </a:extLst>
          </p:cNvPr>
          <p:cNvSpPr>
            <a:spLocks noGrp="1"/>
          </p:cNvSpPr>
          <p:nvPr>
            <p:ph type="dt" sz="half" idx="10"/>
          </p:nvPr>
        </p:nvSpPr>
        <p:spPr/>
        <p:txBody>
          <a:bodyPr/>
          <a:lstStyle/>
          <a:p>
            <a:endParaRPr lang="da-DK" dirty="0"/>
          </a:p>
        </p:txBody>
      </p:sp>
      <p:sp>
        <p:nvSpPr>
          <p:cNvPr id="6" name="Footer Placeholder 5" hidden="1">
            <a:extLst>
              <a:ext uri="{FF2B5EF4-FFF2-40B4-BE49-F238E27FC236}">
                <a16:creationId xmlns:a16="http://schemas.microsoft.com/office/drawing/2014/main" id="{84A09467-3A38-402F-9ED6-D89FA586BE76}"/>
              </a:ext>
            </a:extLst>
          </p:cNvPr>
          <p:cNvSpPr>
            <a:spLocks noGrp="1"/>
          </p:cNvSpPr>
          <p:nvPr>
            <p:ph type="ftr" sz="quarter" idx="11"/>
          </p:nvPr>
        </p:nvSpPr>
        <p:spPr/>
        <p:txBody>
          <a:bodyPr/>
          <a:lstStyle/>
          <a:p>
            <a:endParaRPr lang="en-GB"/>
          </a:p>
        </p:txBody>
      </p:sp>
      <p:sp>
        <p:nvSpPr>
          <p:cNvPr id="7" name="Pladsholder til billede 6">
            <a:extLst>
              <a:ext uri="{FF2B5EF4-FFF2-40B4-BE49-F238E27FC236}">
                <a16:creationId xmlns:a16="http://schemas.microsoft.com/office/drawing/2014/main" id="{034813DB-7D78-427C-B1A8-5DF9ECBC8B4F}"/>
              </a:ext>
            </a:extLst>
          </p:cNvPr>
          <p:cNvSpPr>
            <a:spLocks noGrp="1"/>
          </p:cNvSpPr>
          <p:nvPr>
            <p:ph type="pic" sz="quarter" idx="20" hasCustomPrompt="1"/>
          </p:nvPr>
        </p:nvSpPr>
        <p:spPr>
          <a:xfrm>
            <a:off x="-1510" y="-4"/>
            <a:ext cx="12192000" cy="686101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453337 h 6858000"/>
              <a:gd name="connsiteX5" fmla="*/ 228461 w 12192000"/>
              <a:gd name="connsiteY5" fmla="*/ 6453337 h 6858000"/>
              <a:gd name="connsiteX6" fmla="*/ 228461 w 12192000"/>
              <a:gd name="connsiteY6" fmla="*/ 6224543 h 6858000"/>
              <a:gd name="connsiteX7" fmla="*/ 457143 w 12192000"/>
              <a:gd name="connsiteY7" fmla="*/ 6224543 h 6858000"/>
              <a:gd name="connsiteX8" fmla="*/ 457143 w 12192000"/>
              <a:gd name="connsiteY8" fmla="*/ 6453337 h 6858000"/>
              <a:gd name="connsiteX9" fmla="*/ 685715 w 12192000"/>
              <a:gd name="connsiteY9" fmla="*/ 6453337 h 6858000"/>
              <a:gd name="connsiteX10" fmla="*/ 685715 w 12192000"/>
              <a:gd name="connsiteY10" fmla="*/ 5767511 h 6858000"/>
              <a:gd name="connsiteX11" fmla="*/ 457143 w 12192000"/>
              <a:gd name="connsiteY11" fmla="*/ 5767511 h 6858000"/>
              <a:gd name="connsiteX12" fmla="*/ 457143 w 12192000"/>
              <a:gd name="connsiteY12" fmla="*/ 5995528 h 6858000"/>
              <a:gd name="connsiteX13" fmla="*/ 228461 w 12192000"/>
              <a:gd name="connsiteY13" fmla="*/ 5995528 h 6858000"/>
              <a:gd name="connsiteX14" fmla="*/ 228461 w 12192000"/>
              <a:gd name="connsiteY14" fmla="*/ 5767511 h 6858000"/>
              <a:gd name="connsiteX15" fmla="*/ 0 w 12192000"/>
              <a:gd name="connsiteY15" fmla="*/ 5767511 h 6858000"/>
              <a:gd name="connsiteX0" fmla="*/ 0 w 12192000"/>
              <a:gd name="connsiteY0" fmla="*/ 0 h 6913830"/>
              <a:gd name="connsiteX1" fmla="*/ 12192000 w 12192000"/>
              <a:gd name="connsiteY1" fmla="*/ 0 h 6913830"/>
              <a:gd name="connsiteX2" fmla="*/ 12192000 w 12192000"/>
              <a:gd name="connsiteY2" fmla="*/ 6858000 h 6913830"/>
              <a:gd name="connsiteX3" fmla="*/ 3018 w 12192000"/>
              <a:gd name="connsiteY3" fmla="*/ 6913830 h 6913830"/>
              <a:gd name="connsiteX4" fmla="*/ 0 w 12192000"/>
              <a:gd name="connsiteY4" fmla="*/ 6453337 h 6913830"/>
              <a:gd name="connsiteX5" fmla="*/ 228461 w 12192000"/>
              <a:gd name="connsiteY5" fmla="*/ 6453337 h 6913830"/>
              <a:gd name="connsiteX6" fmla="*/ 228461 w 12192000"/>
              <a:gd name="connsiteY6" fmla="*/ 6224543 h 6913830"/>
              <a:gd name="connsiteX7" fmla="*/ 457143 w 12192000"/>
              <a:gd name="connsiteY7" fmla="*/ 6224543 h 6913830"/>
              <a:gd name="connsiteX8" fmla="*/ 457143 w 12192000"/>
              <a:gd name="connsiteY8" fmla="*/ 6453337 h 6913830"/>
              <a:gd name="connsiteX9" fmla="*/ 685715 w 12192000"/>
              <a:gd name="connsiteY9" fmla="*/ 6453337 h 6913830"/>
              <a:gd name="connsiteX10" fmla="*/ 685715 w 12192000"/>
              <a:gd name="connsiteY10" fmla="*/ 5767511 h 6913830"/>
              <a:gd name="connsiteX11" fmla="*/ 457143 w 12192000"/>
              <a:gd name="connsiteY11" fmla="*/ 5767511 h 6913830"/>
              <a:gd name="connsiteX12" fmla="*/ 457143 w 12192000"/>
              <a:gd name="connsiteY12" fmla="*/ 5995528 h 6913830"/>
              <a:gd name="connsiteX13" fmla="*/ 228461 w 12192000"/>
              <a:gd name="connsiteY13" fmla="*/ 5995528 h 6913830"/>
              <a:gd name="connsiteX14" fmla="*/ 228461 w 12192000"/>
              <a:gd name="connsiteY14" fmla="*/ 5767511 h 6913830"/>
              <a:gd name="connsiteX15" fmla="*/ 0 w 12192000"/>
              <a:gd name="connsiteY15" fmla="*/ 5767511 h 6913830"/>
              <a:gd name="connsiteX16" fmla="*/ 0 w 12192000"/>
              <a:gd name="connsiteY16" fmla="*/ 0 h 6913830"/>
              <a:gd name="connsiteX0" fmla="*/ 0 w 12192000"/>
              <a:gd name="connsiteY0" fmla="*/ 0 h 6913830"/>
              <a:gd name="connsiteX1" fmla="*/ 12192000 w 12192000"/>
              <a:gd name="connsiteY1" fmla="*/ 0 h 6913830"/>
              <a:gd name="connsiteX2" fmla="*/ 12188982 w 12192000"/>
              <a:gd name="connsiteY2" fmla="*/ 6913830 h 6913830"/>
              <a:gd name="connsiteX3" fmla="*/ 3018 w 12192000"/>
              <a:gd name="connsiteY3" fmla="*/ 6913830 h 6913830"/>
              <a:gd name="connsiteX4" fmla="*/ 0 w 12192000"/>
              <a:gd name="connsiteY4" fmla="*/ 6453337 h 6913830"/>
              <a:gd name="connsiteX5" fmla="*/ 228461 w 12192000"/>
              <a:gd name="connsiteY5" fmla="*/ 6453337 h 6913830"/>
              <a:gd name="connsiteX6" fmla="*/ 228461 w 12192000"/>
              <a:gd name="connsiteY6" fmla="*/ 6224543 h 6913830"/>
              <a:gd name="connsiteX7" fmla="*/ 457143 w 12192000"/>
              <a:gd name="connsiteY7" fmla="*/ 6224543 h 6913830"/>
              <a:gd name="connsiteX8" fmla="*/ 457143 w 12192000"/>
              <a:gd name="connsiteY8" fmla="*/ 6453337 h 6913830"/>
              <a:gd name="connsiteX9" fmla="*/ 685715 w 12192000"/>
              <a:gd name="connsiteY9" fmla="*/ 6453337 h 6913830"/>
              <a:gd name="connsiteX10" fmla="*/ 685715 w 12192000"/>
              <a:gd name="connsiteY10" fmla="*/ 5767511 h 6913830"/>
              <a:gd name="connsiteX11" fmla="*/ 457143 w 12192000"/>
              <a:gd name="connsiteY11" fmla="*/ 5767511 h 6913830"/>
              <a:gd name="connsiteX12" fmla="*/ 457143 w 12192000"/>
              <a:gd name="connsiteY12" fmla="*/ 5995528 h 6913830"/>
              <a:gd name="connsiteX13" fmla="*/ 228461 w 12192000"/>
              <a:gd name="connsiteY13" fmla="*/ 5995528 h 6913830"/>
              <a:gd name="connsiteX14" fmla="*/ 228461 w 12192000"/>
              <a:gd name="connsiteY14" fmla="*/ 5767511 h 6913830"/>
              <a:gd name="connsiteX15" fmla="*/ 0 w 12192000"/>
              <a:gd name="connsiteY15" fmla="*/ 5767511 h 6913830"/>
              <a:gd name="connsiteX16" fmla="*/ 0 w 12192000"/>
              <a:gd name="connsiteY16" fmla="*/ 0 h 6913830"/>
              <a:gd name="connsiteX0" fmla="*/ 0 w 12192000"/>
              <a:gd name="connsiteY0" fmla="*/ 0 h 6915339"/>
              <a:gd name="connsiteX1" fmla="*/ 12192000 w 12192000"/>
              <a:gd name="connsiteY1" fmla="*/ 0 h 6915339"/>
              <a:gd name="connsiteX2" fmla="*/ 12188982 w 12192000"/>
              <a:gd name="connsiteY2" fmla="*/ 6915339 h 6915339"/>
              <a:gd name="connsiteX3" fmla="*/ 3018 w 12192000"/>
              <a:gd name="connsiteY3" fmla="*/ 6913830 h 6915339"/>
              <a:gd name="connsiteX4" fmla="*/ 0 w 12192000"/>
              <a:gd name="connsiteY4" fmla="*/ 6453337 h 6915339"/>
              <a:gd name="connsiteX5" fmla="*/ 228461 w 12192000"/>
              <a:gd name="connsiteY5" fmla="*/ 6453337 h 6915339"/>
              <a:gd name="connsiteX6" fmla="*/ 228461 w 12192000"/>
              <a:gd name="connsiteY6" fmla="*/ 6224543 h 6915339"/>
              <a:gd name="connsiteX7" fmla="*/ 457143 w 12192000"/>
              <a:gd name="connsiteY7" fmla="*/ 6224543 h 6915339"/>
              <a:gd name="connsiteX8" fmla="*/ 457143 w 12192000"/>
              <a:gd name="connsiteY8" fmla="*/ 6453337 h 6915339"/>
              <a:gd name="connsiteX9" fmla="*/ 685715 w 12192000"/>
              <a:gd name="connsiteY9" fmla="*/ 6453337 h 6915339"/>
              <a:gd name="connsiteX10" fmla="*/ 685715 w 12192000"/>
              <a:gd name="connsiteY10" fmla="*/ 5767511 h 6915339"/>
              <a:gd name="connsiteX11" fmla="*/ 457143 w 12192000"/>
              <a:gd name="connsiteY11" fmla="*/ 5767511 h 6915339"/>
              <a:gd name="connsiteX12" fmla="*/ 457143 w 12192000"/>
              <a:gd name="connsiteY12" fmla="*/ 5995528 h 6915339"/>
              <a:gd name="connsiteX13" fmla="*/ 228461 w 12192000"/>
              <a:gd name="connsiteY13" fmla="*/ 5995528 h 6915339"/>
              <a:gd name="connsiteX14" fmla="*/ 228461 w 12192000"/>
              <a:gd name="connsiteY14" fmla="*/ 5767511 h 6915339"/>
              <a:gd name="connsiteX15" fmla="*/ 0 w 12192000"/>
              <a:gd name="connsiteY15" fmla="*/ 5767511 h 6915339"/>
              <a:gd name="connsiteX16" fmla="*/ 0 w 12192000"/>
              <a:gd name="connsiteY16" fmla="*/ 0 h 6915339"/>
              <a:gd name="connsiteX0" fmla="*/ 0 w 12192000"/>
              <a:gd name="connsiteY0" fmla="*/ 0 h 6915339"/>
              <a:gd name="connsiteX1" fmla="*/ 12192000 w 12192000"/>
              <a:gd name="connsiteY1" fmla="*/ 54320 h 6915339"/>
              <a:gd name="connsiteX2" fmla="*/ 12188982 w 12192000"/>
              <a:gd name="connsiteY2" fmla="*/ 6915339 h 6915339"/>
              <a:gd name="connsiteX3" fmla="*/ 3018 w 12192000"/>
              <a:gd name="connsiteY3" fmla="*/ 6913830 h 6915339"/>
              <a:gd name="connsiteX4" fmla="*/ 0 w 12192000"/>
              <a:gd name="connsiteY4" fmla="*/ 6453337 h 6915339"/>
              <a:gd name="connsiteX5" fmla="*/ 228461 w 12192000"/>
              <a:gd name="connsiteY5" fmla="*/ 6453337 h 6915339"/>
              <a:gd name="connsiteX6" fmla="*/ 228461 w 12192000"/>
              <a:gd name="connsiteY6" fmla="*/ 6224543 h 6915339"/>
              <a:gd name="connsiteX7" fmla="*/ 457143 w 12192000"/>
              <a:gd name="connsiteY7" fmla="*/ 6224543 h 6915339"/>
              <a:gd name="connsiteX8" fmla="*/ 457143 w 12192000"/>
              <a:gd name="connsiteY8" fmla="*/ 6453337 h 6915339"/>
              <a:gd name="connsiteX9" fmla="*/ 685715 w 12192000"/>
              <a:gd name="connsiteY9" fmla="*/ 6453337 h 6915339"/>
              <a:gd name="connsiteX10" fmla="*/ 685715 w 12192000"/>
              <a:gd name="connsiteY10" fmla="*/ 5767511 h 6915339"/>
              <a:gd name="connsiteX11" fmla="*/ 457143 w 12192000"/>
              <a:gd name="connsiteY11" fmla="*/ 5767511 h 6915339"/>
              <a:gd name="connsiteX12" fmla="*/ 457143 w 12192000"/>
              <a:gd name="connsiteY12" fmla="*/ 5995528 h 6915339"/>
              <a:gd name="connsiteX13" fmla="*/ 228461 w 12192000"/>
              <a:gd name="connsiteY13" fmla="*/ 5995528 h 6915339"/>
              <a:gd name="connsiteX14" fmla="*/ 228461 w 12192000"/>
              <a:gd name="connsiteY14" fmla="*/ 5767511 h 6915339"/>
              <a:gd name="connsiteX15" fmla="*/ 0 w 12192000"/>
              <a:gd name="connsiteY15" fmla="*/ 5767511 h 6915339"/>
              <a:gd name="connsiteX16" fmla="*/ 0 w 12192000"/>
              <a:gd name="connsiteY16" fmla="*/ 0 h 6915339"/>
              <a:gd name="connsiteX0" fmla="*/ 0 w 12193509"/>
              <a:gd name="connsiteY0" fmla="*/ 1509 h 6861019"/>
              <a:gd name="connsiteX1" fmla="*/ 12193509 w 12193509"/>
              <a:gd name="connsiteY1" fmla="*/ 0 h 6861019"/>
              <a:gd name="connsiteX2" fmla="*/ 12190491 w 12193509"/>
              <a:gd name="connsiteY2" fmla="*/ 6861019 h 6861019"/>
              <a:gd name="connsiteX3" fmla="*/ 4527 w 12193509"/>
              <a:gd name="connsiteY3" fmla="*/ 6859510 h 6861019"/>
              <a:gd name="connsiteX4" fmla="*/ 1509 w 12193509"/>
              <a:gd name="connsiteY4" fmla="*/ 6399017 h 6861019"/>
              <a:gd name="connsiteX5" fmla="*/ 229970 w 12193509"/>
              <a:gd name="connsiteY5" fmla="*/ 6399017 h 6861019"/>
              <a:gd name="connsiteX6" fmla="*/ 229970 w 12193509"/>
              <a:gd name="connsiteY6" fmla="*/ 6170223 h 6861019"/>
              <a:gd name="connsiteX7" fmla="*/ 458652 w 12193509"/>
              <a:gd name="connsiteY7" fmla="*/ 6170223 h 6861019"/>
              <a:gd name="connsiteX8" fmla="*/ 458652 w 12193509"/>
              <a:gd name="connsiteY8" fmla="*/ 6399017 h 6861019"/>
              <a:gd name="connsiteX9" fmla="*/ 687224 w 12193509"/>
              <a:gd name="connsiteY9" fmla="*/ 6399017 h 6861019"/>
              <a:gd name="connsiteX10" fmla="*/ 687224 w 12193509"/>
              <a:gd name="connsiteY10" fmla="*/ 5713191 h 6861019"/>
              <a:gd name="connsiteX11" fmla="*/ 458652 w 12193509"/>
              <a:gd name="connsiteY11" fmla="*/ 5713191 h 6861019"/>
              <a:gd name="connsiteX12" fmla="*/ 458652 w 12193509"/>
              <a:gd name="connsiteY12" fmla="*/ 5941208 h 6861019"/>
              <a:gd name="connsiteX13" fmla="*/ 229970 w 12193509"/>
              <a:gd name="connsiteY13" fmla="*/ 5941208 h 6861019"/>
              <a:gd name="connsiteX14" fmla="*/ 229970 w 12193509"/>
              <a:gd name="connsiteY14" fmla="*/ 5713191 h 6861019"/>
              <a:gd name="connsiteX15" fmla="*/ 1509 w 12193509"/>
              <a:gd name="connsiteY15" fmla="*/ 5713191 h 6861019"/>
              <a:gd name="connsiteX16" fmla="*/ 0 w 12193509"/>
              <a:gd name="connsiteY16" fmla="*/ 1509 h 6861019"/>
              <a:gd name="connsiteX0" fmla="*/ 0 w 12193509"/>
              <a:gd name="connsiteY0" fmla="*/ 1509 h 6861019"/>
              <a:gd name="connsiteX1" fmla="*/ 12193509 w 12193509"/>
              <a:gd name="connsiteY1" fmla="*/ 0 h 6861019"/>
              <a:gd name="connsiteX2" fmla="*/ 12190491 w 12193509"/>
              <a:gd name="connsiteY2" fmla="*/ 6861019 h 6861019"/>
              <a:gd name="connsiteX3" fmla="*/ 696 w 12193509"/>
              <a:gd name="connsiteY3" fmla="*/ 6859510 h 6861019"/>
              <a:gd name="connsiteX4" fmla="*/ 1509 w 12193509"/>
              <a:gd name="connsiteY4" fmla="*/ 6399017 h 6861019"/>
              <a:gd name="connsiteX5" fmla="*/ 229970 w 12193509"/>
              <a:gd name="connsiteY5" fmla="*/ 6399017 h 6861019"/>
              <a:gd name="connsiteX6" fmla="*/ 229970 w 12193509"/>
              <a:gd name="connsiteY6" fmla="*/ 6170223 h 6861019"/>
              <a:gd name="connsiteX7" fmla="*/ 458652 w 12193509"/>
              <a:gd name="connsiteY7" fmla="*/ 6170223 h 6861019"/>
              <a:gd name="connsiteX8" fmla="*/ 458652 w 12193509"/>
              <a:gd name="connsiteY8" fmla="*/ 6399017 h 6861019"/>
              <a:gd name="connsiteX9" fmla="*/ 687224 w 12193509"/>
              <a:gd name="connsiteY9" fmla="*/ 6399017 h 6861019"/>
              <a:gd name="connsiteX10" fmla="*/ 687224 w 12193509"/>
              <a:gd name="connsiteY10" fmla="*/ 5713191 h 6861019"/>
              <a:gd name="connsiteX11" fmla="*/ 458652 w 12193509"/>
              <a:gd name="connsiteY11" fmla="*/ 5713191 h 6861019"/>
              <a:gd name="connsiteX12" fmla="*/ 458652 w 12193509"/>
              <a:gd name="connsiteY12" fmla="*/ 5941208 h 6861019"/>
              <a:gd name="connsiteX13" fmla="*/ 229970 w 12193509"/>
              <a:gd name="connsiteY13" fmla="*/ 5941208 h 6861019"/>
              <a:gd name="connsiteX14" fmla="*/ 229970 w 12193509"/>
              <a:gd name="connsiteY14" fmla="*/ 5713191 h 6861019"/>
              <a:gd name="connsiteX15" fmla="*/ 1509 w 12193509"/>
              <a:gd name="connsiteY15" fmla="*/ 5713191 h 6861019"/>
              <a:gd name="connsiteX16" fmla="*/ 0 w 12193509"/>
              <a:gd name="connsiteY16" fmla="*/ 1509 h 686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3509" h="6861019">
                <a:moveTo>
                  <a:pt x="0" y="1509"/>
                </a:moveTo>
                <a:lnTo>
                  <a:pt x="12193509" y="0"/>
                </a:lnTo>
                <a:lnTo>
                  <a:pt x="12190491" y="6861019"/>
                </a:lnTo>
                <a:lnTo>
                  <a:pt x="696" y="6859510"/>
                </a:lnTo>
                <a:lnTo>
                  <a:pt x="1509" y="6399017"/>
                </a:lnTo>
                <a:lnTo>
                  <a:pt x="229970" y="6399017"/>
                </a:lnTo>
                <a:lnTo>
                  <a:pt x="229970" y="6170223"/>
                </a:lnTo>
                <a:lnTo>
                  <a:pt x="458652" y="6170223"/>
                </a:lnTo>
                <a:lnTo>
                  <a:pt x="458652" y="6399017"/>
                </a:lnTo>
                <a:lnTo>
                  <a:pt x="687224" y="6399017"/>
                </a:lnTo>
                <a:lnTo>
                  <a:pt x="687224" y="5713191"/>
                </a:lnTo>
                <a:lnTo>
                  <a:pt x="458652" y="5713191"/>
                </a:lnTo>
                <a:lnTo>
                  <a:pt x="458652" y="5941208"/>
                </a:lnTo>
                <a:lnTo>
                  <a:pt x="229970" y="5941208"/>
                </a:lnTo>
                <a:lnTo>
                  <a:pt x="229970" y="5713191"/>
                </a:lnTo>
                <a:lnTo>
                  <a:pt x="1509" y="5713191"/>
                </a:lnTo>
                <a:lnTo>
                  <a:pt x="0" y="1509"/>
                </a:lnTo>
                <a:close/>
              </a:path>
            </a:pathLst>
          </a:custGeom>
        </p:spPr>
        <p:txBody>
          <a:bodyPr wrap="square" tIns="900000" anchor="ctr" anchorCtr="0">
            <a:noAutofit/>
          </a:bodyPr>
          <a:lstStyle>
            <a:lvl1pPr marL="0" indent="0" algn="ctr">
              <a:buNone/>
              <a:defRPr sz="2200" baseline="0">
                <a:solidFill>
                  <a:schemeClr val="tx1"/>
                </a:solidFill>
              </a:defRPr>
            </a:lvl1pPr>
          </a:lstStyle>
          <a:p>
            <a:r>
              <a:rPr lang="da-DK" dirty="0"/>
              <a:t>Klik på ikon for at indsætte billede</a:t>
            </a:r>
          </a:p>
        </p:txBody>
      </p:sp>
      <p:pic>
        <p:nvPicPr>
          <p:cNvPr id="1929451055" name="image" descr="{&quot;templafy&quot;:{&quot;id&quot;:&quot;bf93f505-e385-4ca7-8079-5a8085d94eea&quot;}}"/>
          <p:cNvPicPr>
            <a:picLocks noChangeAspect="1"/>
          </p:cNvPicPr>
          <p:nvPr/>
        </p:nvPicPr>
        <p:blipFill>
          <a:blip r:embed="rId3"/>
          <a:stretch>
            <a:fillRect/>
          </a:stretch>
        </p:blipFill>
        <p:spPr>
          <a:xfrm>
            <a:off x="608" y="5712381"/>
            <a:ext cx="687600" cy="687600"/>
          </a:xfrm>
          <a:prstGeom prst="rect">
            <a:avLst/>
          </a:prstGeom>
        </p:spPr>
      </p:pic>
      <p:pic>
        <p:nvPicPr>
          <p:cNvPr id="17" name="Region">
            <a:extLst>
              <a:ext uri="{FF2B5EF4-FFF2-40B4-BE49-F238E27FC236}">
                <a16:creationId xmlns:a16="http://schemas.microsoft.com/office/drawing/2014/main" id="{5B206156-5813-4A76-AE9F-21BA178020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Tree>
    <p:extLst>
      <p:ext uri="{BB962C8B-B14F-4D97-AF65-F5344CB8AC3E}">
        <p14:creationId xmlns:p14="http://schemas.microsoft.com/office/powerpoint/2010/main" val="4085972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rt med foto">
    <p:spTree>
      <p:nvGrpSpPr>
        <p:cNvPr id="1" name=""/>
        <p:cNvGrpSpPr/>
        <p:nvPr/>
      </p:nvGrpSpPr>
      <p:grpSpPr>
        <a:xfrm>
          <a:off x="0" y="0"/>
          <a:ext cx="0" cy="0"/>
          <a:chOff x="0" y="0"/>
          <a:chExt cx="0" cy="0"/>
        </a:xfrm>
      </p:grpSpPr>
      <p:sp>
        <p:nvSpPr>
          <p:cNvPr id="24" name="Rektangel 23">
            <a:extLst>
              <a:ext uri="{FF2B5EF4-FFF2-40B4-BE49-F238E27FC236}">
                <a16:creationId xmlns:a16="http://schemas.microsoft.com/office/drawing/2014/main" id="{9683C752-88D7-4AD3-AF5E-81075EDEFBD6}"/>
              </a:ext>
              <a:ext uri="{C183D7F6-B498-43B3-948B-1728B52AA6E4}">
                <adec:decorative xmlns:adec="http://schemas.microsoft.com/office/drawing/2017/decorative" val="1"/>
              </a:ext>
            </a:extLst>
          </p:cNvPr>
          <p:cNvSpPr/>
          <p:nvPr userDrawn="1"/>
        </p:nvSpPr>
        <p:spPr>
          <a:xfrm>
            <a:off x="-1" y="4374000"/>
            <a:ext cx="12191999" cy="2484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a:p>
        </p:txBody>
      </p:sp>
      <p:sp>
        <p:nvSpPr>
          <p:cNvPr id="28" name="Titel 1">
            <a:extLst>
              <a:ext uri="{FF2B5EF4-FFF2-40B4-BE49-F238E27FC236}">
                <a16:creationId xmlns:a16="http://schemas.microsoft.com/office/drawing/2014/main" id="{4595C0FA-AA7D-4727-B042-A050A2C8689F}"/>
              </a:ext>
            </a:extLst>
          </p:cNvPr>
          <p:cNvSpPr>
            <a:spLocks noGrp="1"/>
          </p:cNvSpPr>
          <p:nvPr>
            <p:ph type="title" hasCustomPrompt="1"/>
          </p:nvPr>
        </p:nvSpPr>
        <p:spPr>
          <a:xfrm>
            <a:off x="1152000" y="4669163"/>
            <a:ext cx="10346400" cy="1028375"/>
          </a:xfrm>
        </p:spPr>
        <p:txBody>
          <a:bodyPr anchor="t" anchorCtr="0"/>
          <a:lstStyle>
            <a:lvl1pPr>
              <a:defRPr sz="3800">
                <a:solidFill>
                  <a:schemeClr val="tx1"/>
                </a:solidFill>
              </a:defRPr>
            </a:lvl1pPr>
          </a:lstStyle>
          <a:p>
            <a:r>
              <a:rPr lang="da-DK" dirty="0"/>
              <a:t>Overskrift 38pt skrives her i en eller to linjer</a:t>
            </a:r>
          </a:p>
        </p:txBody>
      </p:sp>
      <p:pic>
        <p:nvPicPr>
          <p:cNvPr id="1484416957" name="image" descr="{&quot;templafy&quot;:{&quot;id&quot;:&quot;535cdbf5-db6f-49e9-9207-c4c4998bc77a&quot;}}"/>
          <p:cNvPicPr>
            <a:picLocks noChangeAspect="1"/>
          </p:cNvPicPr>
          <p:nvPr/>
        </p:nvPicPr>
        <p:blipFill>
          <a:blip r:embed="rId2"/>
          <a:stretch>
            <a:fillRect/>
          </a:stretch>
        </p:blipFill>
        <p:spPr>
          <a:xfrm>
            <a:off x="608" y="5712381"/>
            <a:ext cx="687600" cy="687600"/>
          </a:xfrm>
          <a:prstGeom prst="rect">
            <a:avLst/>
          </a:prstGeom>
        </p:spPr>
      </p:pic>
      <p:pic>
        <p:nvPicPr>
          <p:cNvPr id="30" name="Region">
            <a:extLst>
              <a:ext uri="{FF2B5EF4-FFF2-40B4-BE49-F238E27FC236}">
                <a16:creationId xmlns:a16="http://schemas.microsoft.com/office/drawing/2014/main" id="{6C582E96-8B0B-4CDC-B086-BF58A9BD06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
        <p:nvSpPr>
          <p:cNvPr id="16" name="Slide Number Placeholder 6">
            <a:extLst>
              <a:ext uri="{FF2B5EF4-FFF2-40B4-BE49-F238E27FC236}">
                <a16:creationId xmlns:a16="http://schemas.microsoft.com/office/drawing/2014/main" id="{305B1776-1ECA-45DE-BA1D-DFA77FACD06D}"/>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1366202327" name="image" descr="{&quot;templafy&quot;:{&quot;id&quot;:&quot;5cdb4088-3ab5-4891-a2ac-d303b7e4e271&quot;}}"/>
          <p:cNvPicPr>
            <a:picLocks noChangeAspect="1"/>
          </p:cNvPicPr>
          <p:nvPr/>
        </p:nvPicPr>
        <p:blipFill>
          <a:blip r:embed="rId4"/>
          <a:stretch>
            <a:fillRect/>
          </a:stretch>
        </p:blipFill>
        <p:spPr>
          <a:xfrm>
            <a:off x="5659200" y="6318000"/>
            <a:ext cx="1324800" cy="421200"/>
          </a:xfrm>
          <a:prstGeom prst="rect">
            <a:avLst/>
          </a:prstGeom>
        </p:spPr>
      </p:pic>
      <p:sp>
        <p:nvSpPr>
          <p:cNvPr id="18" name="text" descr="{&quot;templafy&quot;:{&quot;id&quot;:&quot;a657e589-4b95-43d4-8c65-040dc760020f&quot;}}" title="Form.PresentationTitle">
            <a:extLst>
              <a:ext uri="{FF2B5EF4-FFF2-40B4-BE49-F238E27FC236}">
                <a16:creationId xmlns:a16="http://schemas.microsoft.com/office/drawing/2014/main" id="{946EB279-C080-47A3-85D1-BAF7E588E822}"/>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22" name="text" descr="{&quot;templafy&quot;:{&quot;id&quot;:&quot;a4508a41-9a8b-4d00-a9e2-9025ba2a1f68&quot;}}" title="UserProfile.Name">
            <a:extLst>
              <a:ext uri="{FF2B5EF4-FFF2-40B4-BE49-F238E27FC236}">
                <a16:creationId xmlns:a16="http://schemas.microsoft.com/office/drawing/2014/main" id="{B9F3B255-9694-4EAC-8E5F-A19D8A10987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Anna Sophie Nicolo Belling Krontoft</a:t>
            </a:r>
          </a:p>
        </p:txBody>
      </p:sp>
      <p:sp>
        <p:nvSpPr>
          <p:cNvPr id="23" name="text" descr="{&quot;templafy&quot;:{&quot;id&quot;:&quot;3ab80259-d460-43c9-9000-a2aae5d68c87&quot;}}" hidden="1" title="Form.Manuel_dato">
            <a:extLst>
              <a:ext uri="{FF2B5EF4-FFF2-40B4-BE49-F238E27FC236}">
                <a16:creationId xmlns:a16="http://schemas.microsoft.com/office/drawing/2014/main" id="{6501CDAE-8F37-4404-B14E-FE2DB4397D5F}"/>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19" name="text" descr="{&quot;templafy&quot;:{&quot;id&quot;:&quot;acc0f1b7-a28d-4f39-9a6e-0d4a38f3676a&quot;}}" title="UserProfile.Office.Virksomhed_{{DocumentLanguage}}">
            <a:extLst>
              <a:ext uri="{FF2B5EF4-FFF2-40B4-BE49-F238E27FC236}">
                <a16:creationId xmlns:a16="http://schemas.microsoft.com/office/drawing/2014/main" id="{50452A9C-5398-41EB-8590-926ED7ED776A}"/>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solidFill>
              </a:rPr>
              <a:t>Gentofte Hospital</a:t>
            </a:r>
          </a:p>
        </p:txBody>
      </p:sp>
      <p:sp>
        <p:nvSpPr>
          <p:cNvPr id="25" name="text" descr="{&quot;templafy&quot;:{&quot;id&quot;:&quot;e31424b9-3f5c-44b7-b77e-f8a45920e3b7&quot;}}" title="UserProfile.CenterFreeText">
            <a:extLst>
              <a:ext uri="{FF2B5EF4-FFF2-40B4-BE49-F238E27FC236}">
                <a16:creationId xmlns:a16="http://schemas.microsoft.com/office/drawing/2014/main" id="{A25269CE-71FA-4587-92AE-6D11FA3F4755}"/>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
        <p:nvSpPr>
          <p:cNvPr id="26" name="text" descr="{&quot;templafy&quot;:{&quot;id&quot;:&quot;2ff12b00-0a39-45c3-b81c-98ccbec14d3a&quot;}}" hidden="1" title="UserProfile.Centers.Center_{{DocumentLanguage}}">
            <a:extLst>
              <a:ext uri="{FF2B5EF4-FFF2-40B4-BE49-F238E27FC236}">
                <a16:creationId xmlns:a16="http://schemas.microsoft.com/office/drawing/2014/main" id="{86DF6579-1C82-4903-B39B-DA3DC5ED34E8}"/>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pic>
        <p:nvPicPr>
          <p:cNvPr id="7" name="Billede 6">
            <a:extLst>
              <a:ext uri="{FF2B5EF4-FFF2-40B4-BE49-F238E27FC236}">
                <a16:creationId xmlns:a16="http://schemas.microsoft.com/office/drawing/2014/main" id="{C3B42D70-D59C-2FA4-CA43-55437102955D}"/>
              </a:ext>
            </a:extLst>
          </p:cNvPr>
          <p:cNvPicPr>
            <a:picLocks noChangeAspect="1"/>
          </p:cNvPicPr>
          <p:nvPr userDrawn="1"/>
        </p:nvPicPr>
        <p:blipFill>
          <a:blip r:embed="rId5"/>
          <a:stretch>
            <a:fillRect/>
          </a:stretch>
        </p:blipFill>
        <p:spPr>
          <a:xfrm>
            <a:off x="0" y="835854"/>
            <a:ext cx="12192000" cy="3545147"/>
          </a:xfrm>
          <a:prstGeom prst="rect">
            <a:avLst/>
          </a:prstGeom>
        </p:spPr>
      </p:pic>
      <p:sp>
        <p:nvSpPr>
          <p:cNvPr id="8" name="Pladsholder til billede 5">
            <a:extLst>
              <a:ext uri="{FF2B5EF4-FFF2-40B4-BE49-F238E27FC236}">
                <a16:creationId xmlns:a16="http://schemas.microsoft.com/office/drawing/2014/main" id="{8737F8AC-7DB9-0C6B-6F24-28C5D7ADB49A}"/>
              </a:ext>
              <a:ext uri="{C183D7F6-B498-43B3-948B-1728B52AA6E4}">
                <adec:decorative xmlns:adec="http://schemas.microsoft.com/office/drawing/2017/decorative" val="1"/>
              </a:ext>
            </a:extLst>
          </p:cNvPr>
          <p:cNvSpPr>
            <a:spLocks noGrp="1"/>
          </p:cNvSpPr>
          <p:nvPr>
            <p:ph type="pic" sz="quarter" idx="13" hasCustomPrompt="1"/>
          </p:nvPr>
        </p:nvSpPr>
        <p:spPr>
          <a:xfrm>
            <a:off x="0" y="836545"/>
            <a:ext cx="12192000" cy="3546956"/>
          </a:xfrm>
        </p:spPr>
        <p:txBody>
          <a:bodyPr tIns="900000" anchor="ctr" anchorCtr="1"/>
          <a:lstStyle>
            <a:lvl1pPr marL="0" indent="0">
              <a:buNone/>
              <a:defRPr sz="2000">
                <a:solidFill>
                  <a:schemeClr val="bg1"/>
                </a:solidFill>
              </a:defRPr>
            </a:lvl1pPr>
          </a:lstStyle>
          <a:p>
            <a:pPr marL="0" marR="0" lvl="0" indent="0" algn="l" defTabSz="914400" rtl="0" eaLnBrk="1" fontAlgn="auto" latinLnBrk="0" hangingPunct="1">
              <a:lnSpc>
                <a:spcPct val="100000"/>
              </a:lnSpc>
              <a:spcBef>
                <a:spcPts val="0"/>
              </a:spcBef>
              <a:spcAft>
                <a:spcPts val="1200"/>
              </a:spcAft>
              <a:buClr>
                <a:schemeClr val="accent6"/>
              </a:buClr>
              <a:buSzTx/>
              <a:buFont typeface="Arial" panose="020B0604020202020204" pitchFamily="34" charset="0"/>
              <a:buNone/>
              <a:tabLst/>
              <a:defRPr/>
            </a:pPr>
            <a:r>
              <a:rPr lang="da-DK" dirty="0"/>
              <a:t>Klik på ikon for at indsætte billede</a:t>
            </a:r>
          </a:p>
        </p:txBody>
      </p:sp>
      <p:pic>
        <p:nvPicPr>
          <p:cNvPr id="617082223" name="image" descr="{&quot;templafy&quot;:{&quot;id&quot;:&quot;252305e0-451d-4c77-afe8-13eed224981a&quot;}}"/>
          <p:cNvPicPr>
            <a:picLocks noChangeAspect="1"/>
          </p:cNvPicPr>
          <p:nvPr/>
        </p:nvPicPr>
        <p:blipFill>
          <a:blip r:embed="rId4"/>
          <a:stretch>
            <a:fillRect/>
          </a:stretch>
        </p:blipFill>
        <p:spPr>
          <a:xfrm>
            <a:off x="9957600" y="97200"/>
            <a:ext cx="2178000" cy="684000"/>
          </a:xfrm>
          <a:prstGeom prst="rect">
            <a:avLst/>
          </a:prstGeom>
        </p:spPr>
      </p:pic>
    </p:spTree>
    <p:extLst>
      <p:ext uri="{BB962C8B-B14F-4D97-AF65-F5344CB8AC3E}">
        <p14:creationId xmlns:p14="http://schemas.microsoft.com/office/powerpoint/2010/main" val="2557265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snit-start">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1152000" y="1990800"/>
            <a:ext cx="10346400" cy="3708000"/>
          </a:xfrm>
        </p:spPr>
        <p:txBody>
          <a:bodyPr anchor="t" anchorCtr="0"/>
          <a:lstStyle>
            <a:lvl1pPr>
              <a:defRPr sz="3700">
                <a:solidFill>
                  <a:schemeClr val="tx1"/>
                </a:solidFill>
              </a:defRPr>
            </a:lvl1pPr>
          </a:lstStyle>
          <a:p>
            <a:r>
              <a:rPr lang="da-DK" dirty="0"/>
              <a:t>Overskrift 38pt skrives her</a:t>
            </a:r>
            <a:br>
              <a:rPr lang="da-DK" dirty="0"/>
            </a:br>
            <a:r>
              <a:rPr lang="da-DK" dirty="0"/>
              <a:t>i to eller flere linjer</a:t>
            </a:r>
          </a:p>
        </p:txBody>
      </p:sp>
      <p:sp>
        <p:nvSpPr>
          <p:cNvPr id="2" name="Date Placeholder 1" hidden="1">
            <a:extLst>
              <a:ext uri="{FF2B5EF4-FFF2-40B4-BE49-F238E27FC236}">
                <a16:creationId xmlns:a16="http://schemas.microsoft.com/office/drawing/2014/main" id="{49DD8573-7CBB-4652-800A-962EBE3F490D}"/>
              </a:ext>
            </a:extLst>
          </p:cNvPr>
          <p:cNvSpPr>
            <a:spLocks noGrp="1"/>
          </p:cNvSpPr>
          <p:nvPr>
            <p:ph type="dt" sz="half" idx="10"/>
          </p:nvPr>
        </p:nvSpPr>
        <p:spPr/>
        <p:txBody>
          <a:bodyPr/>
          <a:lstStyle/>
          <a:p>
            <a:endParaRPr lang="da-DK" dirty="0"/>
          </a:p>
        </p:txBody>
      </p:sp>
      <p:sp>
        <p:nvSpPr>
          <p:cNvPr id="3" name="Footer Placeholder 2" hidden="1">
            <a:extLst>
              <a:ext uri="{FF2B5EF4-FFF2-40B4-BE49-F238E27FC236}">
                <a16:creationId xmlns:a16="http://schemas.microsoft.com/office/drawing/2014/main" id="{37273E1E-FA5D-4987-9D9D-4AC13F5E6044}"/>
              </a:ext>
            </a:extLst>
          </p:cNvPr>
          <p:cNvSpPr>
            <a:spLocks noGrp="1"/>
          </p:cNvSpPr>
          <p:nvPr>
            <p:ph type="ftr" sz="quarter" idx="11"/>
          </p:nvPr>
        </p:nvSpPr>
        <p:spPr/>
        <p:txBody>
          <a:bodyPr/>
          <a:lstStyle/>
          <a:p>
            <a:endParaRPr lang="en-GB"/>
          </a:p>
        </p:txBody>
      </p:sp>
      <p:sp>
        <p:nvSpPr>
          <p:cNvPr id="17" name="text" descr="{&quot;templafy&quot;:{&quot;id&quot;:&quot;d50c380b-e287-41d0-ac6b-ecef35f2e483&quot;}}" hidden="1" title="UserProfile.CenterFreeText">
            <a:extLst>
              <a:ext uri="{FF2B5EF4-FFF2-40B4-BE49-F238E27FC236}">
                <a16:creationId xmlns:a16="http://schemas.microsoft.com/office/drawing/2014/main" id="{453BA509-AEA3-42BA-BFA2-2D8120882C40}"/>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30" name="text" descr="{&quot;templafy&quot;:{&quot;id&quot;:&quot;7d87e4d9-7466-4ec6-b49a-82c7076b6dc5&quot;}}" hidden="1" title="Form.Manuel_dato">
            <a:extLst>
              <a:ext uri="{FF2B5EF4-FFF2-40B4-BE49-F238E27FC236}">
                <a16:creationId xmlns:a16="http://schemas.microsoft.com/office/drawing/2014/main" id="{824D26E6-65DD-4D4A-90AB-8D1335ED0F78}"/>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23" name="Rektangel 22">
            <a:extLst>
              <a:ext uri="{FF2B5EF4-FFF2-40B4-BE49-F238E27FC236}">
                <a16:creationId xmlns:a16="http://schemas.microsoft.com/office/drawing/2014/main" id="{168CBB00-DBDA-4CD8-9C6E-1AFB11208C15}"/>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555152191" name="image" descr="{&quot;templafy&quot;:{&quot;id&quot;:&quot;4b38be40-3537-42e6-b229-86dffc583883&quot;}}"/>
          <p:cNvPicPr>
            <a:picLocks noChangeAspect="1"/>
          </p:cNvPicPr>
          <p:nvPr/>
        </p:nvPicPr>
        <p:blipFill>
          <a:blip r:embed="rId2"/>
          <a:stretch>
            <a:fillRect/>
          </a:stretch>
        </p:blipFill>
        <p:spPr>
          <a:xfrm>
            <a:off x="608" y="5712381"/>
            <a:ext cx="687600" cy="687600"/>
          </a:xfrm>
          <a:prstGeom prst="rect">
            <a:avLst/>
          </a:prstGeom>
        </p:spPr>
      </p:pic>
      <p:pic>
        <p:nvPicPr>
          <p:cNvPr id="25" name="Region">
            <a:extLst>
              <a:ext uri="{FF2B5EF4-FFF2-40B4-BE49-F238E27FC236}">
                <a16:creationId xmlns:a16="http://schemas.microsoft.com/office/drawing/2014/main" id="{3E029087-7C53-4692-944D-853DF9C77D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pic>
        <p:nvPicPr>
          <p:cNvPr id="480856914" name="image" descr="{&quot;templafy&quot;:{&quot;id&quot;:&quot;e89c8171-9ddd-4a40-891f-a1bcc9fbcba9&quot;}}"/>
          <p:cNvPicPr>
            <a:picLocks noChangeAspect="1"/>
          </p:cNvPicPr>
          <p:nvPr/>
        </p:nvPicPr>
        <p:blipFill>
          <a:blip r:embed="rId4"/>
          <a:stretch>
            <a:fillRect/>
          </a:stretch>
        </p:blipFill>
        <p:spPr>
          <a:xfrm>
            <a:off x="9957600" y="97200"/>
            <a:ext cx="2178000" cy="684000"/>
          </a:xfrm>
          <a:prstGeom prst="rect">
            <a:avLst/>
          </a:prstGeom>
        </p:spPr>
      </p:pic>
      <p:sp>
        <p:nvSpPr>
          <p:cNvPr id="35" name="Slide Number Placeholder 6">
            <a:extLst>
              <a:ext uri="{FF2B5EF4-FFF2-40B4-BE49-F238E27FC236}">
                <a16:creationId xmlns:a16="http://schemas.microsoft.com/office/drawing/2014/main" id="{83F8E170-69DF-4972-9F60-F68F14D60D7D}"/>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2132983578" name="image" descr="{&quot;templafy&quot;:{&quot;id&quot;:&quot;baa25a29-7054-4111-aacf-8ee6545883f8&quot;}}"/>
          <p:cNvPicPr>
            <a:picLocks noChangeAspect="1"/>
          </p:cNvPicPr>
          <p:nvPr/>
        </p:nvPicPr>
        <p:blipFill>
          <a:blip r:embed="rId4"/>
          <a:stretch>
            <a:fillRect/>
          </a:stretch>
        </p:blipFill>
        <p:spPr>
          <a:xfrm>
            <a:off x="5659200" y="6318000"/>
            <a:ext cx="1324800" cy="421200"/>
          </a:xfrm>
          <a:prstGeom prst="rect">
            <a:avLst/>
          </a:prstGeom>
        </p:spPr>
      </p:pic>
      <p:sp>
        <p:nvSpPr>
          <p:cNvPr id="37" name="text" descr="{&quot;templafy&quot;:{&quot;id&quot;:&quot;9ba70e4e-8aa9-4384-9b23-1b72bef3793c&quot;}}" title="Form.PresentationTitle">
            <a:extLst>
              <a:ext uri="{FF2B5EF4-FFF2-40B4-BE49-F238E27FC236}">
                <a16:creationId xmlns:a16="http://schemas.microsoft.com/office/drawing/2014/main" id="{35604A3C-24DD-4B57-81BE-946135D10918}"/>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38" name="text" descr="{&quot;templafy&quot;:{&quot;id&quot;:&quot;f164765f-1239-4e3c-8b90-492cbb137b73&quot;}}" title="UserProfile.Name">
            <a:extLst>
              <a:ext uri="{FF2B5EF4-FFF2-40B4-BE49-F238E27FC236}">
                <a16:creationId xmlns:a16="http://schemas.microsoft.com/office/drawing/2014/main" id="{C88A6826-A2CA-4F69-B983-C0875614AE51}"/>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39" name="text" descr="{&quot;templafy&quot;:{&quot;id&quot;:&quot;31baa0e9-7f90-48c0-a0eb-c520c013623e&quot;}}" hidden="1" title="Form.Manuel_dato">
            <a:extLst>
              <a:ext uri="{FF2B5EF4-FFF2-40B4-BE49-F238E27FC236}">
                <a16:creationId xmlns:a16="http://schemas.microsoft.com/office/drawing/2014/main" id="{C2EC882D-BC47-4C64-82DD-14592767B3AB}"/>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18" name="text" descr="{&quot;templafy&quot;:{&quot;id&quot;:&quot;6f207919-6961-44a1-b11b-9ee5a38e0d20&quot;}}" title="UserProfile.Office.Virksomhed_{{DocumentLanguage}}">
            <a:extLst>
              <a:ext uri="{FF2B5EF4-FFF2-40B4-BE49-F238E27FC236}">
                <a16:creationId xmlns:a16="http://schemas.microsoft.com/office/drawing/2014/main" id="{FE4BDFF2-54F0-4401-AA0E-97181A40AEC2}"/>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solidFill>
              </a:rPr>
              <a:t>Herlev og Gentofte Hospital</a:t>
            </a:r>
          </a:p>
        </p:txBody>
      </p:sp>
      <p:sp>
        <p:nvSpPr>
          <p:cNvPr id="19" name="text" descr="{&quot;templafy&quot;:{&quot;id&quot;:&quot;20a0f6bc-611a-4600-9717-34fd7521416d&quot;}}" title="UserProfile.CenterFreeText">
            <a:extLst>
              <a:ext uri="{FF2B5EF4-FFF2-40B4-BE49-F238E27FC236}">
                <a16:creationId xmlns:a16="http://schemas.microsoft.com/office/drawing/2014/main" id="{AF2D1966-B32E-41E8-9BA9-FD0D2A984291}"/>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
        <p:nvSpPr>
          <p:cNvPr id="20" name="text" descr="{&quot;templafy&quot;:{&quot;id&quot;:&quot;a2e3f7db-cd1d-4615-b6f0-73192956f97f&quot;}}" hidden="1" title="UserProfile.Centers.Center_{{DocumentLanguage}}">
            <a:extLst>
              <a:ext uri="{FF2B5EF4-FFF2-40B4-BE49-F238E27FC236}">
                <a16:creationId xmlns:a16="http://schemas.microsoft.com/office/drawing/2014/main" id="{32A8A6F5-E223-419C-91C1-0A3C61C51200}"/>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Tree>
    <p:extLst>
      <p:ext uri="{BB962C8B-B14F-4D97-AF65-F5344CB8AC3E}">
        <p14:creationId xmlns:p14="http://schemas.microsoft.com/office/powerpoint/2010/main" val="1392783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Èn tekstspalte - farvet baggrun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1ADD90D0-F6A3-4F85-A196-6E7F39CAA9E3}"/>
              </a:ext>
            </a:extLst>
          </p:cNvPr>
          <p:cNvSpPr>
            <a:spLocks noGrp="1"/>
          </p:cNvSpPr>
          <p:nvPr>
            <p:ph type="dt" sz="half" idx="10"/>
          </p:nvPr>
        </p:nvSpPr>
        <p:spPr/>
        <p:txBody>
          <a:bodyPr/>
          <a:lstStyle/>
          <a:p>
            <a:endParaRPr lang="da-DK" dirty="0"/>
          </a:p>
        </p:txBody>
      </p:sp>
      <p:sp>
        <p:nvSpPr>
          <p:cNvPr id="6" name="Footer Placeholder 5" hidden="1">
            <a:extLst>
              <a:ext uri="{FF2B5EF4-FFF2-40B4-BE49-F238E27FC236}">
                <a16:creationId xmlns:a16="http://schemas.microsoft.com/office/drawing/2014/main" id="{84A09467-3A38-402F-9ED6-D89FA586BE76}"/>
              </a:ext>
            </a:extLst>
          </p:cNvPr>
          <p:cNvSpPr>
            <a:spLocks noGrp="1"/>
          </p:cNvSpPr>
          <p:nvPr>
            <p:ph type="ftr" sz="quarter" idx="11"/>
          </p:nvPr>
        </p:nvSpPr>
        <p:spPr/>
        <p:txBody>
          <a:bodyPr/>
          <a:lstStyle/>
          <a:p>
            <a:endParaRPr lang="en-GB"/>
          </a:p>
        </p:txBody>
      </p:sp>
      <p:pic>
        <p:nvPicPr>
          <p:cNvPr id="1370506032" name="image" descr="{&quot;templafy&quot;:{&quot;id&quot;:&quot;4766503e-e95f-4ca7-b8d0-c76e1922d838&quot;}}"/>
          <p:cNvPicPr>
            <a:picLocks noChangeAspect="1"/>
          </p:cNvPicPr>
          <p:nvPr/>
        </p:nvPicPr>
        <p:blipFill>
          <a:blip r:embed="rId2"/>
          <a:stretch>
            <a:fillRect/>
          </a:stretch>
        </p:blipFill>
        <p:spPr>
          <a:xfrm>
            <a:off x="608" y="5712381"/>
            <a:ext cx="687600" cy="687600"/>
          </a:xfrm>
          <a:prstGeom prst="rect">
            <a:avLst/>
          </a:prstGeom>
        </p:spPr>
      </p:pic>
      <p:pic>
        <p:nvPicPr>
          <p:cNvPr id="17" name="Region">
            <a:extLst>
              <a:ext uri="{FF2B5EF4-FFF2-40B4-BE49-F238E27FC236}">
                <a16:creationId xmlns:a16="http://schemas.microsoft.com/office/drawing/2014/main" id="{5B206156-5813-4A76-AE9F-21BA178020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
        <p:nvSpPr>
          <p:cNvPr id="8" name="Titel 1">
            <a:extLst>
              <a:ext uri="{FF2B5EF4-FFF2-40B4-BE49-F238E27FC236}">
                <a16:creationId xmlns:a16="http://schemas.microsoft.com/office/drawing/2014/main" id="{8E005D95-5BE7-44A6-9245-79D170D3E04F}"/>
              </a:ext>
            </a:extLst>
          </p:cNvPr>
          <p:cNvSpPr>
            <a:spLocks noGrp="1"/>
          </p:cNvSpPr>
          <p:nvPr>
            <p:ph type="title" hasCustomPrompt="1"/>
          </p:nvPr>
        </p:nvSpPr>
        <p:spPr>
          <a:xfrm>
            <a:off x="1152000" y="872716"/>
            <a:ext cx="10346400" cy="827497"/>
          </a:xfrm>
        </p:spPr>
        <p:txBody>
          <a:bodyPr/>
          <a:lstStyle>
            <a:lvl1pPr>
              <a:defRPr/>
            </a:lvl1pPr>
          </a:lstStyle>
          <a:p>
            <a:r>
              <a:rPr lang="da-DK" dirty="0"/>
              <a:t>Overskrift 28pt i max. to linjer </a:t>
            </a:r>
            <a:br>
              <a:rPr lang="da-DK" dirty="0"/>
            </a:br>
            <a:r>
              <a:rPr lang="da-DK" dirty="0"/>
              <a:t>teksten vokser opad</a:t>
            </a:r>
          </a:p>
        </p:txBody>
      </p:sp>
      <p:sp>
        <p:nvSpPr>
          <p:cNvPr id="9" name="Pladsholder til indhold 2">
            <a:extLst>
              <a:ext uri="{FF2B5EF4-FFF2-40B4-BE49-F238E27FC236}">
                <a16:creationId xmlns:a16="http://schemas.microsoft.com/office/drawing/2014/main" id="{4DB57367-B34F-4F3D-9CB4-5407F22CD543}"/>
              </a:ext>
            </a:extLst>
          </p:cNvPr>
          <p:cNvSpPr>
            <a:spLocks noGrp="1"/>
          </p:cNvSpPr>
          <p:nvPr>
            <p:ph sz="quarter" idx="13" hasCustomPrompt="1"/>
          </p:nvPr>
        </p:nvSpPr>
        <p:spPr>
          <a:xfrm>
            <a:off x="1152000" y="1989137"/>
            <a:ext cx="10346400" cy="370800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dirty="0"/>
              <a:t>Brødtekst 22pt skrives her</a:t>
            </a:r>
          </a:p>
          <a:p>
            <a:pPr lvl="1"/>
            <a:r>
              <a:rPr lang="da-DK" dirty="0"/>
              <a:t>Andet niveau</a:t>
            </a:r>
          </a:p>
          <a:p>
            <a:pPr lvl="2"/>
            <a:r>
              <a:rPr lang="da-DK" dirty="0"/>
              <a:t>Tredje niveau</a:t>
            </a:r>
          </a:p>
          <a:p>
            <a:pPr lvl="3"/>
            <a:r>
              <a:rPr lang="da-DK" dirty="0"/>
              <a:t>Fjerde niveau </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10" name="Slide Number Placeholder 6">
            <a:extLst>
              <a:ext uri="{FF2B5EF4-FFF2-40B4-BE49-F238E27FC236}">
                <a16:creationId xmlns:a16="http://schemas.microsoft.com/office/drawing/2014/main" id="{8A2E8940-5DB8-4E68-ACA1-371D41B12E07}"/>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720707813" name="image" descr="{&quot;templafy&quot;:{&quot;id&quot;:&quot;845a338f-f19c-49d9-86eb-40f61c451fbc&quot;}}"/>
          <p:cNvPicPr>
            <a:picLocks noChangeAspect="1"/>
          </p:cNvPicPr>
          <p:nvPr/>
        </p:nvPicPr>
        <p:blipFill>
          <a:blip r:embed="rId4"/>
          <a:stretch>
            <a:fillRect/>
          </a:stretch>
        </p:blipFill>
        <p:spPr>
          <a:xfrm>
            <a:off x="5659200" y="6318000"/>
            <a:ext cx="1324800" cy="421200"/>
          </a:xfrm>
          <a:prstGeom prst="rect">
            <a:avLst/>
          </a:prstGeom>
        </p:spPr>
      </p:pic>
      <p:sp>
        <p:nvSpPr>
          <p:cNvPr id="13" name="text" descr="{&quot;templafy&quot;:{&quot;id&quot;:&quot;3d2746f1-297d-46f9-a185-d93e08cba6f2&quot;}}" title="Form.PresentationTitle">
            <a:extLst>
              <a:ext uri="{FF2B5EF4-FFF2-40B4-BE49-F238E27FC236}">
                <a16:creationId xmlns:a16="http://schemas.microsoft.com/office/drawing/2014/main" id="{5207FEC1-8100-4604-BC0A-47F40B0DA079}"/>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14" name="text" descr="{&quot;templafy&quot;:{&quot;id&quot;:&quot;985301c1-6587-4dc7-875b-ae21785a3a78&quot;}}" title="UserProfile.Name">
            <a:extLst>
              <a:ext uri="{FF2B5EF4-FFF2-40B4-BE49-F238E27FC236}">
                <a16:creationId xmlns:a16="http://schemas.microsoft.com/office/drawing/2014/main" id="{20A7E46E-B1DB-4716-BF6D-E1863E6810CC}"/>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15" name="text" descr="{&quot;templafy&quot;:{&quot;id&quot;:&quot;3fd69033-6683-4fea-970b-1131cbb7c3d3&quot;}}" hidden="1" title="Form.Manuel_dato">
            <a:extLst>
              <a:ext uri="{FF2B5EF4-FFF2-40B4-BE49-F238E27FC236}">
                <a16:creationId xmlns:a16="http://schemas.microsoft.com/office/drawing/2014/main" id="{898AC867-211E-4534-8425-AFD4D933D7C9}"/>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pic>
        <p:nvPicPr>
          <p:cNvPr id="1213953336" name="image" descr="{&quot;templafy&quot;:{&quot;id&quot;:&quot;af8cd73d-e384-4624-9dd5-0556481178c8&quot;}}"/>
          <p:cNvPicPr>
            <a:picLocks noChangeAspect="1"/>
          </p:cNvPicPr>
          <p:nvPr/>
        </p:nvPicPr>
        <p:blipFill>
          <a:blip r:embed="rId4"/>
          <a:stretch>
            <a:fillRect/>
          </a:stretch>
        </p:blipFill>
        <p:spPr>
          <a:xfrm>
            <a:off x="9957600" y="97200"/>
            <a:ext cx="2178000" cy="684000"/>
          </a:xfrm>
          <a:prstGeom prst="rect">
            <a:avLst/>
          </a:prstGeom>
        </p:spPr>
      </p:pic>
      <p:sp>
        <p:nvSpPr>
          <p:cNvPr id="19" name="text" descr="{&quot;templafy&quot;:{&quot;id&quot;:&quot;f5de6e7c-9bb0-49ca-9422-00a9e48c961c&quot;}}" title="UserProfile.Office.Virksomhed_{{DocumentLanguage}}">
            <a:extLst>
              <a:ext uri="{FF2B5EF4-FFF2-40B4-BE49-F238E27FC236}">
                <a16:creationId xmlns:a16="http://schemas.microsoft.com/office/drawing/2014/main" id="{08B659D0-FF46-490E-B3D1-64120BE04966}"/>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solidFill>
              </a:rPr>
              <a:t>Herlev og Gentofte Hospital</a:t>
            </a:r>
          </a:p>
        </p:txBody>
      </p:sp>
      <p:sp>
        <p:nvSpPr>
          <p:cNvPr id="20" name="text" descr="{&quot;templafy&quot;:{&quot;id&quot;:&quot;511ec9e8-07dd-4b2d-8858-9a0086c5e488&quot;}}" title="UserProfile.CenterFreeText">
            <a:extLst>
              <a:ext uri="{FF2B5EF4-FFF2-40B4-BE49-F238E27FC236}">
                <a16:creationId xmlns:a16="http://schemas.microsoft.com/office/drawing/2014/main" id="{308DC3AA-9394-40F4-ABD2-F5A7E5FB3A17}"/>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
        <p:nvSpPr>
          <p:cNvPr id="21" name="text" descr="{&quot;templafy&quot;:{&quot;id&quot;:&quot;6df2af85-7c05-4557-8ca5-8dc7eb26f713&quot;}}" hidden="1" title="UserProfile.Centers.Center_{{DocumentLanguage}}">
            <a:extLst>
              <a:ext uri="{FF2B5EF4-FFF2-40B4-BE49-F238E27FC236}">
                <a16:creationId xmlns:a16="http://schemas.microsoft.com/office/drawing/2014/main" id="{CEB34BCC-FF4B-407E-88D7-89A29E20FE8D}"/>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Tree>
    <p:extLst>
      <p:ext uri="{BB962C8B-B14F-4D97-AF65-F5344CB8AC3E}">
        <p14:creationId xmlns:p14="http://schemas.microsoft.com/office/powerpoint/2010/main" val="286295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og foto">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2" name="Titel 1">
            <a:extLst>
              <a:ext uri="{FF2B5EF4-FFF2-40B4-BE49-F238E27FC236}">
                <a16:creationId xmlns:a16="http://schemas.microsoft.com/office/drawing/2014/main" id="{4CDF0DB2-1037-4B3D-9866-85FC4F8951B9}"/>
              </a:ext>
            </a:extLst>
          </p:cNvPr>
          <p:cNvSpPr>
            <a:spLocks noGrp="1"/>
          </p:cNvSpPr>
          <p:nvPr>
            <p:ph type="title" hasCustomPrompt="1"/>
          </p:nvPr>
        </p:nvSpPr>
        <p:spPr>
          <a:xfrm>
            <a:off x="1152000" y="872078"/>
            <a:ext cx="5004000" cy="826910"/>
          </a:xfrm>
        </p:spPr>
        <p:txBody>
          <a:bodyPr/>
          <a:lstStyle>
            <a:lvl1pPr>
              <a:defRPr>
                <a:solidFill>
                  <a:schemeClr val="tx1"/>
                </a:solidFill>
              </a:defRPr>
            </a:lvl1pPr>
          </a:lstStyle>
          <a:p>
            <a:r>
              <a:rPr lang="da-DK" dirty="0"/>
              <a:t>Overskrift 28pt i max. to linjer teksten vokser opad </a:t>
            </a:r>
            <a:endParaRPr lang="en-GB" dirty="0"/>
          </a:p>
        </p:txBody>
      </p:sp>
      <p:sp>
        <p:nvSpPr>
          <p:cNvPr id="34" name="Pladsholder til indhold 2">
            <a:extLst>
              <a:ext uri="{FF2B5EF4-FFF2-40B4-BE49-F238E27FC236}">
                <a16:creationId xmlns:a16="http://schemas.microsoft.com/office/drawing/2014/main" id="{4F6C9FCB-BFA0-43B3-A8D2-73B806091F79}"/>
              </a:ext>
            </a:extLst>
          </p:cNvPr>
          <p:cNvSpPr>
            <a:spLocks noGrp="1"/>
          </p:cNvSpPr>
          <p:nvPr>
            <p:ph sz="quarter" idx="17" hasCustomPrompt="1"/>
          </p:nvPr>
        </p:nvSpPr>
        <p:spPr>
          <a:xfrm>
            <a:off x="1152000" y="2006070"/>
            <a:ext cx="5004000" cy="3708000"/>
          </a:xfrm>
        </p:spPr>
        <p:txBody>
          <a:bodyPr/>
          <a:lstStyle>
            <a:lvl1pPr marL="270000" indent="-270000">
              <a:defRPr baseline="0">
                <a:solidFill>
                  <a:schemeClr val="tx1"/>
                </a:solidFill>
              </a:defRPr>
            </a:lvl1pPr>
            <a:lvl2pPr marL="630000" indent="-270000">
              <a:defRPr>
                <a:solidFill>
                  <a:schemeClr val="tx1"/>
                </a:solidFill>
              </a:defRPr>
            </a:lvl2pPr>
            <a:lvl3pPr marL="936000" indent="-234000">
              <a:defRPr>
                <a:solidFill>
                  <a:schemeClr val="tx1"/>
                </a:solidFill>
              </a:defRPr>
            </a:lvl3pPr>
            <a:lvl4pPr marL="1296000" indent="-216000">
              <a:defRPr>
                <a:solidFill>
                  <a:schemeClr val="tx1"/>
                </a:solidFill>
              </a:defRPr>
            </a:lvl4pPr>
            <a:lvl5pPr marL="1656000" indent="-216000">
              <a:defRPr>
                <a:solidFill>
                  <a:schemeClr val="tx1"/>
                </a:solidFill>
              </a:defRPr>
            </a:lvl5pPr>
            <a:lvl6pPr marL="1818000" indent="0">
              <a:buNone/>
              <a:defRPr>
                <a:solidFill>
                  <a:schemeClr val="tx1"/>
                </a:solidFill>
              </a:defRPr>
            </a:lvl6pPr>
            <a:lvl7pPr marL="2178000" indent="0">
              <a:buNone/>
              <a:defRPr>
                <a:solidFill>
                  <a:schemeClr val="tx1"/>
                </a:solidFill>
              </a:defRPr>
            </a:lvl7pPr>
            <a:lvl8pPr marL="2538000" indent="0">
              <a:buNone/>
              <a:defRPr>
                <a:solidFill>
                  <a:schemeClr val="tx1"/>
                </a:solidFill>
              </a:defRPr>
            </a:lvl8pPr>
            <a:lvl9pPr marL="2538000" indent="0">
              <a:buNone/>
              <a:defRPr sz="1000">
                <a:solidFill>
                  <a:schemeClr val="tx1"/>
                </a:solidFill>
              </a:defRPr>
            </a:lvl9pPr>
          </a:lstStyle>
          <a:p>
            <a:pPr lvl="0"/>
            <a:r>
              <a:rPr lang="da-DK" dirty="0"/>
              <a:t>Brødtekst 22pt skrives her, eller tabel og diagram indsættes</a:t>
            </a:r>
          </a:p>
          <a:p>
            <a:pPr lvl="1"/>
            <a:r>
              <a:rPr lang="da-DK" dirty="0"/>
              <a:t>Andet niveau</a:t>
            </a:r>
          </a:p>
          <a:p>
            <a:pPr lvl="2"/>
            <a:r>
              <a:rPr lang="da-DK" dirty="0"/>
              <a:t>Tredje niveau</a:t>
            </a:r>
          </a:p>
          <a:p>
            <a:pPr lvl="3"/>
            <a:r>
              <a:rPr lang="da-DK" dirty="0"/>
              <a:t>Fjerde niveau</a:t>
            </a:r>
          </a:p>
          <a:p>
            <a:pPr lvl="4"/>
            <a:r>
              <a:rPr lang="da-DK" dirty="0"/>
              <a:t>Femte niveau</a:t>
            </a:r>
          </a:p>
          <a:p>
            <a:pPr lvl="8"/>
            <a:endParaRPr lang="da-DK" dirty="0"/>
          </a:p>
        </p:txBody>
      </p:sp>
      <p:sp>
        <p:nvSpPr>
          <p:cNvPr id="33" name="Pladsholder til billede 2">
            <a:extLst>
              <a:ext uri="{FF2B5EF4-FFF2-40B4-BE49-F238E27FC236}">
                <a16:creationId xmlns:a16="http://schemas.microsoft.com/office/drawing/2014/main" id="{E4E17A79-F37E-41DA-B54E-BEA03CB50E11}"/>
              </a:ext>
              <a:ext uri="{C183D7F6-B498-43B3-948B-1728B52AA6E4}">
                <adec:decorative xmlns:adec="http://schemas.microsoft.com/office/drawing/2017/decorative" val="1"/>
              </a:ext>
            </a:extLst>
          </p:cNvPr>
          <p:cNvSpPr>
            <a:spLocks noGrp="1"/>
          </p:cNvSpPr>
          <p:nvPr>
            <p:ph type="pic" sz="quarter" idx="16" hasCustomPrompt="1"/>
          </p:nvPr>
        </p:nvSpPr>
        <p:spPr>
          <a:xfrm>
            <a:off x="6496073" y="0"/>
            <a:ext cx="5695927" cy="6857447"/>
          </a:xfrm>
        </p:spPr>
        <p:txBody>
          <a:bodyPr tIns="900000" bIns="0" anchor="ctr" anchorCtr="0"/>
          <a:lstStyle>
            <a:lvl1pPr marL="0" indent="0" algn="ctr">
              <a:buNone/>
              <a:defRPr sz="1400" baseline="0">
                <a:solidFill>
                  <a:schemeClr val="tx1"/>
                </a:solidFill>
              </a:defRPr>
            </a:lvl1pPr>
          </a:lstStyle>
          <a:p>
            <a:r>
              <a:rPr lang="da-DK" dirty="0"/>
              <a:t>Klik på ikon for at indsætte billede</a:t>
            </a:r>
          </a:p>
        </p:txBody>
      </p:sp>
      <p:sp>
        <p:nvSpPr>
          <p:cNvPr id="2" name="Date Placeholder 1" hidden="1">
            <a:extLst>
              <a:ext uri="{FF2B5EF4-FFF2-40B4-BE49-F238E27FC236}">
                <a16:creationId xmlns:a16="http://schemas.microsoft.com/office/drawing/2014/main" id="{49DD8573-7CBB-4652-800A-962EBE3F490D}"/>
              </a:ext>
            </a:extLst>
          </p:cNvPr>
          <p:cNvSpPr>
            <a:spLocks noGrp="1"/>
          </p:cNvSpPr>
          <p:nvPr>
            <p:ph type="dt" sz="half" idx="10"/>
          </p:nvPr>
        </p:nvSpPr>
        <p:spPr/>
        <p:txBody>
          <a:bodyPr/>
          <a:lstStyle/>
          <a:p>
            <a:endParaRPr lang="da-DK" dirty="0"/>
          </a:p>
        </p:txBody>
      </p:sp>
      <p:sp>
        <p:nvSpPr>
          <p:cNvPr id="3" name="Footer Placeholder 2" hidden="1">
            <a:extLst>
              <a:ext uri="{FF2B5EF4-FFF2-40B4-BE49-F238E27FC236}">
                <a16:creationId xmlns:a16="http://schemas.microsoft.com/office/drawing/2014/main" id="{37273E1E-FA5D-4987-9D9D-4AC13F5E6044}"/>
              </a:ext>
            </a:extLst>
          </p:cNvPr>
          <p:cNvSpPr>
            <a:spLocks noGrp="1"/>
          </p:cNvSpPr>
          <p:nvPr>
            <p:ph type="ftr" sz="quarter" idx="11"/>
          </p:nvPr>
        </p:nvSpPr>
        <p:spPr/>
        <p:txBody>
          <a:bodyPr/>
          <a:lstStyle/>
          <a:p>
            <a:endParaRPr lang="en-GB"/>
          </a:p>
        </p:txBody>
      </p:sp>
      <p:sp>
        <p:nvSpPr>
          <p:cNvPr id="30" name="text" descr="{&quot;templafy&quot;:{&quot;id&quot;:&quot;27296a5e-f5d1-45f8-b432-a51b22434a18&quot;}}" hidden="1" title="Form.Manuel_dato">
            <a:extLst>
              <a:ext uri="{FF2B5EF4-FFF2-40B4-BE49-F238E27FC236}">
                <a16:creationId xmlns:a16="http://schemas.microsoft.com/office/drawing/2014/main" id="{824D26E6-65DD-4D4A-90AB-8D1335ED0F78}"/>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pic>
        <p:nvPicPr>
          <p:cNvPr id="1545275095" name="image" descr="{&quot;templafy&quot;:{&quot;id&quot;:&quot;a8be91fd-d814-496a-b097-b82824f9564d&quot;}}"/>
          <p:cNvPicPr>
            <a:picLocks noChangeAspect="1"/>
          </p:cNvPicPr>
          <p:nvPr/>
        </p:nvPicPr>
        <p:blipFill>
          <a:blip r:embed="rId2"/>
          <a:stretch>
            <a:fillRect/>
          </a:stretch>
        </p:blipFill>
        <p:spPr>
          <a:xfrm>
            <a:off x="608" y="5712381"/>
            <a:ext cx="687600" cy="687600"/>
          </a:xfrm>
          <a:prstGeom prst="rect">
            <a:avLst/>
          </a:prstGeom>
        </p:spPr>
      </p:pic>
      <p:pic>
        <p:nvPicPr>
          <p:cNvPr id="25" name="Region">
            <a:extLst>
              <a:ext uri="{FF2B5EF4-FFF2-40B4-BE49-F238E27FC236}">
                <a16:creationId xmlns:a16="http://schemas.microsoft.com/office/drawing/2014/main" id="{52C0C4E8-5D45-4F57-94AA-7914263713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
        <p:nvSpPr>
          <p:cNvPr id="43" name="text" descr="{&quot;templafy&quot;:{&quot;id&quot;:&quot;1dd8078c-36ca-4e0e-bc23-edabb18e6a08&quot;}}" title="Form.PresentationTitle">
            <a:extLst>
              <a:ext uri="{FF2B5EF4-FFF2-40B4-BE49-F238E27FC236}">
                <a16:creationId xmlns:a16="http://schemas.microsoft.com/office/drawing/2014/main" id="{89163549-09B9-42CB-A374-7897A4EC2448}"/>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14" name="text" descr="{&quot;templafy&quot;:{&quot;id&quot;:&quot;c79f675f-7564-4cb6-9954-25301ccac3ca&quot;}}" title="UserProfile.Office.Virksomhed_{{DocumentLanguage}}">
            <a:extLst>
              <a:ext uri="{FF2B5EF4-FFF2-40B4-BE49-F238E27FC236}">
                <a16:creationId xmlns:a16="http://schemas.microsoft.com/office/drawing/2014/main" id="{A206C2C6-5176-4BDD-91EF-738D46B288E8}"/>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solidFill>
              </a:rPr>
              <a:t>Herlev og Gentofte Hospital</a:t>
            </a:r>
          </a:p>
        </p:txBody>
      </p:sp>
      <p:sp>
        <p:nvSpPr>
          <p:cNvPr id="15" name="text" descr="{&quot;templafy&quot;:{&quot;id&quot;:&quot;9e286db5-62d1-4eb1-9f0d-6dd956c3561a&quot;}}" title="UserProfile.CenterFreeText">
            <a:extLst>
              <a:ext uri="{FF2B5EF4-FFF2-40B4-BE49-F238E27FC236}">
                <a16:creationId xmlns:a16="http://schemas.microsoft.com/office/drawing/2014/main" id="{42E5354E-27FE-478F-9770-6226C1CED3B4}"/>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
        <p:nvSpPr>
          <p:cNvPr id="16" name="text" descr="{&quot;templafy&quot;:{&quot;id&quot;:&quot;487551bb-0d57-4557-bcbb-68b50733bb93&quot;}}" hidden="1" title="UserProfile.Centers.Center_{{DocumentLanguage}}">
            <a:extLst>
              <a:ext uri="{FF2B5EF4-FFF2-40B4-BE49-F238E27FC236}">
                <a16:creationId xmlns:a16="http://schemas.microsoft.com/office/drawing/2014/main" id="{D1AA0BCD-90EA-438F-9FD3-DF0F90EA66E4}"/>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Tree>
    <p:extLst>
      <p:ext uri="{BB962C8B-B14F-4D97-AF65-F5344CB8AC3E}">
        <p14:creationId xmlns:p14="http://schemas.microsoft.com/office/powerpoint/2010/main" val="3511902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ut">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52000" y="1699200"/>
            <a:ext cx="10346400" cy="828000"/>
          </a:xfrm>
        </p:spPr>
        <p:txBody>
          <a:bodyPr/>
          <a:lstStyle>
            <a:lvl1pPr>
              <a:lnSpc>
                <a:spcPct val="85000"/>
              </a:lnSpc>
              <a:defRPr>
                <a:solidFill>
                  <a:schemeClr val="tx1"/>
                </a:solidFill>
              </a:defRPr>
            </a:lvl1pPr>
          </a:lstStyle>
          <a:p>
            <a:r>
              <a:rPr lang="da-DK" dirty="0"/>
              <a:t>Overskrift 28pt i max. to linjer </a:t>
            </a:r>
            <a:br>
              <a:rPr lang="da-DK" dirty="0"/>
            </a:br>
            <a:r>
              <a:rPr lang="da-DK" dirty="0"/>
              <a:t>teksten vokser opad</a:t>
            </a:r>
          </a:p>
        </p:txBody>
      </p:sp>
      <p:sp>
        <p:nvSpPr>
          <p:cNvPr id="11" name="Pladsholder til tekst 2"/>
          <p:cNvSpPr>
            <a:spLocks noGrp="1"/>
          </p:cNvSpPr>
          <p:nvPr>
            <p:ph type="body" sz="quarter" idx="15" hasCustomPrompt="1"/>
          </p:nvPr>
        </p:nvSpPr>
        <p:spPr>
          <a:xfrm>
            <a:off x="1152000" y="2818800"/>
            <a:ext cx="5004000" cy="648000"/>
          </a:xfrm>
        </p:spPr>
        <p:txBody>
          <a:bodyPr/>
          <a:lstStyle>
            <a:lvl1pPr marL="0" indent="0">
              <a:lnSpc>
                <a:spcPct val="85000"/>
              </a:lnSpc>
              <a:buFont typeface="Arial" panose="020B0604020202020204" pitchFamily="34" charset="0"/>
              <a:buNone/>
              <a:defRPr sz="1600" baseline="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17" name="Pladsholder til tekst 3"/>
          <p:cNvSpPr>
            <a:spLocks noGrp="1"/>
          </p:cNvSpPr>
          <p:nvPr>
            <p:ph type="body" sz="quarter" idx="16" hasCustomPrompt="1"/>
          </p:nvPr>
        </p:nvSpPr>
        <p:spPr>
          <a:xfrm>
            <a:off x="1152000" y="3747600"/>
            <a:ext cx="5004000" cy="648000"/>
          </a:xfrm>
        </p:spPr>
        <p:txBody>
          <a:bodyPr/>
          <a:lstStyle>
            <a:lvl1pPr marL="0" indent="0">
              <a:lnSpc>
                <a:spcPct val="85000"/>
              </a:lnSpc>
              <a:buNone/>
              <a:defRPr sz="160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18" name="Pladsholder til tekst 4"/>
          <p:cNvSpPr>
            <a:spLocks noGrp="1"/>
          </p:cNvSpPr>
          <p:nvPr>
            <p:ph type="body" sz="quarter" idx="17" hasCustomPrompt="1"/>
          </p:nvPr>
        </p:nvSpPr>
        <p:spPr>
          <a:xfrm>
            <a:off x="6501600" y="2818800"/>
            <a:ext cx="5004000" cy="648000"/>
          </a:xfrm>
        </p:spPr>
        <p:txBody>
          <a:bodyPr/>
          <a:lstStyle>
            <a:lvl1pPr marL="0" indent="0">
              <a:lnSpc>
                <a:spcPct val="85000"/>
              </a:lnSpc>
              <a:buNone/>
              <a:defRPr sz="160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19" name="Pladsholder til tekst5"/>
          <p:cNvSpPr>
            <a:spLocks noGrp="1"/>
          </p:cNvSpPr>
          <p:nvPr>
            <p:ph type="body" sz="quarter" idx="18" hasCustomPrompt="1"/>
          </p:nvPr>
        </p:nvSpPr>
        <p:spPr>
          <a:xfrm>
            <a:off x="6501600" y="3747600"/>
            <a:ext cx="5004000" cy="648000"/>
          </a:xfrm>
        </p:spPr>
        <p:txBody>
          <a:bodyPr/>
          <a:lstStyle>
            <a:lvl1pPr marL="0" indent="0">
              <a:lnSpc>
                <a:spcPct val="85000"/>
              </a:lnSpc>
              <a:buNone/>
              <a:defRPr sz="160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3" name="Date Placeholder 2" hidden="1">
            <a:extLst>
              <a:ext uri="{FF2B5EF4-FFF2-40B4-BE49-F238E27FC236}">
                <a16:creationId xmlns:a16="http://schemas.microsoft.com/office/drawing/2014/main" id="{4E5C5C65-92B8-4B3F-BE1B-63180EB0E183}"/>
              </a:ext>
            </a:extLst>
          </p:cNvPr>
          <p:cNvSpPr>
            <a:spLocks noGrp="1"/>
          </p:cNvSpPr>
          <p:nvPr>
            <p:ph type="dt" sz="half" idx="19"/>
          </p:nvPr>
        </p:nvSpPr>
        <p:spPr/>
        <p:txBody>
          <a:bodyPr/>
          <a:lstStyle/>
          <a:p>
            <a:endParaRPr lang="da-DK" dirty="0"/>
          </a:p>
        </p:txBody>
      </p:sp>
      <p:sp>
        <p:nvSpPr>
          <p:cNvPr id="7" name="Footer Placeholder 6" hidden="1">
            <a:extLst>
              <a:ext uri="{FF2B5EF4-FFF2-40B4-BE49-F238E27FC236}">
                <a16:creationId xmlns:a16="http://schemas.microsoft.com/office/drawing/2014/main" id="{9908E025-A0FB-4A57-BEE6-3B848F4574F7}"/>
              </a:ext>
            </a:extLst>
          </p:cNvPr>
          <p:cNvSpPr>
            <a:spLocks noGrp="1"/>
          </p:cNvSpPr>
          <p:nvPr>
            <p:ph type="ftr" sz="quarter" idx="20"/>
          </p:nvPr>
        </p:nvSpPr>
        <p:spPr/>
        <p:txBody>
          <a:bodyPr/>
          <a:lstStyle/>
          <a:p>
            <a:endParaRPr lang="en-GB"/>
          </a:p>
        </p:txBody>
      </p:sp>
      <p:sp>
        <p:nvSpPr>
          <p:cNvPr id="27" name="text" descr="{&quot;templafy&quot;:{&quot;id&quot;:&quot;a91bb1eb-2ddf-48d6-8ff2-3b363f36a5f1&quot;}}" hidden="1" title="UserProfile.CenterFreeText">
            <a:extLst>
              <a:ext uri="{FF2B5EF4-FFF2-40B4-BE49-F238E27FC236}">
                <a16:creationId xmlns:a16="http://schemas.microsoft.com/office/drawing/2014/main" id="{5F299E72-7220-4037-A022-AB131B48EEA5}"/>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chemeClr val="bg1"/>
              </a:solidFill>
            </a:endParaRPr>
          </a:p>
        </p:txBody>
      </p:sp>
      <p:sp>
        <p:nvSpPr>
          <p:cNvPr id="30" name="text" descr="{&quot;templafy&quot;:{&quot;id&quot;:&quot;7fccdec9-ee94-4260-b631-4ba2e0afd2e9&quot;}}" hidden="1" title="Form.Manuel_dato">
            <a:extLst>
              <a:ext uri="{FF2B5EF4-FFF2-40B4-BE49-F238E27FC236}">
                <a16:creationId xmlns:a16="http://schemas.microsoft.com/office/drawing/2014/main" id="{22340F70-8ECE-4613-ADC1-E4F33D756A14}"/>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pic>
        <p:nvPicPr>
          <p:cNvPr id="552166147" name="image" descr="{&quot;templafy&quot;:{&quot;id&quot;:&quot;5adb6b54-8585-453c-ad7d-0aa91d826c0b&quot;}}"/>
          <p:cNvPicPr>
            <a:picLocks noChangeAspect="1"/>
          </p:cNvPicPr>
          <p:nvPr/>
        </p:nvPicPr>
        <p:blipFill>
          <a:blip r:embed="rId2"/>
          <a:stretch>
            <a:fillRect/>
          </a:stretch>
        </p:blipFill>
        <p:spPr>
          <a:xfrm>
            <a:off x="608" y="5712381"/>
            <a:ext cx="687600" cy="687600"/>
          </a:xfrm>
          <a:prstGeom prst="rect">
            <a:avLst/>
          </a:prstGeom>
        </p:spPr>
      </p:pic>
      <p:pic>
        <p:nvPicPr>
          <p:cNvPr id="28" name="Region">
            <a:extLst>
              <a:ext uri="{FF2B5EF4-FFF2-40B4-BE49-F238E27FC236}">
                <a16:creationId xmlns:a16="http://schemas.microsoft.com/office/drawing/2014/main" id="{04BA0E9E-FE00-4157-8D05-BA7D44AD03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
        <p:nvSpPr>
          <p:cNvPr id="42" name="Slide Number Placeholder 6">
            <a:extLst>
              <a:ext uri="{FF2B5EF4-FFF2-40B4-BE49-F238E27FC236}">
                <a16:creationId xmlns:a16="http://schemas.microsoft.com/office/drawing/2014/main" id="{AA6E1AEA-D18E-4F13-8E17-63E53DEB91A7}"/>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161521547" name="image" descr="{&quot;templafy&quot;:{&quot;id&quot;:&quot;5e30b22e-8d22-46f8-8f42-189735f47607&quot;}}"/>
          <p:cNvPicPr>
            <a:picLocks noChangeAspect="1"/>
          </p:cNvPicPr>
          <p:nvPr/>
        </p:nvPicPr>
        <p:blipFill>
          <a:blip r:embed="rId4"/>
          <a:stretch>
            <a:fillRect/>
          </a:stretch>
        </p:blipFill>
        <p:spPr>
          <a:xfrm>
            <a:off x="5659200" y="6318000"/>
            <a:ext cx="1324800" cy="421200"/>
          </a:xfrm>
          <a:prstGeom prst="rect">
            <a:avLst/>
          </a:prstGeom>
        </p:spPr>
      </p:pic>
      <p:sp>
        <p:nvSpPr>
          <p:cNvPr id="44" name="text" descr="{&quot;templafy&quot;:{&quot;id&quot;:&quot;cb053c03-d75a-406a-a835-8713b50f1ee0&quot;}}" title="Form.PresentationTitle">
            <a:extLst>
              <a:ext uri="{FF2B5EF4-FFF2-40B4-BE49-F238E27FC236}">
                <a16:creationId xmlns:a16="http://schemas.microsoft.com/office/drawing/2014/main" id="{4B8A3DC0-1CCE-472E-B160-7789CE4C9703}"/>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45" name="text" descr="{&quot;templafy&quot;:{&quot;id&quot;:&quot;5c78bdc3-1967-4b76-92d0-3733922e9b40&quot;}}" title="UserProfile.Name">
            <a:extLst>
              <a:ext uri="{FF2B5EF4-FFF2-40B4-BE49-F238E27FC236}">
                <a16:creationId xmlns:a16="http://schemas.microsoft.com/office/drawing/2014/main" id="{74A716F1-43C7-4E6D-91A6-9D9BBAA22A29}"/>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46" name="text" descr="{&quot;templafy&quot;:{&quot;id&quot;:&quot;1220990f-5ba7-4c8e-8a7b-ade253f79b03&quot;}}" hidden="1" title="Form.Manuel_dato">
            <a:extLst>
              <a:ext uri="{FF2B5EF4-FFF2-40B4-BE49-F238E27FC236}">
                <a16:creationId xmlns:a16="http://schemas.microsoft.com/office/drawing/2014/main" id="{2960439B-7618-4D70-AC68-82D347F3903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pic>
        <p:nvPicPr>
          <p:cNvPr id="1027099518" name="image" descr="{&quot;templafy&quot;:{&quot;id&quot;:&quot;eefe365e-c3c1-4dbe-ad0b-69f225ff71f2&quot;}}"/>
          <p:cNvPicPr>
            <a:picLocks noChangeAspect="1"/>
          </p:cNvPicPr>
          <p:nvPr/>
        </p:nvPicPr>
        <p:blipFill>
          <a:blip r:embed="rId4"/>
          <a:stretch>
            <a:fillRect/>
          </a:stretch>
        </p:blipFill>
        <p:spPr>
          <a:xfrm>
            <a:off x="9957600" y="97200"/>
            <a:ext cx="2178000" cy="684000"/>
          </a:xfrm>
          <a:prstGeom prst="rect">
            <a:avLst/>
          </a:prstGeom>
        </p:spPr>
      </p:pic>
      <p:sp>
        <p:nvSpPr>
          <p:cNvPr id="21" name="text" descr="{&quot;templafy&quot;:{&quot;id&quot;:&quot;fd59e234-7eeb-4de4-b1c6-cb448c161947&quot;}}" title="UserProfile.Office.Virksomhed_{{DocumentLanguage}}">
            <a:extLst>
              <a:ext uri="{FF2B5EF4-FFF2-40B4-BE49-F238E27FC236}">
                <a16:creationId xmlns:a16="http://schemas.microsoft.com/office/drawing/2014/main" id="{794E995F-F650-40B7-A5E3-63E4E0667F1B}"/>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solidFill>
              </a:rPr>
              <a:t>Herlev og Gentofte Hospital</a:t>
            </a:r>
          </a:p>
        </p:txBody>
      </p:sp>
      <p:sp>
        <p:nvSpPr>
          <p:cNvPr id="22" name="text" descr="{&quot;templafy&quot;:{&quot;id&quot;:&quot;48267a3d-4272-442c-bccd-06b29b42d937&quot;}}" title="UserProfile.CenterFreeText">
            <a:extLst>
              <a:ext uri="{FF2B5EF4-FFF2-40B4-BE49-F238E27FC236}">
                <a16:creationId xmlns:a16="http://schemas.microsoft.com/office/drawing/2014/main" id="{06FBEC74-D701-4BEE-A2F1-47BF8536CB04}"/>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
        <p:nvSpPr>
          <p:cNvPr id="23" name="text" descr="{&quot;templafy&quot;:{&quot;id&quot;:&quot;85809e91-97ea-4413-a89b-3d887094ba8a&quot;}}" hidden="1" title="UserProfile.Centers.Center_{{DocumentLanguage}}">
            <a:extLst>
              <a:ext uri="{FF2B5EF4-FFF2-40B4-BE49-F238E27FC236}">
                <a16:creationId xmlns:a16="http://schemas.microsoft.com/office/drawing/2014/main" id="{7BF89671-AA1C-41FC-9A45-335DF818EAD0}"/>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Tree>
    <p:extLst>
      <p:ext uri="{BB962C8B-B14F-4D97-AF65-F5344CB8AC3E}">
        <p14:creationId xmlns:p14="http://schemas.microsoft.com/office/powerpoint/2010/main" val="15178918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m">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4E5C5C65-92B8-4B3F-BE1B-63180EB0E183}"/>
              </a:ext>
            </a:extLst>
          </p:cNvPr>
          <p:cNvSpPr>
            <a:spLocks noGrp="1"/>
          </p:cNvSpPr>
          <p:nvPr>
            <p:ph type="dt" sz="half" idx="19"/>
          </p:nvPr>
        </p:nvSpPr>
        <p:spPr/>
        <p:txBody>
          <a:bodyPr/>
          <a:lstStyle/>
          <a:p>
            <a:endParaRPr lang="da-DK" dirty="0"/>
          </a:p>
        </p:txBody>
      </p:sp>
      <p:sp>
        <p:nvSpPr>
          <p:cNvPr id="7" name="Footer Placeholder 6" hidden="1">
            <a:extLst>
              <a:ext uri="{FF2B5EF4-FFF2-40B4-BE49-F238E27FC236}">
                <a16:creationId xmlns:a16="http://schemas.microsoft.com/office/drawing/2014/main" id="{9908E025-A0FB-4A57-BEE6-3B848F4574F7}"/>
              </a:ext>
            </a:extLst>
          </p:cNvPr>
          <p:cNvSpPr>
            <a:spLocks noGrp="1"/>
          </p:cNvSpPr>
          <p:nvPr>
            <p:ph type="ftr" sz="quarter" idx="20"/>
          </p:nvPr>
        </p:nvSpPr>
        <p:spPr/>
        <p:txBody>
          <a:bodyPr/>
          <a:lstStyle/>
          <a:p>
            <a:endParaRPr lang="en-GB"/>
          </a:p>
        </p:txBody>
      </p:sp>
      <p:sp>
        <p:nvSpPr>
          <p:cNvPr id="27" name="text" descr="{&quot;templafy&quot;:{&quot;id&quot;:&quot;a91bb1eb-2ddf-48d6-8ff2-3b363f36a5f1&quot;}}" hidden="1" title="UserProfile.CenterFreeText">
            <a:extLst>
              <a:ext uri="{FF2B5EF4-FFF2-40B4-BE49-F238E27FC236}">
                <a16:creationId xmlns:a16="http://schemas.microsoft.com/office/drawing/2014/main" id="{5F299E72-7220-4037-A022-AB131B48EEA5}"/>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chemeClr val="bg1"/>
              </a:solidFill>
            </a:endParaRPr>
          </a:p>
        </p:txBody>
      </p:sp>
      <p:sp>
        <p:nvSpPr>
          <p:cNvPr id="30" name="text" descr="{&quot;templafy&quot;:{&quot;id&quot;:&quot;7fccdec9-ee94-4260-b631-4ba2e0afd2e9&quot;}}" hidden="1" title="Form.Manuel_dato">
            <a:extLst>
              <a:ext uri="{FF2B5EF4-FFF2-40B4-BE49-F238E27FC236}">
                <a16:creationId xmlns:a16="http://schemas.microsoft.com/office/drawing/2014/main" id="{22340F70-8ECE-4613-ADC1-E4F33D756A14}"/>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pic>
        <p:nvPicPr>
          <p:cNvPr id="1203238380" name="image" descr="{&quot;templafy&quot;:{&quot;id&quot;:&quot;9dc3936b-4da0-42fa-8c55-4d841a4db0e1&quot;}}"/>
          <p:cNvPicPr>
            <a:picLocks noChangeAspect="1"/>
          </p:cNvPicPr>
          <p:nvPr/>
        </p:nvPicPr>
        <p:blipFill>
          <a:blip r:embed="rId2"/>
          <a:stretch>
            <a:fillRect/>
          </a:stretch>
        </p:blipFill>
        <p:spPr>
          <a:xfrm>
            <a:off x="9957600" y="97200"/>
            <a:ext cx="2178000" cy="684000"/>
          </a:xfrm>
          <a:prstGeom prst="rect">
            <a:avLst/>
          </a:prstGeom>
        </p:spPr>
      </p:pic>
      <p:sp>
        <p:nvSpPr>
          <p:cNvPr id="18" name="Slide Number Placeholder 6">
            <a:extLst>
              <a:ext uri="{FF2B5EF4-FFF2-40B4-BE49-F238E27FC236}">
                <a16:creationId xmlns:a16="http://schemas.microsoft.com/office/drawing/2014/main" id="{6A8F6526-BA0C-47B4-AA6F-2048EBEB316F}"/>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924913053" name="image" descr="{&quot;templafy&quot;:{&quot;id&quot;:&quot;ddaab3e1-379d-4b02-a4f3-9603f3d398e7&quot;}}"/>
          <p:cNvPicPr>
            <a:picLocks noChangeAspect="1"/>
          </p:cNvPicPr>
          <p:nvPr/>
        </p:nvPicPr>
        <p:blipFill>
          <a:blip r:embed="rId2"/>
          <a:stretch>
            <a:fillRect/>
          </a:stretch>
        </p:blipFill>
        <p:spPr>
          <a:xfrm>
            <a:off x="5659200" y="6318000"/>
            <a:ext cx="1324800" cy="421200"/>
          </a:xfrm>
          <a:prstGeom prst="rect">
            <a:avLst/>
          </a:prstGeom>
        </p:spPr>
      </p:pic>
      <p:sp>
        <p:nvSpPr>
          <p:cNvPr id="20" name="text" descr="{&quot;templafy&quot;:{&quot;id&quot;:&quot;3dd5a6f1-1663-4c84-b25e-3cbc85e31efe&quot;}}" title="Form.PresentationTitle">
            <a:extLst>
              <a:ext uri="{FF2B5EF4-FFF2-40B4-BE49-F238E27FC236}">
                <a16:creationId xmlns:a16="http://schemas.microsoft.com/office/drawing/2014/main" id="{C345970C-2856-4898-A596-57DA8BB36DCC}"/>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21" name="text" descr="{&quot;templafy&quot;:{&quot;id&quot;:&quot;fe9a8710-dbd1-4706-8d9c-4c9e99bf637d&quot;}}" title="UserProfile.Name">
            <a:extLst>
              <a:ext uri="{FF2B5EF4-FFF2-40B4-BE49-F238E27FC236}">
                <a16:creationId xmlns:a16="http://schemas.microsoft.com/office/drawing/2014/main" id="{717E47F5-102C-4FD5-8243-B94086B03486}"/>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22" name="text" descr="{&quot;templafy&quot;:{&quot;id&quot;:&quot;ec09e183-e07c-45d0-a474-bdc8e4104eae&quot;}}" hidden="1" title="Form.Manuel_dato">
            <a:extLst>
              <a:ext uri="{FF2B5EF4-FFF2-40B4-BE49-F238E27FC236}">
                <a16:creationId xmlns:a16="http://schemas.microsoft.com/office/drawing/2014/main" id="{163EC0C4-71FB-44BB-BFAA-424DFEB193B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Tree>
    <p:extLst>
      <p:ext uri="{BB962C8B-B14F-4D97-AF65-F5344CB8AC3E}">
        <p14:creationId xmlns:p14="http://schemas.microsoft.com/office/powerpoint/2010/main" val="30142616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0" name="Rektangel 9">
            <a:extLst>
              <a:ext uri="{C183D7F6-B498-43B3-948B-1728B52AA6E4}">
                <adec:decorative xmlns:adec="http://schemas.microsoft.com/office/drawing/2017/decorative" val="1"/>
              </a:ext>
            </a:extLst>
          </p:cNvPr>
          <p:cNvSpPr/>
          <p:nvPr userDrawn="1"/>
        </p:nvSpPr>
        <p:spPr>
          <a:xfrm>
            <a:off x="0" y="1358214"/>
            <a:ext cx="12191423" cy="55023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8" name="Titel 1"/>
          <p:cNvSpPr>
            <a:spLocks noGrp="1"/>
          </p:cNvSpPr>
          <p:nvPr>
            <p:ph type="title" hasCustomPrompt="1"/>
          </p:nvPr>
        </p:nvSpPr>
        <p:spPr>
          <a:xfrm>
            <a:off x="1151999" y="1989138"/>
            <a:ext cx="10344675" cy="2160000"/>
          </a:xfrm>
        </p:spPr>
        <p:txBody>
          <a:bodyPr anchor="t" anchorCtr="0"/>
          <a:lstStyle>
            <a:lvl1pPr>
              <a:defRPr sz="3800">
                <a:solidFill>
                  <a:schemeClr val="bg1"/>
                </a:solidFill>
              </a:defRPr>
            </a:lvl1pPr>
          </a:lstStyle>
          <a:p>
            <a:r>
              <a:rPr lang="da-DK" dirty="0"/>
              <a:t>Overskrift 38pt skrives her</a:t>
            </a:r>
            <a:br>
              <a:rPr lang="da-DK" dirty="0"/>
            </a:br>
            <a:r>
              <a:rPr lang="da-DK" dirty="0"/>
              <a:t>i to eller flere linjer</a:t>
            </a:r>
          </a:p>
        </p:txBody>
      </p:sp>
      <p:sp>
        <p:nvSpPr>
          <p:cNvPr id="3" name="Undertitel 2"/>
          <p:cNvSpPr>
            <a:spLocks noGrp="1"/>
          </p:cNvSpPr>
          <p:nvPr>
            <p:ph type="subTitle" idx="1" hasCustomPrompt="1"/>
          </p:nvPr>
        </p:nvSpPr>
        <p:spPr>
          <a:xfrm>
            <a:off x="1152000" y="4814967"/>
            <a:ext cx="10346400" cy="888504"/>
          </a:xfrm>
        </p:spPr>
        <p:txBody>
          <a:bodyPr/>
          <a:lstStyle>
            <a:lvl1pPr marL="0" indent="0" algn="l">
              <a:lnSpc>
                <a:spcPct val="85000"/>
              </a:lnSpc>
              <a:spcAft>
                <a:spcPts val="0"/>
              </a:spcAft>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 20pt skrives her i to linjer eller max tre linjer</a:t>
            </a:r>
          </a:p>
        </p:txBody>
      </p:sp>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dirty="0"/>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088646-E100-4B10-A869-A5FAC8DAF98D}"/>
              </a:ext>
            </a:extLst>
          </p:cNvPr>
          <p:cNvSpPr>
            <a:spLocks noGrp="1"/>
          </p:cNvSpPr>
          <p:nvPr>
            <p:ph type="sldNum" sz="quarter" idx="12"/>
          </p:nvPr>
        </p:nvSpPr>
        <p:spPr>
          <a:xfrm>
            <a:off x="11504613" y="6289200"/>
            <a:ext cx="687386" cy="180000"/>
          </a:xfrm>
        </p:spPr>
        <p:txBody>
          <a:bodyPr/>
          <a:lstStyle>
            <a:lvl1pPr>
              <a:defRPr>
                <a:solidFill>
                  <a:schemeClr val="bg1"/>
                </a:solidFill>
              </a:defRPr>
            </a:lvl1pPr>
          </a:lstStyle>
          <a:p>
            <a:fld id="{0DAB5548-7253-48D6-B95B-F3D312A72220}" type="slidenum">
              <a:rPr lang="da-DK" smtClean="0"/>
              <a:pPr/>
              <a:t>‹nr.›</a:t>
            </a:fld>
            <a:endParaRPr lang="da-DK" dirty="0"/>
          </a:p>
        </p:txBody>
      </p:sp>
      <p:pic>
        <p:nvPicPr>
          <p:cNvPr id="1255010794" name="image" descr="{&quot;templafy&quot;:{&quot;id&quot;:&quot;243567d3-dffb-49fe-bb63-bfd9884c326d&quot;}}"/>
          <p:cNvPicPr>
            <a:picLocks noChangeAspect="1"/>
          </p:cNvPicPr>
          <p:nvPr/>
        </p:nvPicPr>
        <p:blipFill>
          <a:blip r:embed="rId2"/>
          <a:stretch>
            <a:fillRect/>
          </a:stretch>
        </p:blipFill>
        <p:spPr>
          <a:xfrm>
            <a:off x="608" y="5712381"/>
            <a:ext cx="687600" cy="687600"/>
          </a:xfrm>
          <a:prstGeom prst="rect">
            <a:avLst/>
          </a:prstGeom>
        </p:spPr>
      </p:pic>
      <p:pic>
        <p:nvPicPr>
          <p:cNvPr id="24" name="Region">
            <a:extLst>
              <a:ext uri="{FF2B5EF4-FFF2-40B4-BE49-F238E27FC236}">
                <a16:creationId xmlns:a16="http://schemas.microsoft.com/office/drawing/2014/main" id="{4264E222-7F89-427F-9077-97857FEEDB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pic>
        <p:nvPicPr>
          <p:cNvPr id="654344689" name="image" descr="{&quot;templafy&quot;:{&quot;id&quot;:&quot;ef35d15b-9542-44ba-8915-ca661807e6fc&quot;}}"/>
          <p:cNvPicPr>
            <a:picLocks noChangeAspect="1"/>
          </p:cNvPicPr>
          <p:nvPr/>
        </p:nvPicPr>
        <p:blipFill>
          <a:blip r:embed="rId4"/>
          <a:stretch>
            <a:fillRect/>
          </a:stretch>
        </p:blipFill>
        <p:spPr>
          <a:xfrm>
            <a:off x="9957600" y="97200"/>
            <a:ext cx="2178000" cy="684000"/>
          </a:xfrm>
          <a:prstGeom prst="rect">
            <a:avLst/>
          </a:prstGeom>
        </p:spPr>
      </p:pic>
      <p:sp>
        <p:nvSpPr>
          <p:cNvPr id="55" name="text" descr="{&quot;templafy&quot;:{&quot;id&quot;:&quot;4911244b-aa93-4a6e-9c4a-c6309ac40732&quot;}}" title="Form.PresentationTitle">
            <a:extLst>
              <a:ext uri="{FF2B5EF4-FFF2-40B4-BE49-F238E27FC236}">
                <a16:creationId xmlns:a16="http://schemas.microsoft.com/office/drawing/2014/main" id="{26CCEE09-1940-4B84-AA3B-6C98936107DE}"/>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1977423104" name="image" descr="{&quot;templafy&quot;:{&quot;id&quot;:&quot;13a174a3-a89c-472f-a807-d2b49d0eb6e6&quot;}}"/>
          <p:cNvPicPr>
            <a:picLocks noChangeAspect="1"/>
          </p:cNvPicPr>
          <p:nvPr/>
        </p:nvPicPr>
        <p:blipFill>
          <a:blip r:embed="rId4"/>
          <a:stretch>
            <a:fillRect/>
          </a:stretch>
        </p:blipFill>
        <p:spPr>
          <a:xfrm>
            <a:off x="5659749" y="6318000"/>
            <a:ext cx="1324800" cy="421200"/>
          </a:xfrm>
          <a:prstGeom prst="rect">
            <a:avLst/>
          </a:prstGeom>
        </p:spPr>
      </p:pic>
      <p:sp>
        <p:nvSpPr>
          <p:cNvPr id="62" name="text" descr="{&quot;templafy&quot;:{&quot;id&quot;:&quot;18d68e68-d589-4859-a8b2-5c478e25dc08&quot;}}" title="UserProfile.Name">
            <a:extLst>
              <a:ext uri="{FF2B5EF4-FFF2-40B4-BE49-F238E27FC236}">
                <a16:creationId xmlns:a16="http://schemas.microsoft.com/office/drawing/2014/main" id="{584E896C-977D-4568-97B6-954C88A86758}"/>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bg1"/>
                </a:solidFill>
              </a:rPr>
              <a:t>Anna Sophie Belling Krontoft</a:t>
            </a:r>
          </a:p>
        </p:txBody>
      </p:sp>
      <p:sp>
        <p:nvSpPr>
          <p:cNvPr id="63" name="text" descr="{&quot;templafy&quot;:{&quot;id&quot;:&quot;a3c7c62e-c678-4d53-8b20-49e75876201e&quot;}}" hidden="1" title="Form.Manuel_dato">
            <a:extLst>
              <a:ext uri="{FF2B5EF4-FFF2-40B4-BE49-F238E27FC236}">
                <a16:creationId xmlns:a16="http://schemas.microsoft.com/office/drawing/2014/main" id="{5220AF03-0BE4-493E-995B-2DC52BC26EDA}"/>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
        <p:nvSpPr>
          <p:cNvPr id="17" name="text" descr="{&quot;templafy&quot;:{&quot;id&quot;:&quot;48bf8009-2066-43ec-9fd8-4797ee8039a8&quot;}}" title="UserProfile.Office.Virksomhed_{{DocumentLanguage}}">
            <a:extLst>
              <a:ext uri="{FF2B5EF4-FFF2-40B4-BE49-F238E27FC236}">
                <a16:creationId xmlns:a16="http://schemas.microsoft.com/office/drawing/2014/main" id="{AF1DDC1E-EB44-41C0-972F-24C6D8B65987}"/>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5">
                    <a:lumMod val="75000"/>
                  </a:schemeClr>
                </a:solidFill>
              </a:rPr>
              <a:t>Herlev og Gentofte Hospital</a:t>
            </a:r>
          </a:p>
        </p:txBody>
      </p:sp>
      <p:sp>
        <p:nvSpPr>
          <p:cNvPr id="18" name="text" descr="{&quot;templafy&quot;:{&quot;id&quot;:&quot;8dd49097-cf80-439f-bf2e-3c93530b4f72&quot;}}" title="UserProfile.CenterFreeText">
            <a:extLst>
              <a:ext uri="{FF2B5EF4-FFF2-40B4-BE49-F238E27FC236}">
                <a16:creationId xmlns:a16="http://schemas.microsoft.com/office/drawing/2014/main" id="{D1B4B21F-4968-4852-A043-FFA88934D660}"/>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dirty="0">
                <a:solidFill>
                  <a:schemeClr val="accent5">
                    <a:lumMod val="75000"/>
                  </a:schemeClr>
                </a:solidFill>
              </a:rPr>
              <a:t>Hud og allergi</a:t>
            </a:r>
          </a:p>
        </p:txBody>
      </p:sp>
      <p:sp>
        <p:nvSpPr>
          <p:cNvPr id="19" name="text" descr="{&quot;templafy&quot;:{&quot;id&quot;:&quot;78e630f8-607a-41ea-aee2-9ddb163ff5f0&quot;}}" hidden="1" title="UserProfile.Centers.Center_{{DocumentLanguage}}">
            <a:extLst>
              <a:ext uri="{FF2B5EF4-FFF2-40B4-BE49-F238E27FC236}">
                <a16:creationId xmlns:a16="http://schemas.microsoft.com/office/drawing/2014/main" id="{C6C8D8CA-5BC5-4028-8F39-6200B69828E9}"/>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5">
                  <a:lumMod val="75000"/>
                </a:schemeClr>
              </a:solidFill>
            </a:endParaRPr>
          </a:p>
        </p:txBody>
      </p:sp>
    </p:spTree>
    <p:extLst>
      <p:ext uri="{BB962C8B-B14F-4D97-AF65-F5344CB8AC3E}">
        <p14:creationId xmlns:p14="http://schemas.microsoft.com/office/powerpoint/2010/main" val="37385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rt med foto">
    <p:spTree>
      <p:nvGrpSpPr>
        <p:cNvPr id="1" name=""/>
        <p:cNvGrpSpPr/>
        <p:nvPr/>
      </p:nvGrpSpPr>
      <p:grpSpPr>
        <a:xfrm>
          <a:off x="0" y="0"/>
          <a:ext cx="0" cy="0"/>
          <a:chOff x="0" y="0"/>
          <a:chExt cx="0" cy="0"/>
        </a:xfrm>
      </p:grpSpPr>
      <p:pic>
        <p:nvPicPr>
          <p:cNvPr id="20" name="Billede 19">
            <a:extLst>
              <a:ext uri="{FF2B5EF4-FFF2-40B4-BE49-F238E27FC236}">
                <a16:creationId xmlns:a16="http://schemas.microsoft.com/office/drawing/2014/main" id="{F7A081C1-7CD1-4685-832C-28DE372A127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912" y="826606"/>
            <a:ext cx="12191999" cy="3546957"/>
          </a:xfrm>
          <a:prstGeom prst="rect">
            <a:avLst/>
          </a:prstGeom>
        </p:spPr>
      </p:pic>
      <p:sp>
        <p:nvSpPr>
          <p:cNvPr id="24" name="Rektangel 23">
            <a:extLst>
              <a:ext uri="{FF2B5EF4-FFF2-40B4-BE49-F238E27FC236}">
                <a16:creationId xmlns:a16="http://schemas.microsoft.com/office/drawing/2014/main" id="{9683C752-88D7-4AD3-AF5E-81075EDEFBD6}"/>
              </a:ext>
              <a:ext uri="{C183D7F6-B498-43B3-948B-1728B52AA6E4}">
                <adec:decorative xmlns:adec="http://schemas.microsoft.com/office/drawing/2017/decorative" val="1"/>
              </a:ext>
            </a:extLst>
          </p:cNvPr>
          <p:cNvSpPr/>
          <p:nvPr userDrawn="1"/>
        </p:nvSpPr>
        <p:spPr>
          <a:xfrm>
            <a:off x="-1" y="4374000"/>
            <a:ext cx="12191999" cy="2484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a:p>
        </p:txBody>
      </p:sp>
      <p:sp>
        <p:nvSpPr>
          <p:cNvPr id="28" name="Titel 1">
            <a:extLst>
              <a:ext uri="{FF2B5EF4-FFF2-40B4-BE49-F238E27FC236}">
                <a16:creationId xmlns:a16="http://schemas.microsoft.com/office/drawing/2014/main" id="{4595C0FA-AA7D-4727-B042-A050A2C8689F}"/>
              </a:ext>
            </a:extLst>
          </p:cNvPr>
          <p:cNvSpPr>
            <a:spLocks noGrp="1"/>
          </p:cNvSpPr>
          <p:nvPr>
            <p:ph type="title" hasCustomPrompt="1"/>
          </p:nvPr>
        </p:nvSpPr>
        <p:spPr>
          <a:xfrm>
            <a:off x="1152000" y="4669163"/>
            <a:ext cx="10346400" cy="1028375"/>
          </a:xfrm>
        </p:spPr>
        <p:txBody>
          <a:bodyPr anchor="t" anchorCtr="0"/>
          <a:lstStyle>
            <a:lvl1pPr>
              <a:defRPr sz="3800">
                <a:solidFill>
                  <a:schemeClr val="bg1"/>
                </a:solidFill>
              </a:defRPr>
            </a:lvl1pPr>
          </a:lstStyle>
          <a:p>
            <a:r>
              <a:rPr lang="da-DK" dirty="0"/>
              <a:t>Overskrift 38pt skrives her i en eller to linjer</a:t>
            </a:r>
          </a:p>
        </p:txBody>
      </p:sp>
      <p:sp>
        <p:nvSpPr>
          <p:cNvPr id="29" name="Pladsholder til billede 5">
            <a:extLst>
              <a:ext uri="{FF2B5EF4-FFF2-40B4-BE49-F238E27FC236}">
                <a16:creationId xmlns:a16="http://schemas.microsoft.com/office/drawing/2014/main" id="{0A83329D-1949-4780-8B55-301D3A3E7D05}"/>
              </a:ext>
              <a:ext uri="{C183D7F6-B498-43B3-948B-1728B52AA6E4}">
                <adec:decorative xmlns:adec="http://schemas.microsoft.com/office/drawing/2017/decorative" val="1"/>
              </a:ext>
            </a:extLst>
          </p:cNvPr>
          <p:cNvSpPr>
            <a:spLocks noGrp="1"/>
          </p:cNvSpPr>
          <p:nvPr>
            <p:ph type="pic" sz="quarter" idx="13" hasCustomPrompt="1"/>
          </p:nvPr>
        </p:nvSpPr>
        <p:spPr>
          <a:xfrm>
            <a:off x="0" y="826606"/>
            <a:ext cx="12192000" cy="3546956"/>
          </a:xfrm>
        </p:spPr>
        <p:txBody>
          <a:bodyPr anchor="ctr" anchorCtr="1"/>
          <a:lstStyle>
            <a:lvl1pPr marL="0" indent="0">
              <a:buNone/>
              <a:defRPr/>
            </a:lvl1pPr>
          </a:lstStyle>
          <a:p>
            <a:pPr marL="0" marR="0" lvl="0" indent="0" algn="l" defTabSz="914400" rtl="0" eaLnBrk="1" fontAlgn="auto" latinLnBrk="0" hangingPunct="1">
              <a:lnSpc>
                <a:spcPct val="100000"/>
              </a:lnSpc>
              <a:spcBef>
                <a:spcPts val="0"/>
              </a:spcBef>
              <a:spcAft>
                <a:spcPts val="1200"/>
              </a:spcAft>
              <a:buClr>
                <a:schemeClr val="accent6"/>
              </a:buClr>
              <a:buSzTx/>
              <a:buFont typeface="Arial" panose="020B0604020202020204" pitchFamily="34" charset="0"/>
              <a:buNone/>
              <a:tabLst/>
              <a:defRPr/>
            </a:pPr>
            <a:r>
              <a:rPr lang="da-DK" dirty="0"/>
              <a:t>Klik på ikon for at indsætte billede</a:t>
            </a:r>
          </a:p>
        </p:txBody>
      </p:sp>
      <p:pic>
        <p:nvPicPr>
          <p:cNvPr id="1576729018" name="image" descr="{&quot;templafy&quot;:{&quot;id&quot;:&quot;b71d3adb-ee5d-4235-a498-4e9b840c9692&quot;}}"/>
          <p:cNvPicPr>
            <a:picLocks noChangeAspect="1"/>
          </p:cNvPicPr>
          <p:nvPr/>
        </p:nvPicPr>
        <p:blipFill>
          <a:blip r:embed="rId3"/>
          <a:stretch>
            <a:fillRect/>
          </a:stretch>
        </p:blipFill>
        <p:spPr>
          <a:xfrm>
            <a:off x="608" y="5712381"/>
            <a:ext cx="687600" cy="687600"/>
          </a:xfrm>
          <a:prstGeom prst="rect">
            <a:avLst/>
          </a:prstGeom>
        </p:spPr>
      </p:pic>
      <p:pic>
        <p:nvPicPr>
          <p:cNvPr id="30" name="Region">
            <a:extLst>
              <a:ext uri="{FF2B5EF4-FFF2-40B4-BE49-F238E27FC236}">
                <a16:creationId xmlns:a16="http://schemas.microsoft.com/office/drawing/2014/main" id="{6C582E96-8B0B-4CDC-B086-BF58A9BD065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
        <p:nvSpPr>
          <p:cNvPr id="19" name="Slide Number Placeholder 8">
            <a:extLst>
              <a:ext uri="{FF2B5EF4-FFF2-40B4-BE49-F238E27FC236}">
                <a16:creationId xmlns:a16="http://schemas.microsoft.com/office/drawing/2014/main" id="{E618ED69-F710-4A81-83DF-82BB556161A2}"/>
              </a:ext>
            </a:extLst>
          </p:cNvPr>
          <p:cNvSpPr>
            <a:spLocks noGrp="1"/>
          </p:cNvSpPr>
          <p:nvPr>
            <p:ph type="sldNum" sz="quarter" idx="12"/>
          </p:nvPr>
        </p:nvSpPr>
        <p:spPr>
          <a:xfrm>
            <a:off x="11504613" y="6289200"/>
            <a:ext cx="687386" cy="180000"/>
          </a:xfrm>
        </p:spPr>
        <p:txBody>
          <a:bodyPr/>
          <a:lstStyle>
            <a:lvl1pPr>
              <a:defRPr>
                <a:solidFill>
                  <a:schemeClr val="bg1"/>
                </a:solidFill>
              </a:defRPr>
            </a:lvl1pPr>
          </a:lstStyle>
          <a:p>
            <a:fld id="{0DAB5548-7253-48D6-B95B-F3D312A72220}" type="slidenum">
              <a:rPr lang="da-DK" smtClean="0"/>
              <a:pPr/>
              <a:t>‹nr.›</a:t>
            </a:fld>
            <a:endParaRPr lang="da-DK" dirty="0"/>
          </a:p>
        </p:txBody>
      </p:sp>
      <p:pic>
        <p:nvPicPr>
          <p:cNvPr id="1809781047" name="image" descr="{&quot;templafy&quot;:{&quot;id&quot;:&quot;01f4ce9d-74bf-4002-9519-796fa5f0cc64&quot;}}"/>
          <p:cNvPicPr>
            <a:picLocks noChangeAspect="1"/>
          </p:cNvPicPr>
          <p:nvPr/>
        </p:nvPicPr>
        <p:blipFill>
          <a:blip r:embed="rId5"/>
          <a:stretch>
            <a:fillRect/>
          </a:stretch>
        </p:blipFill>
        <p:spPr>
          <a:xfrm>
            <a:off x="9957600" y="97200"/>
            <a:ext cx="2178000" cy="684000"/>
          </a:xfrm>
          <a:prstGeom prst="rect">
            <a:avLst/>
          </a:prstGeom>
        </p:spPr>
      </p:pic>
      <p:sp>
        <p:nvSpPr>
          <p:cNvPr id="36" name="text" descr="{&quot;templafy&quot;:{&quot;id&quot;:&quot;f6e978ca-f7e3-47b5-b349-145050529541&quot;}}" title="Form.PresentationTitle">
            <a:extLst>
              <a:ext uri="{FF2B5EF4-FFF2-40B4-BE49-F238E27FC236}">
                <a16:creationId xmlns:a16="http://schemas.microsoft.com/office/drawing/2014/main" id="{419B8D28-E272-4D2B-85E0-D59E485D09D3}"/>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sp>
        <p:nvSpPr>
          <p:cNvPr id="38" name="text" descr="{&quot;templafy&quot;:{&quot;id&quot;:&quot;4f5997ac-27cf-4053-bff2-63d0c9bd12fc&quot;}}" title="UserProfile.Name">
            <a:extLst>
              <a:ext uri="{FF2B5EF4-FFF2-40B4-BE49-F238E27FC236}">
                <a16:creationId xmlns:a16="http://schemas.microsoft.com/office/drawing/2014/main" id="{DAC55F5A-4945-4564-8F1A-CD534256794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bg1"/>
                </a:solidFill>
              </a:rPr>
              <a:t>Anna Sophie Belling Krontoft</a:t>
            </a:r>
          </a:p>
        </p:txBody>
      </p:sp>
      <p:sp>
        <p:nvSpPr>
          <p:cNvPr id="39" name="text" descr="{&quot;templafy&quot;:{&quot;id&quot;:&quot;5d841329-b3cc-4a61-82e1-34bc6f418082&quot;}}" hidden="1" title="Form.Manuel_dato">
            <a:extLst>
              <a:ext uri="{FF2B5EF4-FFF2-40B4-BE49-F238E27FC236}">
                <a16:creationId xmlns:a16="http://schemas.microsoft.com/office/drawing/2014/main" id="{7E183441-C0DC-44F9-B6BF-90FE6C73046C}"/>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pic>
        <p:nvPicPr>
          <p:cNvPr id="1611222587" name="image" descr="{&quot;templafy&quot;:{&quot;id&quot;:&quot;786d1e2a-69b6-4dbd-b53d-8cb1d700cc09&quot;}}"/>
          <p:cNvPicPr>
            <a:picLocks noChangeAspect="1"/>
          </p:cNvPicPr>
          <p:nvPr/>
        </p:nvPicPr>
        <p:blipFill>
          <a:blip r:embed="rId5"/>
          <a:stretch>
            <a:fillRect/>
          </a:stretch>
        </p:blipFill>
        <p:spPr>
          <a:xfrm>
            <a:off x="5659749" y="6318000"/>
            <a:ext cx="1324800" cy="421200"/>
          </a:xfrm>
          <a:prstGeom prst="rect">
            <a:avLst/>
          </a:prstGeom>
        </p:spPr>
      </p:pic>
      <p:sp>
        <p:nvSpPr>
          <p:cNvPr id="16" name="text" descr="{&quot;templafy&quot;:{&quot;id&quot;:&quot;f9a50708-91df-4c10-b5ff-8306ef1a5a0c&quot;}}" title="UserProfile.Office.Virksomhed_{{DocumentLanguage}}">
            <a:extLst>
              <a:ext uri="{FF2B5EF4-FFF2-40B4-BE49-F238E27FC236}">
                <a16:creationId xmlns:a16="http://schemas.microsoft.com/office/drawing/2014/main" id="{860777C0-F7F1-457A-AEE7-CF3F3AC762B8}"/>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5">
                    <a:lumMod val="75000"/>
                  </a:schemeClr>
                </a:solidFill>
              </a:rPr>
              <a:t>Herlev og Gentofte Hospital</a:t>
            </a:r>
          </a:p>
        </p:txBody>
      </p:sp>
      <p:sp>
        <p:nvSpPr>
          <p:cNvPr id="17" name="text" descr="{&quot;templafy&quot;:{&quot;id&quot;:&quot;4edf545e-eb68-4553-8f32-845fa9a63c74&quot;}}" title="UserProfile.CenterFreeText">
            <a:extLst>
              <a:ext uri="{FF2B5EF4-FFF2-40B4-BE49-F238E27FC236}">
                <a16:creationId xmlns:a16="http://schemas.microsoft.com/office/drawing/2014/main" id="{9604DA75-EF19-4503-A58D-4CC33FE9F09A}"/>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dirty="0">
                <a:solidFill>
                  <a:schemeClr val="accent5">
                    <a:lumMod val="75000"/>
                  </a:schemeClr>
                </a:solidFill>
              </a:rPr>
              <a:t>Hud og allergi</a:t>
            </a:r>
          </a:p>
        </p:txBody>
      </p:sp>
      <p:sp>
        <p:nvSpPr>
          <p:cNvPr id="18" name="text" descr="{&quot;templafy&quot;:{&quot;id&quot;:&quot;687f8612-6a24-4d1b-ac15-656f387006be&quot;}}" hidden="1" title="UserProfile.Centers.Center_{{DocumentLanguage}}">
            <a:extLst>
              <a:ext uri="{FF2B5EF4-FFF2-40B4-BE49-F238E27FC236}">
                <a16:creationId xmlns:a16="http://schemas.microsoft.com/office/drawing/2014/main" id="{13F569BD-45D0-44E8-88DC-155DAB28B96C}"/>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5">
                  <a:lumMod val="75000"/>
                </a:schemeClr>
              </a:solidFill>
            </a:endParaRPr>
          </a:p>
        </p:txBody>
      </p:sp>
    </p:spTree>
    <p:extLst>
      <p:ext uri="{BB962C8B-B14F-4D97-AF65-F5344CB8AC3E}">
        <p14:creationId xmlns:p14="http://schemas.microsoft.com/office/powerpoint/2010/main" val="706051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Èn tekstspalte">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1151999" y="872716"/>
            <a:ext cx="10344675" cy="827497"/>
          </a:xfrm>
        </p:spPr>
        <p:txBody>
          <a:bodyPr/>
          <a:lstStyle>
            <a:lvl1pPr>
              <a:defRPr/>
            </a:lvl1pPr>
          </a:lstStyle>
          <a:p>
            <a:r>
              <a:rPr lang="da-DK" dirty="0"/>
              <a:t>Overskrift 28pt i max. to linjer </a:t>
            </a:r>
            <a:br>
              <a:rPr lang="da-DK" dirty="0"/>
            </a:br>
            <a:r>
              <a:rPr lang="da-DK" dirty="0"/>
              <a:t>teksten vokser opad</a:t>
            </a:r>
          </a:p>
        </p:txBody>
      </p:sp>
      <p:sp>
        <p:nvSpPr>
          <p:cNvPr id="3" name="Pladsholder til indhold 2"/>
          <p:cNvSpPr>
            <a:spLocks noGrp="1"/>
          </p:cNvSpPr>
          <p:nvPr>
            <p:ph sz="quarter" idx="13" hasCustomPrompt="1"/>
          </p:nvPr>
        </p:nvSpPr>
        <p:spPr>
          <a:xfrm>
            <a:off x="1152000" y="1989138"/>
            <a:ext cx="10344674" cy="370840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dirty="0"/>
              <a:t>Brødtekst 22pt skrives her</a:t>
            </a:r>
          </a:p>
          <a:p>
            <a:pPr lvl="1"/>
            <a:r>
              <a:rPr lang="da-DK" dirty="0"/>
              <a:t>Andet niveau</a:t>
            </a:r>
          </a:p>
          <a:p>
            <a:pPr lvl="2"/>
            <a:r>
              <a:rPr lang="da-DK" dirty="0"/>
              <a:t>Tredje niveau</a:t>
            </a:r>
          </a:p>
          <a:p>
            <a:pPr lvl="3"/>
            <a:r>
              <a:rPr lang="da-DK" dirty="0"/>
              <a:t>Fjerde niveau </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19" name="Rektangel 18">
            <a:extLst>
              <a:ext uri="{FF2B5EF4-FFF2-40B4-BE49-F238E27FC236}">
                <a16:creationId xmlns:a16="http://schemas.microsoft.com/office/drawing/2014/main" id="{FE491970-C3E5-4ACC-B2C7-ED91F9637F03}"/>
              </a:ext>
              <a:ext uri="{C183D7F6-B498-43B3-948B-1728B52AA6E4}">
                <adec:decorative xmlns:adec="http://schemas.microsoft.com/office/drawing/2017/decorative" val="1"/>
              </a:ext>
            </a:extLst>
          </p:cNvPr>
          <p:cNvSpPr/>
          <p:nvPr userDrawn="1"/>
        </p:nvSpPr>
        <p:spPr>
          <a:xfrm>
            <a:off x="0" y="0"/>
            <a:ext cx="2304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xt" descr="{&quot;templafy&quot;:{&quot;id&quot;:&quot;e5fd3f2a-def9-4812-8e10-cbbc84bffed6&quot;}}" hidden="1" title="UserProfile.CenterFreeText">
            <a:extLst>
              <a:ext uri="{FF2B5EF4-FFF2-40B4-BE49-F238E27FC236}">
                <a16:creationId xmlns:a16="http://schemas.microsoft.com/office/drawing/2014/main" id="{E53FC353-2F0F-4922-821A-1A51D53892CD}"/>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23" name="text" descr="{&quot;templafy&quot;:{&quot;id&quot;:&quot;3c0df4c3-b878-4744-82e1-7829351f7eea&quot;}}" hidden="1" title="Form.Manuel_dato">
            <a:extLst>
              <a:ext uri="{FF2B5EF4-FFF2-40B4-BE49-F238E27FC236}">
                <a16:creationId xmlns:a16="http://schemas.microsoft.com/office/drawing/2014/main" id="{D852104B-31C3-45BB-B8A2-2EFD81BDA39E}"/>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pic>
        <p:nvPicPr>
          <p:cNvPr id="1821316921" name="image" descr="{&quot;templafy&quot;:{&quot;id&quot;:&quot;c1ef8c2b-e188-440b-8e44-a2a9f594a2fe&quot;}}"/>
          <p:cNvPicPr>
            <a:picLocks noChangeAspect="1"/>
          </p:cNvPicPr>
          <p:nvPr/>
        </p:nvPicPr>
        <p:blipFill>
          <a:blip r:embed="rId2"/>
          <a:stretch>
            <a:fillRect/>
          </a:stretch>
        </p:blipFill>
        <p:spPr>
          <a:xfrm>
            <a:off x="9957600" y="97200"/>
            <a:ext cx="2178000" cy="684000"/>
          </a:xfrm>
          <a:prstGeom prst="rect">
            <a:avLst/>
          </a:prstGeom>
        </p:spPr>
      </p:pic>
      <p:pic>
        <p:nvPicPr>
          <p:cNvPr id="145067883" name="image" descr="{&quot;templafy&quot;:{&quot;id&quot;:&quot;60518709-79f3-4435-82a1-b61055b9da05&quot;}}"/>
          <p:cNvPicPr>
            <a:picLocks noChangeAspect="1"/>
          </p:cNvPicPr>
          <p:nvPr/>
        </p:nvPicPr>
        <p:blipFill>
          <a:blip r:embed="rId3"/>
          <a:stretch>
            <a:fillRect/>
          </a:stretch>
        </p:blipFill>
        <p:spPr>
          <a:xfrm>
            <a:off x="608" y="5712381"/>
            <a:ext cx="687600" cy="687600"/>
          </a:xfrm>
          <a:prstGeom prst="rect">
            <a:avLst/>
          </a:prstGeom>
        </p:spPr>
      </p:pic>
      <p:pic>
        <p:nvPicPr>
          <p:cNvPr id="35" name="Region">
            <a:extLst>
              <a:ext uri="{FF2B5EF4-FFF2-40B4-BE49-F238E27FC236}">
                <a16:creationId xmlns:a16="http://schemas.microsoft.com/office/drawing/2014/main" id="{C37A18B1-4A7D-4F03-828C-B60E0027748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
        <p:nvSpPr>
          <p:cNvPr id="51" name="Slide Number Placeholder 6">
            <a:extLst>
              <a:ext uri="{FF2B5EF4-FFF2-40B4-BE49-F238E27FC236}">
                <a16:creationId xmlns:a16="http://schemas.microsoft.com/office/drawing/2014/main" id="{640BE87F-6960-413A-9C5E-84308D84E634}"/>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105191275" name="image" descr="{&quot;templafy&quot;:{&quot;id&quot;:&quot;a953cfc9-bcfc-4c2a-9645-8d9dce45710d&quot;}}"/>
          <p:cNvPicPr>
            <a:picLocks noChangeAspect="1"/>
          </p:cNvPicPr>
          <p:nvPr/>
        </p:nvPicPr>
        <p:blipFill>
          <a:blip r:embed="rId2"/>
          <a:stretch>
            <a:fillRect/>
          </a:stretch>
        </p:blipFill>
        <p:spPr>
          <a:xfrm>
            <a:off x="5659200" y="6318000"/>
            <a:ext cx="1324800" cy="421200"/>
          </a:xfrm>
          <a:prstGeom prst="rect">
            <a:avLst/>
          </a:prstGeom>
        </p:spPr>
      </p:pic>
      <p:sp>
        <p:nvSpPr>
          <p:cNvPr id="53" name="text" descr="{&quot;templafy&quot;:{&quot;id&quot;:&quot;bf6fe3ee-e6dd-4483-b364-8bc7428b5df3&quot;}}" title="Form.PresentationTitle">
            <a:extLst>
              <a:ext uri="{FF2B5EF4-FFF2-40B4-BE49-F238E27FC236}">
                <a16:creationId xmlns:a16="http://schemas.microsoft.com/office/drawing/2014/main" id="{E92362F4-BC5C-480F-8FBA-FBB9411877EC}"/>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56" name="text" descr="{&quot;templafy&quot;:{&quot;id&quot;:&quot;3c491218-5eac-40ee-a089-7ed7dc21ca03&quot;}}" title="UserProfile.Name">
            <a:extLst>
              <a:ext uri="{FF2B5EF4-FFF2-40B4-BE49-F238E27FC236}">
                <a16:creationId xmlns:a16="http://schemas.microsoft.com/office/drawing/2014/main" id="{ED060585-3B53-4968-A762-90952BC55CDB}"/>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Anna Sophie Belling Krontoft</a:t>
            </a:r>
          </a:p>
        </p:txBody>
      </p:sp>
      <p:sp>
        <p:nvSpPr>
          <p:cNvPr id="57" name="text" descr="{&quot;templafy&quot;:{&quot;id&quot;:&quot;57ad462d-b645-4eec-b62b-3a95cc0f8d1a&quot;}}" hidden="1" title="Form.Manuel_dato">
            <a:extLst>
              <a:ext uri="{FF2B5EF4-FFF2-40B4-BE49-F238E27FC236}">
                <a16:creationId xmlns:a16="http://schemas.microsoft.com/office/drawing/2014/main" id="{FD95FAF6-8132-4B0C-BCA3-CE38E1738DD8}"/>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17" name="text" descr="{&quot;templafy&quot;:{&quot;id&quot;:&quot;39392b31-1059-4546-9f7c-1464e8072835&quot;}}" title="UserProfile.Office.Virksomhed_{{DocumentLanguage}}">
            <a:extLst>
              <a:ext uri="{FF2B5EF4-FFF2-40B4-BE49-F238E27FC236}">
                <a16:creationId xmlns:a16="http://schemas.microsoft.com/office/drawing/2014/main" id="{FCCF94AB-BF37-4D0D-87BA-80169642543D}"/>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5">
                    <a:lumMod val="75000"/>
                  </a:schemeClr>
                </a:solidFill>
              </a:rPr>
              <a:t>Herlev og Gentofte Hospital</a:t>
            </a:r>
          </a:p>
        </p:txBody>
      </p:sp>
      <p:sp>
        <p:nvSpPr>
          <p:cNvPr id="18" name="text" descr="{&quot;templafy&quot;:{&quot;id&quot;:&quot;f893a751-2b56-495f-8f67-943002c07da7&quot;}}" title="UserProfile.CenterFreeText">
            <a:extLst>
              <a:ext uri="{FF2B5EF4-FFF2-40B4-BE49-F238E27FC236}">
                <a16:creationId xmlns:a16="http://schemas.microsoft.com/office/drawing/2014/main" id="{64BF01B1-55FB-4769-902B-6A720F55A487}"/>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dirty="0">
                <a:solidFill>
                  <a:schemeClr val="accent5">
                    <a:lumMod val="75000"/>
                  </a:schemeClr>
                </a:solidFill>
              </a:rPr>
              <a:t>Hud og allergi</a:t>
            </a:r>
          </a:p>
        </p:txBody>
      </p:sp>
      <p:sp>
        <p:nvSpPr>
          <p:cNvPr id="20" name="text" descr="{&quot;templafy&quot;:{&quot;id&quot;:&quot;7e41c37d-ea29-456b-add2-89a76e7f13a6&quot;}}" hidden="1" title="UserProfile.Centers.Center_{{DocumentLanguage}}">
            <a:extLst>
              <a:ext uri="{FF2B5EF4-FFF2-40B4-BE49-F238E27FC236}">
                <a16:creationId xmlns:a16="http://schemas.microsoft.com/office/drawing/2014/main" id="{3560368B-5FF3-4B58-BAB6-37D70083D781}"/>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5">
                  <a:lumMod val="75000"/>
                </a:schemeClr>
              </a:solidFill>
            </a:endParaRPr>
          </a:p>
        </p:txBody>
      </p:sp>
    </p:spTree>
    <p:extLst>
      <p:ext uri="{BB962C8B-B14F-4D97-AF65-F5344CB8AC3E}">
        <p14:creationId xmlns:p14="http://schemas.microsoft.com/office/powerpoint/2010/main" val="1838615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 tekstspal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52000" y="871200"/>
            <a:ext cx="10346400" cy="828000"/>
          </a:xfrm>
        </p:spPr>
        <p:txBody>
          <a:bodyPr/>
          <a:lstStyle>
            <a:lvl1pPr>
              <a:defRPr/>
            </a:lvl1pPr>
          </a:lstStyle>
          <a:p>
            <a:r>
              <a:rPr lang="da-DK" dirty="0"/>
              <a:t>Overskrift 28pt i max. to linjer </a:t>
            </a:r>
            <a:br>
              <a:rPr lang="da-DK" dirty="0"/>
            </a:br>
            <a:r>
              <a:rPr lang="da-DK" dirty="0"/>
              <a:t>teksten vokser opad</a:t>
            </a:r>
          </a:p>
        </p:txBody>
      </p:sp>
      <p:sp>
        <p:nvSpPr>
          <p:cNvPr id="7" name="Pladsholder til indhold 6"/>
          <p:cNvSpPr>
            <a:spLocks noGrp="1"/>
          </p:cNvSpPr>
          <p:nvPr>
            <p:ph sz="quarter" idx="13" hasCustomPrompt="1"/>
          </p:nvPr>
        </p:nvSpPr>
        <p:spPr>
          <a:xfrm>
            <a:off x="1152000" y="1989138"/>
            <a:ext cx="5005387" cy="370840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9" name="Pladsholder til indhold 6"/>
          <p:cNvSpPr>
            <a:spLocks noGrp="1"/>
          </p:cNvSpPr>
          <p:nvPr>
            <p:ph sz="quarter" idx="14" hasCustomPrompt="1"/>
          </p:nvPr>
        </p:nvSpPr>
        <p:spPr>
          <a:xfrm>
            <a:off x="6501600" y="1989138"/>
            <a:ext cx="5004000" cy="370800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3" name="Date Placeholder 2" hidden="1">
            <a:extLst>
              <a:ext uri="{FF2B5EF4-FFF2-40B4-BE49-F238E27FC236}">
                <a16:creationId xmlns:a16="http://schemas.microsoft.com/office/drawing/2014/main" id="{168D8D5A-0B9B-4749-A27C-B61865A9F46C}"/>
              </a:ext>
            </a:extLst>
          </p:cNvPr>
          <p:cNvSpPr>
            <a:spLocks noGrp="1"/>
          </p:cNvSpPr>
          <p:nvPr>
            <p:ph type="dt" sz="half" idx="15"/>
          </p:nvPr>
        </p:nvSpPr>
        <p:spPr/>
        <p:txBody>
          <a:bodyPr/>
          <a:lstStyle/>
          <a:p>
            <a:endParaRPr lang="da-DK" dirty="0"/>
          </a:p>
        </p:txBody>
      </p:sp>
      <p:sp>
        <p:nvSpPr>
          <p:cNvPr id="8" name="Footer Placeholder 7" hidden="1">
            <a:extLst>
              <a:ext uri="{FF2B5EF4-FFF2-40B4-BE49-F238E27FC236}">
                <a16:creationId xmlns:a16="http://schemas.microsoft.com/office/drawing/2014/main" id="{BD7D929E-55A9-404B-AB63-7056C83E8F0C}"/>
              </a:ext>
            </a:extLst>
          </p:cNvPr>
          <p:cNvSpPr>
            <a:spLocks noGrp="1"/>
          </p:cNvSpPr>
          <p:nvPr>
            <p:ph type="ftr" sz="quarter" idx="16"/>
          </p:nvPr>
        </p:nvSpPr>
        <p:spPr/>
        <p:txBody>
          <a:bodyPr/>
          <a:lstStyle/>
          <a:p>
            <a:endParaRPr lang="en-GB"/>
          </a:p>
        </p:txBody>
      </p:sp>
      <p:sp>
        <p:nvSpPr>
          <p:cNvPr id="11" name="text" descr="{&quot;templafy&quot;:{&quot;id&quot;:&quot;19b996e8-f6be-4482-98c7-d89a2e0c2ae5&quot;}}" hidden="1" title="UserProfile.CenterFreeText">
            <a:extLst>
              <a:ext uri="{FF2B5EF4-FFF2-40B4-BE49-F238E27FC236}">
                <a16:creationId xmlns:a16="http://schemas.microsoft.com/office/drawing/2014/main" id="{77896589-C225-45A9-9215-F9AD1222BC9E}"/>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27" name="text" descr="{&quot;templafy&quot;:{&quot;id&quot;:&quot;d5e5a1ee-e3b4-4213-a11b-ebc48433ab9c&quot;}}" hidden="1" title="Form.Manuel_dato">
            <a:extLst>
              <a:ext uri="{FF2B5EF4-FFF2-40B4-BE49-F238E27FC236}">
                <a16:creationId xmlns:a16="http://schemas.microsoft.com/office/drawing/2014/main" id="{6FE2C55A-F3A3-4C26-9E35-9687C243706A}"/>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
        <p:nvSpPr>
          <p:cNvPr id="22" name="Rektangel 21">
            <a:extLst>
              <a:ext uri="{FF2B5EF4-FFF2-40B4-BE49-F238E27FC236}">
                <a16:creationId xmlns:a16="http://schemas.microsoft.com/office/drawing/2014/main" id="{65887966-4CCE-471B-BD8A-22BDDF4D8405}"/>
              </a:ext>
              <a:ext uri="{C183D7F6-B498-43B3-948B-1728B52AA6E4}">
                <adec:decorative xmlns:adec="http://schemas.microsoft.com/office/drawing/2017/decorative" val="1"/>
              </a:ext>
            </a:extLst>
          </p:cNvPr>
          <p:cNvSpPr/>
          <p:nvPr userDrawn="1"/>
        </p:nvSpPr>
        <p:spPr>
          <a:xfrm>
            <a:off x="0" y="0"/>
            <a:ext cx="2304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52992674" name="image" descr="{&quot;templafy&quot;:{&quot;id&quot;:&quot;9fdd469f-6b0a-4314-9357-53f373a895ab&quot;}}"/>
          <p:cNvPicPr>
            <a:picLocks noChangeAspect="1"/>
          </p:cNvPicPr>
          <p:nvPr/>
        </p:nvPicPr>
        <p:blipFill>
          <a:blip r:embed="rId2"/>
          <a:stretch>
            <a:fillRect/>
          </a:stretch>
        </p:blipFill>
        <p:spPr>
          <a:xfrm>
            <a:off x="9957600" y="97200"/>
            <a:ext cx="2178000" cy="684000"/>
          </a:xfrm>
          <a:prstGeom prst="rect">
            <a:avLst/>
          </a:prstGeom>
        </p:spPr>
      </p:pic>
      <p:pic>
        <p:nvPicPr>
          <p:cNvPr id="386434766" name="image" descr="{&quot;templafy&quot;:{&quot;id&quot;:&quot;af828d41-1de2-4a1e-b59e-e332c7fe9288&quot;}}"/>
          <p:cNvPicPr>
            <a:picLocks noChangeAspect="1"/>
          </p:cNvPicPr>
          <p:nvPr/>
        </p:nvPicPr>
        <p:blipFill>
          <a:blip r:embed="rId3"/>
          <a:stretch>
            <a:fillRect/>
          </a:stretch>
        </p:blipFill>
        <p:spPr>
          <a:xfrm>
            <a:off x="608" y="5712381"/>
            <a:ext cx="687600" cy="687600"/>
          </a:xfrm>
          <a:prstGeom prst="rect">
            <a:avLst/>
          </a:prstGeom>
        </p:spPr>
      </p:pic>
      <p:pic>
        <p:nvPicPr>
          <p:cNvPr id="38" name="Region">
            <a:extLst>
              <a:ext uri="{FF2B5EF4-FFF2-40B4-BE49-F238E27FC236}">
                <a16:creationId xmlns:a16="http://schemas.microsoft.com/office/drawing/2014/main" id="{204795E4-6032-49BD-B627-A96652E1E2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
        <p:nvSpPr>
          <p:cNvPr id="39" name="Slide Number Placeholder 6">
            <a:extLst>
              <a:ext uri="{FF2B5EF4-FFF2-40B4-BE49-F238E27FC236}">
                <a16:creationId xmlns:a16="http://schemas.microsoft.com/office/drawing/2014/main" id="{F1BF98B3-A287-40EC-A13F-887DF8949C31}"/>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1192788925" name="image" descr="{&quot;templafy&quot;:{&quot;id&quot;:&quot;4a15817a-f9ee-439c-8bec-e8d35f18b8b9&quot;}}"/>
          <p:cNvPicPr>
            <a:picLocks noChangeAspect="1"/>
          </p:cNvPicPr>
          <p:nvPr/>
        </p:nvPicPr>
        <p:blipFill>
          <a:blip r:embed="rId2"/>
          <a:stretch>
            <a:fillRect/>
          </a:stretch>
        </p:blipFill>
        <p:spPr>
          <a:xfrm>
            <a:off x="5659200" y="6318000"/>
            <a:ext cx="1324800" cy="421200"/>
          </a:xfrm>
          <a:prstGeom prst="rect">
            <a:avLst/>
          </a:prstGeom>
        </p:spPr>
      </p:pic>
      <p:sp>
        <p:nvSpPr>
          <p:cNvPr id="41" name="text" descr="{&quot;templafy&quot;:{&quot;id&quot;:&quot;a1340958-fb58-4d80-a36e-205415bee140&quot;}}" title="Form.PresentationTitle">
            <a:extLst>
              <a:ext uri="{FF2B5EF4-FFF2-40B4-BE49-F238E27FC236}">
                <a16:creationId xmlns:a16="http://schemas.microsoft.com/office/drawing/2014/main" id="{73667E37-F6A1-4BF0-9D4E-71303A9A91B1}"/>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42" name="text" descr="{&quot;templafy&quot;:{&quot;id&quot;:&quot;ad5aec77-1079-40b3-9e3e-5ccb222cb6d2&quot;}}" title="UserProfile.Name">
            <a:extLst>
              <a:ext uri="{FF2B5EF4-FFF2-40B4-BE49-F238E27FC236}">
                <a16:creationId xmlns:a16="http://schemas.microsoft.com/office/drawing/2014/main" id="{5B212BE7-A151-4491-A211-020E39C1524E}"/>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Anna Sophie Belling Krontoft</a:t>
            </a:r>
          </a:p>
        </p:txBody>
      </p:sp>
      <p:sp>
        <p:nvSpPr>
          <p:cNvPr id="43" name="text" descr="{&quot;templafy&quot;:{&quot;id&quot;:&quot;d0fc3ca6-bf99-4578-a268-bb21e6e5e4f8&quot;}}" hidden="1" title="Form.Manuel_dato">
            <a:extLst>
              <a:ext uri="{FF2B5EF4-FFF2-40B4-BE49-F238E27FC236}">
                <a16:creationId xmlns:a16="http://schemas.microsoft.com/office/drawing/2014/main" id="{9C8BDA12-0BCE-459B-A4A9-4F052A9FEFE6}"/>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20" name="text" descr="{&quot;templafy&quot;:{&quot;id&quot;:&quot;2e2b8336-de08-4ab5-a992-922fd4100b52&quot;}}" title="UserProfile.Office.Virksomhed_{{DocumentLanguage}}">
            <a:extLst>
              <a:ext uri="{FF2B5EF4-FFF2-40B4-BE49-F238E27FC236}">
                <a16:creationId xmlns:a16="http://schemas.microsoft.com/office/drawing/2014/main" id="{77609BCA-1AB4-4F17-A931-E7C69B20BBFF}"/>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5">
                    <a:lumMod val="75000"/>
                  </a:schemeClr>
                </a:solidFill>
              </a:rPr>
              <a:t>Herlev og Gentofte Hospital</a:t>
            </a:r>
          </a:p>
        </p:txBody>
      </p:sp>
      <p:sp>
        <p:nvSpPr>
          <p:cNvPr id="21" name="text" descr="{&quot;templafy&quot;:{&quot;id&quot;:&quot;e5115671-7fa9-4b70-ac61-897c5ee1be65&quot;}}" title="UserProfile.CenterFreeText">
            <a:extLst>
              <a:ext uri="{FF2B5EF4-FFF2-40B4-BE49-F238E27FC236}">
                <a16:creationId xmlns:a16="http://schemas.microsoft.com/office/drawing/2014/main" id="{2F6F7767-7180-4818-8F36-B6B0E5CC3C1C}"/>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dirty="0">
                <a:solidFill>
                  <a:schemeClr val="accent5">
                    <a:lumMod val="75000"/>
                  </a:schemeClr>
                </a:solidFill>
              </a:rPr>
              <a:t>Hud og allergi</a:t>
            </a:r>
          </a:p>
        </p:txBody>
      </p:sp>
      <p:sp>
        <p:nvSpPr>
          <p:cNvPr id="23" name="text" descr="{&quot;templafy&quot;:{&quot;id&quot;:&quot;6ba3ae4e-5ceb-4861-a109-48898e28464e&quot;}}" hidden="1" title="UserProfile.Centers.Center_{{DocumentLanguage}}">
            <a:extLst>
              <a:ext uri="{FF2B5EF4-FFF2-40B4-BE49-F238E27FC236}">
                <a16:creationId xmlns:a16="http://schemas.microsoft.com/office/drawing/2014/main" id="{010CC1B3-6BC4-4D56-BDF9-A4D6585E2FA2}"/>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5">
                  <a:lumMod val="75000"/>
                </a:schemeClr>
              </a:solidFill>
            </a:endParaRPr>
          </a:p>
        </p:txBody>
      </p:sp>
    </p:spTree>
    <p:extLst>
      <p:ext uri="{BB962C8B-B14F-4D97-AF65-F5344CB8AC3E}">
        <p14:creationId xmlns:p14="http://schemas.microsoft.com/office/powerpoint/2010/main" val="2801294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spalte &amp; foto/grafi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52000" y="1700213"/>
            <a:ext cx="5004000" cy="828000"/>
          </a:xfrm>
        </p:spPr>
        <p:txBody>
          <a:bodyPr/>
          <a:lstStyle>
            <a:lvl1pPr>
              <a:defRPr/>
            </a:lvl1pPr>
          </a:lstStyle>
          <a:p>
            <a:r>
              <a:rPr lang="da-DK" dirty="0"/>
              <a:t>Overskrift 28pt i max. to linjer teksten vokser opad</a:t>
            </a:r>
          </a:p>
        </p:txBody>
      </p:sp>
      <p:sp>
        <p:nvSpPr>
          <p:cNvPr id="24" name="Pladsholder til indhold 3"/>
          <p:cNvSpPr>
            <a:spLocks noGrp="1"/>
          </p:cNvSpPr>
          <p:nvPr>
            <p:ph sz="quarter" idx="14" hasCustomPrompt="1"/>
          </p:nvPr>
        </p:nvSpPr>
        <p:spPr>
          <a:xfrm>
            <a:off x="1152000" y="2818800"/>
            <a:ext cx="5004000" cy="2880399"/>
          </a:xfrm>
        </p:spPr>
        <p:txBody>
          <a:bodyPr/>
          <a:lstStyle>
            <a:lvl1pPr marL="0" indent="0">
              <a:buNone/>
              <a:defRPr sz="1800"/>
            </a:lvl1pPr>
            <a:lvl2pPr marL="627750" indent="-285750">
              <a:buFont typeface="Arial" panose="020B0604020202020204" pitchFamily="34" charset="0"/>
              <a:buChar char="•"/>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p:txBody>
      </p:sp>
      <p:sp>
        <p:nvSpPr>
          <p:cNvPr id="3" name="Date Placeholder 2" hidden="1">
            <a:extLst>
              <a:ext uri="{FF2B5EF4-FFF2-40B4-BE49-F238E27FC236}">
                <a16:creationId xmlns:a16="http://schemas.microsoft.com/office/drawing/2014/main" id="{EA25F8AF-2D8A-4335-943D-F40DE9A05960}"/>
              </a:ext>
            </a:extLst>
          </p:cNvPr>
          <p:cNvSpPr>
            <a:spLocks noGrp="1"/>
          </p:cNvSpPr>
          <p:nvPr>
            <p:ph type="dt" sz="half" idx="18"/>
          </p:nvPr>
        </p:nvSpPr>
        <p:spPr/>
        <p:txBody>
          <a:bodyPr/>
          <a:lstStyle/>
          <a:p>
            <a:endParaRPr lang="da-DK" dirty="0"/>
          </a:p>
        </p:txBody>
      </p:sp>
      <p:sp>
        <p:nvSpPr>
          <p:cNvPr id="7" name="Footer Placeholder 6" hidden="1">
            <a:extLst>
              <a:ext uri="{FF2B5EF4-FFF2-40B4-BE49-F238E27FC236}">
                <a16:creationId xmlns:a16="http://schemas.microsoft.com/office/drawing/2014/main" id="{96A8B04C-CD21-4171-B523-6B578AF90309}"/>
              </a:ext>
            </a:extLst>
          </p:cNvPr>
          <p:cNvSpPr>
            <a:spLocks noGrp="1"/>
          </p:cNvSpPr>
          <p:nvPr>
            <p:ph type="ftr" sz="quarter" idx="19"/>
          </p:nvPr>
        </p:nvSpPr>
        <p:spPr/>
        <p:txBody>
          <a:bodyPr/>
          <a:lstStyle/>
          <a:p>
            <a:endParaRPr lang="en-GB"/>
          </a:p>
        </p:txBody>
      </p:sp>
      <p:sp>
        <p:nvSpPr>
          <p:cNvPr id="10" name="text" descr="{&quot;templafy&quot;:{&quot;id&quot;:&quot;119b70a5-42bd-498d-baf8-8cb5140ac1ec&quot;}}" hidden="1" title="UserProfile.CenterFreeText">
            <a:extLst>
              <a:ext uri="{FF2B5EF4-FFF2-40B4-BE49-F238E27FC236}">
                <a16:creationId xmlns:a16="http://schemas.microsoft.com/office/drawing/2014/main" id="{FE869C55-5188-4178-A8BB-0A2C0434C454}"/>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26" name="text" descr="{&quot;templafy&quot;:{&quot;id&quot;:&quot;e6557669-16f1-4b9d-a9d4-8fe8fd9f6172&quot;}}" hidden="1" title="Form.Manuel_dato">
            <a:extLst>
              <a:ext uri="{FF2B5EF4-FFF2-40B4-BE49-F238E27FC236}">
                <a16:creationId xmlns:a16="http://schemas.microsoft.com/office/drawing/2014/main" id="{B0C5DB91-4FD4-4324-A299-170D5079785E}"/>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
        <p:nvSpPr>
          <p:cNvPr id="22" name="Rektangel 21">
            <a:extLst>
              <a:ext uri="{FF2B5EF4-FFF2-40B4-BE49-F238E27FC236}">
                <a16:creationId xmlns:a16="http://schemas.microsoft.com/office/drawing/2014/main" id="{2D105E57-125C-464E-8C81-859B094C193A}"/>
              </a:ext>
              <a:ext uri="{C183D7F6-B498-43B3-948B-1728B52AA6E4}">
                <adec:decorative xmlns:adec="http://schemas.microsoft.com/office/drawing/2017/decorative" val="1"/>
              </a:ext>
            </a:extLst>
          </p:cNvPr>
          <p:cNvSpPr/>
          <p:nvPr userDrawn="1"/>
        </p:nvSpPr>
        <p:spPr>
          <a:xfrm>
            <a:off x="0" y="0"/>
            <a:ext cx="2304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465042256" name="image" descr="{&quot;templafy&quot;:{&quot;id&quot;:&quot;99fd46ac-6c03-4acf-a915-4a0275a8f129&quot;}}"/>
          <p:cNvPicPr>
            <a:picLocks noChangeAspect="1"/>
          </p:cNvPicPr>
          <p:nvPr/>
        </p:nvPicPr>
        <p:blipFill>
          <a:blip r:embed="rId2"/>
          <a:stretch>
            <a:fillRect/>
          </a:stretch>
        </p:blipFill>
        <p:spPr>
          <a:xfrm>
            <a:off x="9957600" y="97200"/>
            <a:ext cx="2178000" cy="684000"/>
          </a:xfrm>
          <a:prstGeom prst="rect">
            <a:avLst/>
          </a:prstGeom>
        </p:spPr>
      </p:pic>
      <p:pic>
        <p:nvPicPr>
          <p:cNvPr id="1777050477" name="image" descr="{&quot;templafy&quot;:{&quot;id&quot;:&quot;61012b5c-da6f-42a6-8459-49cde552b3dd&quot;}}"/>
          <p:cNvPicPr>
            <a:picLocks noChangeAspect="1"/>
          </p:cNvPicPr>
          <p:nvPr/>
        </p:nvPicPr>
        <p:blipFill>
          <a:blip r:embed="rId3"/>
          <a:stretch>
            <a:fillRect/>
          </a:stretch>
        </p:blipFill>
        <p:spPr>
          <a:xfrm>
            <a:off x="608" y="5712381"/>
            <a:ext cx="687600" cy="687600"/>
          </a:xfrm>
          <a:prstGeom prst="rect">
            <a:avLst/>
          </a:prstGeom>
        </p:spPr>
      </p:pic>
      <p:pic>
        <p:nvPicPr>
          <p:cNvPr id="42" name="Region">
            <a:extLst>
              <a:ext uri="{FF2B5EF4-FFF2-40B4-BE49-F238E27FC236}">
                <a16:creationId xmlns:a16="http://schemas.microsoft.com/office/drawing/2014/main" id="{0035DACC-BB11-47B8-9068-0372568AF13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
        <p:nvSpPr>
          <p:cNvPr id="43" name="Slide Number Placeholder 6">
            <a:extLst>
              <a:ext uri="{FF2B5EF4-FFF2-40B4-BE49-F238E27FC236}">
                <a16:creationId xmlns:a16="http://schemas.microsoft.com/office/drawing/2014/main" id="{28AA4E73-DE2B-4DB0-B568-040DDF5B56AD}"/>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534233496" name="image" descr="{&quot;templafy&quot;:{&quot;id&quot;:&quot;e340ae12-2db1-4a21-a501-a07e081b2d21&quot;}}"/>
          <p:cNvPicPr>
            <a:picLocks noChangeAspect="1"/>
          </p:cNvPicPr>
          <p:nvPr/>
        </p:nvPicPr>
        <p:blipFill>
          <a:blip r:embed="rId2"/>
          <a:stretch>
            <a:fillRect/>
          </a:stretch>
        </p:blipFill>
        <p:spPr>
          <a:xfrm>
            <a:off x="5659200" y="6318000"/>
            <a:ext cx="1324800" cy="421200"/>
          </a:xfrm>
          <a:prstGeom prst="rect">
            <a:avLst/>
          </a:prstGeom>
        </p:spPr>
      </p:pic>
      <p:sp>
        <p:nvSpPr>
          <p:cNvPr id="45" name="text" descr="{&quot;templafy&quot;:{&quot;id&quot;:&quot;934c89fc-7205-4c5f-b9cd-40381f5ff839&quot;}}" title="Form.PresentationTitle">
            <a:extLst>
              <a:ext uri="{FF2B5EF4-FFF2-40B4-BE49-F238E27FC236}">
                <a16:creationId xmlns:a16="http://schemas.microsoft.com/office/drawing/2014/main" id="{F6A741A6-1F1B-4975-9DF8-0D2B18CE3A71}"/>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46" name="text" descr="{&quot;templafy&quot;:{&quot;id&quot;:&quot;f60112c3-2fcf-464a-aecc-cae8f1d965a3&quot;}}" title="UserProfile.Name">
            <a:extLst>
              <a:ext uri="{FF2B5EF4-FFF2-40B4-BE49-F238E27FC236}">
                <a16:creationId xmlns:a16="http://schemas.microsoft.com/office/drawing/2014/main" id="{31633B78-D79D-4BE3-81F4-2300E6F35B01}"/>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Anna Sophie Belling Krontoft</a:t>
            </a:r>
          </a:p>
        </p:txBody>
      </p:sp>
      <p:sp>
        <p:nvSpPr>
          <p:cNvPr id="47" name="text" descr="{&quot;templafy&quot;:{&quot;id&quot;:&quot;6c63af58-ce04-4ffd-8d4b-ce30f7c313da&quot;}}" hidden="1" title="Form.Manuel_dato">
            <a:extLst>
              <a:ext uri="{FF2B5EF4-FFF2-40B4-BE49-F238E27FC236}">
                <a16:creationId xmlns:a16="http://schemas.microsoft.com/office/drawing/2014/main" id="{DE3AD450-99A6-437D-A389-A29CD5F76C95}"/>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23" name="Pladsholder til billede 2">
            <a:extLst>
              <a:ext uri="{FF2B5EF4-FFF2-40B4-BE49-F238E27FC236}">
                <a16:creationId xmlns:a16="http://schemas.microsoft.com/office/drawing/2014/main" id="{3D1A3B3E-9C37-485F-B307-A3497BB72B8C}"/>
              </a:ext>
              <a:ext uri="{C183D7F6-B498-43B3-948B-1728B52AA6E4}">
                <adec:decorative xmlns:adec="http://schemas.microsoft.com/office/drawing/2017/decorative" val="1"/>
              </a:ext>
            </a:extLst>
          </p:cNvPr>
          <p:cNvSpPr>
            <a:spLocks noGrp="1"/>
          </p:cNvSpPr>
          <p:nvPr>
            <p:ph type="pic" sz="quarter" idx="17" hasCustomPrompt="1"/>
          </p:nvPr>
        </p:nvSpPr>
        <p:spPr>
          <a:xfrm>
            <a:off x="6501600" y="819053"/>
            <a:ext cx="4995075" cy="5276411"/>
          </a:xfrm>
        </p:spPr>
        <p:txBody>
          <a:bodyPr tIns="612000" anchor="ctr" anchorCtr="0"/>
          <a:lstStyle>
            <a:lvl1pPr marL="0" indent="0" algn="ctr">
              <a:buNone/>
              <a:defRPr sz="1400" baseline="0">
                <a:solidFill>
                  <a:schemeClr val="tx1"/>
                </a:solidFill>
              </a:defRPr>
            </a:lvl1pPr>
          </a:lstStyle>
          <a:p>
            <a:r>
              <a:rPr lang="da-DK" dirty="0"/>
              <a:t>Klik på ikon for at indsætte billede eller grafik</a:t>
            </a:r>
          </a:p>
        </p:txBody>
      </p:sp>
      <p:sp>
        <p:nvSpPr>
          <p:cNvPr id="27" name="text" descr="{&quot;templafy&quot;:{&quot;id&quot;:&quot;26c38372-048f-488e-b154-895cd45f2e1e&quot;}}" title="UserProfile.Office.Virksomhed_{{DocumentLanguage}}">
            <a:extLst>
              <a:ext uri="{FF2B5EF4-FFF2-40B4-BE49-F238E27FC236}">
                <a16:creationId xmlns:a16="http://schemas.microsoft.com/office/drawing/2014/main" id="{E221E22D-041F-4D0F-A6D1-659CB6E986AB}"/>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5">
                    <a:lumMod val="75000"/>
                  </a:schemeClr>
                </a:solidFill>
              </a:rPr>
              <a:t>Herlev og Gentofte Hospital</a:t>
            </a:r>
          </a:p>
        </p:txBody>
      </p:sp>
      <p:sp>
        <p:nvSpPr>
          <p:cNvPr id="28" name="text" descr="{&quot;templafy&quot;:{&quot;id&quot;:&quot;c726b7e0-6561-4b94-b31c-397d12326cfd&quot;}}" title="UserProfile.CenterFreeText">
            <a:extLst>
              <a:ext uri="{FF2B5EF4-FFF2-40B4-BE49-F238E27FC236}">
                <a16:creationId xmlns:a16="http://schemas.microsoft.com/office/drawing/2014/main" id="{02BF42D2-A618-4A52-937B-A533EA495EB0}"/>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dirty="0">
                <a:solidFill>
                  <a:schemeClr val="accent5">
                    <a:lumMod val="75000"/>
                  </a:schemeClr>
                </a:solidFill>
              </a:rPr>
              <a:t>Hud og allergi</a:t>
            </a:r>
          </a:p>
        </p:txBody>
      </p:sp>
      <p:sp>
        <p:nvSpPr>
          <p:cNvPr id="29" name="text" descr="{&quot;templafy&quot;:{&quot;id&quot;:&quot;e0bfbe69-0255-4689-88dd-b1d5f42108be&quot;}}" hidden="1" title="UserProfile.Centers.Center_{{DocumentLanguage}}">
            <a:extLst>
              <a:ext uri="{FF2B5EF4-FFF2-40B4-BE49-F238E27FC236}">
                <a16:creationId xmlns:a16="http://schemas.microsoft.com/office/drawing/2014/main" id="{0157B927-C286-498C-984E-A14B19B58AD5}"/>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5">
                  <a:lumMod val="75000"/>
                </a:schemeClr>
              </a:solidFill>
            </a:endParaRPr>
          </a:p>
        </p:txBody>
      </p:sp>
    </p:spTree>
    <p:extLst>
      <p:ext uri="{BB962C8B-B14F-4D97-AF65-F5344CB8AC3E}">
        <p14:creationId xmlns:p14="http://schemas.microsoft.com/office/powerpoint/2010/main" val="961051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Èn tekstspalte">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FE491970-C3E5-4ACC-B2C7-ED91F9637F03}"/>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Titel 1"/>
          <p:cNvSpPr>
            <a:spLocks noGrp="1"/>
          </p:cNvSpPr>
          <p:nvPr>
            <p:ph type="title" hasCustomPrompt="1"/>
          </p:nvPr>
        </p:nvSpPr>
        <p:spPr>
          <a:xfrm>
            <a:off x="1152000" y="872716"/>
            <a:ext cx="10346400" cy="827497"/>
          </a:xfrm>
        </p:spPr>
        <p:txBody>
          <a:bodyPr/>
          <a:lstStyle>
            <a:lvl1pPr>
              <a:defRPr/>
            </a:lvl1pPr>
          </a:lstStyle>
          <a:p>
            <a:r>
              <a:rPr lang="da-DK" dirty="0"/>
              <a:t>Overskrift 28pt i max. to linjer </a:t>
            </a:r>
            <a:br>
              <a:rPr lang="da-DK" dirty="0"/>
            </a:br>
            <a:r>
              <a:rPr lang="da-DK" dirty="0"/>
              <a:t>teksten vokser opad</a:t>
            </a:r>
          </a:p>
        </p:txBody>
      </p:sp>
      <p:sp>
        <p:nvSpPr>
          <p:cNvPr id="3" name="Pladsholder til indhold 2"/>
          <p:cNvSpPr>
            <a:spLocks noGrp="1"/>
          </p:cNvSpPr>
          <p:nvPr>
            <p:ph sz="quarter" idx="13" hasCustomPrompt="1"/>
          </p:nvPr>
        </p:nvSpPr>
        <p:spPr>
          <a:xfrm>
            <a:off x="1152000" y="1989137"/>
            <a:ext cx="10346400" cy="370800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dirty="0"/>
              <a:t>Brødtekst 22pt skrives her</a:t>
            </a:r>
          </a:p>
          <a:p>
            <a:pPr lvl="1"/>
            <a:r>
              <a:rPr lang="da-DK" dirty="0"/>
              <a:t>Andet niveau</a:t>
            </a:r>
          </a:p>
          <a:p>
            <a:pPr lvl="2"/>
            <a:r>
              <a:rPr lang="da-DK" dirty="0"/>
              <a:t>Tredje niveau</a:t>
            </a:r>
          </a:p>
          <a:p>
            <a:pPr lvl="3"/>
            <a:r>
              <a:rPr lang="da-DK" dirty="0"/>
              <a:t>Fjerde niveau </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7" name="text" descr="{&quot;templafy&quot;:{&quot;id&quot;:&quot;e5fd3f2a-def9-4812-8e10-cbbc84bffed6&quot;}}" hidden="1" title="UserProfile.CenterFreeText">
            <a:extLst>
              <a:ext uri="{FF2B5EF4-FFF2-40B4-BE49-F238E27FC236}">
                <a16:creationId xmlns:a16="http://schemas.microsoft.com/office/drawing/2014/main" id="{E53FC353-2F0F-4922-821A-1A51D53892CD}"/>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23" name="text" descr="{&quot;templafy&quot;:{&quot;id&quot;:&quot;3c0df4c3-b878-4744-82e1-7829351f7eea&quot;}}" hidden="1" title="Form.Manuel_dato">
            <a:extLst>
              <a:ext uri="{FF2B5EF4-FFF2-40B4-BE49-F238E27FC236}">
                <a16:creationId xmlns:a16="http://schemas.microsoft.com/office/drawing/2014/main" id="{D852104B-31C3-45BB-B8A2-2EFD81BDA39E}"/>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pic>
        <p:nvPicPr>
          <p:cNvPr id="1485854931" name="image" descr="{&quot;templafy&quot;:{&quot;id&quot;:&quot;62a4ce59-e7b5-45ba-b146-22429c7e0d21&quot;}}"/>
          <p:cNvPicPr>
            <a:picLocks noChangeAspect="1"/>
          </p:cNvPicPr>
          <p:nvPr/>
        </p:nvPicPr>
        <p:blipFill>
          <a:blip r:embed="rId2"/>
          <a:stretch>
            <a:fillRect/>
          </a:stretch>
        </p:blipFill>
        <p:spPr>
          <a:xfrm>
            <a:off x="608" y="5712381"/>
            <a:ext cx="687600" cy="687600"/>
          </a:xfrm>
          <a:prstGeom prst="rect">
            <a:avLst/>
          </a:prstGeom>
        </p:spPr>
      </p:pic>
      <p:pic>
        <p:nvPicPr>
          <p:cNvPr id="25" name="Region">
            <a:extLst>
              <a:ext uri="{FF2B5EF4-FFF2-40B4-BE49-F238E27FC236}">
                <a16:creationId xmlns:a16="http://schemas.microsoft.com/office/drawing/2014/main" id="{08536B26-3276-4E0E-AA6A-4B2B7989F1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
        <p:nvSpPr>
          <p:cNvPr id="37" name="Slide Number Placeholder 6">
            <a:extLst>
              <a:ext uri="{FF2B5EF4-FFF2-40B4-BE49-F238E27FC236}">
                <a16:creationId xmlns:a16="http://schemas.microsoft.com/office/drawing/2014/main" id="{2E524E03-2E83-4C7E-9436-62CB2CF9E3B0}"/>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1470480789" name="image" descr="{&quot;templafy&quot;:{&quot;id&quot;:&quot;92e6ba7f-d5ff-45f1-abc7-88ca302a6d4e&quot;}}"/>
          <p:cNvPicPr>
            <a:picLocks noChangeAspect="1"/>
          </p:cNvPicPr>
          <p:nvPr/>
        </p:nvPicPr>
        <p:blipFill>
          <a:blip r:embed="rId4"/>
          <a:stretch>
            <a:fillRect/>
          </a:stretch>
        </p:blipFill>
        <p:spPr>
          <a:xfrm>
            <a:off x="5659200" y="6318000"/>
            <a:ext cx="1324800" cy="421200"/>
          </a:xfrm>
          <a:prstGeom prst="rect">
            <a:avLst/>
          </a:prstGeom>
        </p:spPr>
      </p:pic>
      <p:sp>
        <p:nvSpPr>
          <p:cNvPr id="39" name="text" descr="{&quot;templafy&quot;:{&quot;id&quot;:&quot;ce7f8586-c81d-48c2-b715-c3ab75fd961d&quot;}}" title="Form.PresentationTitle">
            <a:extLst>
              <a:ext uri="{FF2B5EF4-FFF2-40B4-BE49-F238E27FC236}">
                <a16:creationId xmlns:a16="http://schemas.microsoft.com/office/drawing/2014/main" id="{FE4810FF-8355-4E99-9D4A-273CFBC4FA34}"/>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40" name="text" descr="{&quot;templafy&quot;:{&quot;id&quot;:&quot;4e33c29d-665d-4604-9269-ddc4096a672d&quot;}}" title="UserProfile.Name">
            <a:extLst>
              <a:ext uri="{FF2B5EF4-FFF2-40B4-BE49-F238E27FC236}">
                <a16:creationId xmlns:a16="http://schemas.microsoft.com/office/drawing/2014/main" id="{DA43D376-3660-449F-865A-E9BB6825E169}"/>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Anna Sophie Nicolo Belling Krontoft</a:t>
            </a:r>
          </a:p>
        </p:txBody>
      </p:sp>
      <p:sp>
        <p:nvSpPr>
          <p:cNvPr id="41" name="text" descr="{&quot;templafy&quot;:{&quot;id&quot;:&quot;5bbd9b42-f250-4ce2-a2f8-07e802639cb5&quot;}}" hidden="1" title="Form.Manuel_dato">
            <a:extLst>
              <a:ext uri="{FF2B5EF4-FFF2-40B4-BE49-F238E27FC236}">
                <a16:creationId xmlns:a16="http://schemas.microsoft.com/office/drawing/2014/main" id="{4ED7A299-514F-4FC7-8C5D-F600BFFA4903}"/>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pic>
        <p:nvPicPr>
          <p:cNvPr id="1932986022" name="image" descr="{&quot;templafy&quot;:{&quot;id&quot;:&quot;d5233d51-f500-4bf8-b6f7-bcf17d314f38&quot;}}"/>
          <p:cNvPicPr>
            <a:picLocks noChangeAspect="1"/>
          </p:cNvPicPr>
          <p:nvPr/>
        </p:nvPicPr>
        <p:blipFill>
          <a:blip r:embed="rId4"/>
          <a:stretch>
            <a:fillRect/>
          </a:stretch>
        </p:blipFill>
        <p:spPr>
          <a:xfrm>
            <a:off x="9957600" y="97200"/>
            <a:ext cx="2178000" cy="684000"/>
          </a:xfrm>
          <a:prstGeom prst="rect">
            <a:avLst/>
          </a:prstGeom>
        </p:spPr>
      </p:pic>
      <p:sp>
        <p:nvSpPr>
          <p:cNvPr id="17" name="text" descr="{&quot;templafy&quot;:{&quot;id&quot;:&quot;b1c80726-58f8-4ccf-8f41-f8c533020549&quot;}}" title="UserProfile.Office.Virksomhed_{{DocumentLanguage}}">
            <a:extLst>
              <a:ext uri="{FF2B5EF4-FFF2-40B4-BE49-F238E27FC236}">
                <a16:creationId xmlns:a16="http://schemas.microsoft.com/office/drawing/2014/main" id="{B96F56AB-303C-4F3E-B6FB-7144A3D54334}"/>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solidFill>
              </a:rPr>
              <a:t>Gentofte Hospital</a:t>
            </a:r>
          </a:p>
        </p:txBody>
      </p:sp>
      <p:sp>
        <p:nvSpPr>
          <p:cNvPr id="18" name="text" descr="{&quot;templafy&quot;:{&quot;id&quot;:&quot;ec51159b-1e2f-45d2-aa9d-22f76424fe2d&quot;}}" title="UserProfile.CenterFreeText">
            <a:extLst>
              <a:ext uri="{FF2B5EF4-FFF2-40B4-BE49-F238E27FC236}">
                <a16:creationId xmlns:a16="http://schemas.microsoft.com/office/drawing/2014/main" id="{E809DA8E-114A-4CA0-A807-0B9DEAE2DD4B}"/>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
        <p:nvSpPr>
          <p:cNvPr id="20" name="text" descr="{&quot;templafy&quot;:{&quot;id&quot;:&quot;ac6e1aba-4385-4038-b1e5-198334deb485&quot;}}" hidden="1" title="UserProfile.Centers.Center_{{DocumentLanguage}}">
            <a:extLst>
              <a:ext uri="{FF2B5EF4-FFF2-40B4-BE49-F238E27FC236}">
                <a16:creationId xmlns:a16="http://schemas.microsoft.com/office/drawing/2014/main" id="{7FEF726B-A971-4448-AC74-96A6CC2FB833}"/>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Tree>
    <p:extLst>
      <p:ext uri="{BB962C8B-B14F-4D97-AF65-F5344CB8AC3E}">
        <p14:creationId xmlns:p14="http://schemas.microsoft.com/office/powerpoint/2010/main" val="8310997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to">
    <p:bg>
      <p:bgPr>
        <a:solidFill>
          <a:schemeClr val="accent5">
            <a:lumMod val="75000"/>
          </a:schemeClr>
        </a:solidFill>
        <a:effectLst/>
      </p:bgPr>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0CA4B568-16F0-49FD-8A62-19B58CB0A78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87389" y="0"/>
            <a:ext cx="11504612" cy="6858000"/>
          </a:xfrm>
          <a:prstGeom prst="rect">
            <a:avLst/>
          </a:prstGeom>
        </p:spPr>
      </p:pic>
      <p:sp>
        <p:nvSpPr>
          <p:cNvPr id="5" name="Pladsholder til billede 4">
            <a:extLst>
              <a:ext uri="{FF2B5EF4-FFF2-40B4-BE49-F238E27FC236}">
                <a16:creationId xmlns:a16="http://schemas.microsoft.com/office/drawing/2014/main" id="{79997E79-4026-4219-B93D-7471CF96C589}"/>
              </a:ext>
              <a:ext uri="{C183D7F6-B498-43B3-948B-1728B52AA6E4}">
                <adec:decorative xmlns:adec="http://schemas.microsoft.com/office/drawing/2017/decorative" val="1"/>
              </a:ext>
            </a:extLst>
          </p:cNvPr>
          <p:cNvSpPr>
            <a:spLocks noGrp="1"/>
          </p:cNvSpPr>
          <p:nvPr>
            <p:ph type="pic" sz="quarter" idx="20"/>
          </p:nvPr>
        </p:nvSpPr>
        <p:spPr>
          <a:xfrm>
            <a:off x="687389" y="0"/>
            <a:ext cx="11504612" cy="6858000"/>
          </a:xfrm>
        </p:spPr>
        <p:txBody>
          <a:bodyPr anchor="ctr" anchorCtr="1"/>
          <a:lstStyle>
            <a:lvl1pPr marL="0" indent="0">
              <a:buNone/>
              <a:defRPr/>
            </a:lvl1pPr>
          </a:lstStyle>
          <a:p>
            <a:pPr marL="0" marR="0" lvl="0" indent="0" algn="l" defTabSz="914400" rtl="0" eaLnBrk="1" fontAlgn="auto" latinLnBrk="0" hangingPunct="1">
              <a:lnSpc>
                <a:spcPct val="100000"/>
              </a:lnSpc>
              <a:spcBef>
                <a:spcPts val="0"/>
              </a:spcBef>
              <a:spcAft>
                <a:spcPts val="1200"/>
              </a:spcAft>
              <a:buClr>
                <a:schemeClr val="accent6"/>
              </a:buClr>
              <a:buSzTx/>
              <a:buFont typeface="Arial" panose="020B0604020202020204" pitchFamily="34" charset="0"/>
              <a:buNone/>
              <a:tabLst/>
              <a:defRPr/>
            </a:pPr>
            <a:endParaRPr lang="da-DK" dirty="0"/>
          </a:p>
          <a:p>
            <a:pPr marL="0" marR="0" lvl="0" indent="0" algn="l" defTabSz="914400" rtl="0" eaLnBrk="1" fontAlgn="auto" latinLnBrk="0" hangingPunct="1">
              <a:lnSpc>
                <a:spcPct val="100000"/>
              </a:lnSpc>
              <a:spcBef>
                <a:spcPts val="0"/>
              </a:spcBef>
              <a:spcAft>
                <a:spcPts val="1200"/>
              </a:spcAft>
              <a:buClr>
                <a:schemeClr val="accent6"/>
              </a:buClr>
              <a:buSzTx/>
              <a:buFont typeface="Arial" panose="020B0604020202020204" pitchFamily="34" charset="0"/>
              <a:buNone/>
              <a:tabLst/>
              <a:defRPr/>
            </a:pPr>
            <a:endParaRPr lang="da-DK" dirty="0"/>
          </a:p>
          <a:p>
            <a:pPr marL="0" marR="0" lvl="0" indent="0" algn="l" defTabSz="914400" rtl="0" eaLnBrk="1" fontAlgn="auto" latinLnBrk="0" hangingPunct="1">
              <a:lnSpc>
                <a:spcPct val="100000"/>
              </a:lnSpc>
              <a:spcBef>
                <a:spcPts val="0"/>
              </a:spcBef>
              <a:spcAft>
                <a:spcPts val="1200"/>
              </a:spcAft>
              <a:buClr>
                <a:schemeClr val="accent6"/>
              </a:buClr>
              <a:buSzTx/>
              <a:buFont typeface="Arial" panose="020B0604020202020204" pitchFamily="34" charset="0"/>
              <a:buNone/>
              <a:tabLst/>
              <a:defRPr/>
            </a:pPr>
            <a:r>
              <a:rPr lang="da-DK" dirty="0"/>
              <a:t>Klik på ikon for at indsætte billede</a:t>
            </a:r>
          </a:p>
        </p:txBody>
      </p:sp>
      <p:sp>
        <p:nvSpPr>
          <p:cNvPr id="3" name="Date Placeholder 2">
            <a:extLst>
              <a:ext uri="{FF2B5EF4-FFF2-40B4-BE49-F238E27FC236}">
                <a16:creationId xmlns:a16="http://schemas.microsoft.com/office/drawing/2014/main" id="{EA25F8AF-2D8A-4335-943D-F40DE9A05960}"/>
              </a:ext>
            </a:extLst>
          </p:cNvPr>
          <p:cNvSpPr>
            <a:spLocks noGrp="1"/>
          </p:cNvSpPr>
          <p:nvPr>
            <p:ph type="dt" sz="half" idx="18"/>
          </p:nvPr>
        </p:nvSpPr>
        <p:spPr/>
        <p:txBody>
          <a:bodyPr/>
          <a:lstStyle/>
          <a:p>
            <a:endParaRPr lang="da-DK" dirty="0"/>
          </a:p>
        </p:txBody>
      </p:sp>
      <p:sp>
        <p:nvSpPr>
          <p:cNvPr id="7" name="Footer Placeholder 6">
            <a:extLst>
              <a:ext uri="{FF2B5EF4-FFF2-40B4-BE49-F238E27FC236}">
                <a16:creationId xmlns:a16="http://schemas.microsoft.com/office/drawing/2014/main" id="{96A8B04C-CD21-4171-B523-6B578AF90309}"/>
              </a:ext>
            </a:extLst>
          </p:cNvPr>
          <p:cNvSpPr>
            <a:spLocks noGrp="1"/>
          </p:cNvSpPr>
          <p:nvPr>
            <p:ph type="ftr" sz="quarter" idx="19"/>
          </p:nvPr>
        </p:nvSpPr>
        <p:spPr/>
        <p:txBody>
          <a:bodyPr/>
          <a:lstStyle/>
          <a:p>
            <a:endParaRPr lang="en-GB"/>
          </a:p>
        </p:txBody>
      </p:sp>
      <p:pic>
        <p:nvPicPr>
          <p:cNvPr id="572842635" name="image" descr="{&quot;templafy&quot;:{&quot;id&quot;:&quot;9a19208a-89c1-44b0-a06d-6e3171dc2186&quot;}}"/>
          <p:cNvPicPr>
            <a:picLocks noChangeAspect="1"/>
          </p:cNvPicPr>
          <p:nvPr/>
        </p:nvPicPr>
        <p:blipFill>
          <a:blip r:embed="rId3"/>
          <a:stretch>
            <a:fillRect/>
          </a:stretch>
        </p:blipFill>
        <p:spPr>
          <a:xfrm>
            <a:off x="608" y="5712381"/>
            <a:ext cx="687600" cy="687600"/>
          </a:xfrm>
          <a:prstGeom prst="rect">
            <a:avLst/>
          </a:prstGeom>
        </p:spPr>
      </p:pic>
      <p:pic>
        <p:nvPicPr>
          <p:cNvPr id="12" name="Region">
            <a:extLst>
              <a:ext uri="{FF2B5EF4-FFF2-40B4-BE49-F238E27FC236}">
                <a16:creationId xmlns:a16="http://schemas.microsoft.com/office/drawing/2014/main" id="{4B52B8E2-6BE8-4A48-BDA5-CA83AC5998D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Tree>
    <p:extLst>
      <p:ext uri="{BB962C8B-B14F-4D97-AF65-F5344CB8AC3E}">
        <p14:creationId xmlns:p14="http://schemas.microsoft.com/office/powerpoint/2010/main" val="3696300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uldt foto">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4E64E0DD-54B3-4256-9053-5E9FD709A9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1" cy="6858000"/>
          </a:xfrm>
          <a:prstGeom prst="rect">
            <a:avLst/>
          </a:prstGeom>
        </p:spPr>
      </p:pic>
      <p:sp>
        <p:nvSpPr>
          <p:cNvPr id="5" name="Date Placeholder 4" hidden="1">
            <a:extLst>
              <a:ext uri="{FF2B5EF4-FFF2-40B4-BE49-F238E27FC236}">
                <a16:creationId xmlns:a16="http://schemas.microsoft.com/office/drawing/2014/main" id="{1ADD90D0-F6A3-4F85-A196-6E7F39CAA9E3}"/>
              </a:ext>
            </a:extLst>
          </p:cNvPr>
          <p:cNvSpPr>
            <a:spLocks noGrp="1"/>
          </p:cNvSpPr>
          <p:nvPr>
            <p:ph type="dt" sz="half" idx="10"/>
          </p:nvPr>
        </p:nvSpPr>
        <p:spPr/>
        <p:txBody>
          <a:bodyPr/>
          <a:lstStyle/>
          <a:p>
            <a:endParaRPr lang="da-DK" dirty="0"/>
          </a:p>
        </p:txBody>
      </p:sp>
      <p:sp>
        <p:nvSpPr>
          <p:cNvPr id="6" name="Footer Placeholder 5" hidden="1">
            <a:extLst>
              <a:ext uri="{FF2B5EF4-FFF2-40B4-BE49-F238E27FC236}">
                <a16:creationId xmlns:a16="http://schemas.microsoft.com/office/drawing/2014/main" id="{84A09467-3A38-402F-9ED6-D89FA586BE76}"/>
              </a:ext>
            </a:extLst>
          </p:cNvPr>
          <p:cNvSpPr>
            <a:spLocks noGrp="1"/>
          </p:cNvSpPr>
          <p:nvPr>
            <p:ph type="ftr" sz="quarter" idx="11"/>
          </p:nvPr>
        </p:nvSpPr>
        <p:spPr/>
        <p:txBody>
          <a:bodyPr/>
          <a:lstStyle/>
          <a:p>
            <a:endParaRPr lang="en-GB"/>
          </a:p>
        </p:txBody>
      </p:sp>
      <p:sp>
        <p:nvSpPr>
          <p:cNvPr id="7" name="Pladsholder til billede 6">
            <a:extLst>
              <a:ext uri="{FF2B5EF4-FFF2-40B4-BE49-F238E27FC236}">
                <a16:creationId xmlns:a16="http://schemas.microsoft.com/office/drawing/2014/main" id="{034813DB-7D78-427C-B1A8-5DF9ECBC8B4F}"/>
              </a:ext>
            </a:extLst>
          </p:cNvPr>
          <p:cNvSpPr>
            <a:spLocks noGrp="1"/>
          </p:cNvSpPr>
          <p:nvPr>
            <p:ph type="pic" sz="quarter" idx="20"/>
          </p:nvPr>
        </p:nvSpPr>
        <p:spPr>
          <a:xfrm>
            <a:off x="-1510" y="-4"/>
            <a:ext cx="12193509" cy="686101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453337 h 6858000"/>
              <a:gd name="connsiteX5" fmla="*/ 228461 w 12192000"/>
              <a:gd name="connsiteY5" fmla="*/ 6453337 h 6858000"/>
              <a:gd name="connsiteX6" fmla="*/ 228461 w 12192000"/>
              <a:gd name="connsiteY6" fmla="*/ 6224543 h 6858000"/>
              <a:gd name="connsiteX7" fmla="*/ 457143 w 12192000"/>
              <a:gd name="connsiteY7" fmla="*/ 6224543 h 6858000"/>
              <a:gd name="connsiteX8" fmla="*/ 457143 w 12192000"/>
              <a:gd name="connsiteY8" fmla="*/ 6453337 h 6858000"/>
              <a:gd name="connsiteX9" fmla="*/ 685715 w 12192000"/>
              <a:gd name="connsiteY9" fmla="*/ 6453337 h 6858000"/>
              <a:gd name="connsiteX10" fmla="*/ 685715 w 12192000"/>
              <a:gd name="connsiteY10" fmla="*/ 5767511 h 6858000"/>
              <a:gd name="connsiteX11" fmla="*/ 457143 w 12192000"/>
              <a:gd name="connsiteY11" fmla="*/ 5767511 h 6858000"/>
              <a:gd name="connsiteX12" fmla="*/ 457143 w 12192000"/>
              <a:gd name="connsiteY12" fmla="*/ 5995528 h 6858000"/>
              <a:gd name="connsiteX13" fmla="*/ 228461 w 12192000"/>
              <a:gd name="connsiteY13" fmla="*/ 5995528 h 6858000"/>
              <a:gd name="connsiteX14" fmla="*/ 228461 w 12192000"/>
              <a:gd name="connsiteY14" fmla="*/ 5767511 h 6858000"/>
              <a:gd name="connsiteX15" fmla="*/ 0 w 12192000"/>
              <a:gd name="connsiteY15" fmla="*/ 5767511 h 6858000"/>
              <a:gd name="connsiteX0" fmla="*/ 0 w 12192000"/>
              <a:gd name="connsiteY0" fmla="*/ 0 h 6913830"/>
              <a:gd name="connsiteX1" fmla="*/ 12192000 w 12192000"/>
              <a:gd name="connsiteY1" fmla="*/ 0 h 6913830"/>
              <a:gd name="connsiteX2" fmla="*/ 12192000 w 12192000"/>
              <a:gd name="connsiteY2" fmla="*/ 6858000 h 6913830"/>
              <a:gd name="connsiteX3" fmla="*/ 3018 w 12192000"/>
              <a:gd name="connsiteY3" fmla="*/ 6913830 h 6913830"/>
              <a:gd name="connsiteX4" fmla="*/ 0 w 12192000"/>
              <a:gd name="connsiteY4" fmla="*/ 6453337 h 6913830"/>
              <a:gd name="connsiteX5" fmla="*/ 228461 w 12192000"/>
              <a:gd name="connsiteY5" fmla="*/ 6453337 h 6913830"/>
              <a:gd name="connsiteX6" fmla="*/ 228461 w 12192000"/>
              <a:gd name="connsiteY6" fmla="*/ 6224543 h 6913830"/>
              <a:gd name="connsiteX7" fmla="*/ 457143 w 12192000"/>
              <a:gd name="connsiteY7" fmla="*/ 6224543 h 6913830"/>
              <a:gd name="connsiteX8" fmla="*/ 457143 w 12192000"/>
              <a:gd name="connsiteY8" fmla="*/ 6453337 h 6913830"/>
              <a:gd name="connsiteX9" fmla="*/ 685715 w 12192000"/>
              <a:gd name="connsiteY9" fmla="*/ 6453337 h 6913830"/>
              <a:gd name="connsiteX10" fmla="*/ 685715 w 12192000"/>
              <a:gd name="connsiteY10" fmla="*/ 5767511 h 6913830"/>
              <a:gd name="connsiteX11" fmla="*/ 457143 w 12192000"/>
              <a:gd name="connsiteY11" fmla="*/ 5767511 h 6913830"/>
              <a:gd name="connsiteX12" fmla="*/ 457143 w 12192000"/>
              <a:gd name="connsiteY12" fmla="*/ 5995528 h 6913830"/>
              <a:gd name="connsiteX13" fmla="*/ 228461 w 12192000"/>
              <a:gd name="connsiteY13" fmla="*/ 5995528 h 6913830"/>
              <a:gd name="connsiteX14" fmla="*/ 228461 w 12192000"/>
              <a:gd name="connsiteY14" fmla="*/ 5767511 h 6913830"/>
              <a:gd name="connsiteX15" fmla="*/ 0 w 12192000"/>
              <a:gd name="connsiteY15" fmla="*/ 5767511 h 6913830"/>
              <a:gd name="connsiteX16" fmla="*/ 0 w 12192000"/>
              <a:gd name="connsiteY16" fmla="*/ 0 h 6913830"/>
              <a:gd name="connsiteX0" fmla="*/ 0 w 12192000"/>
              <a:gd name="connsiteY0" fmla="*/ 0 h 6913830"/>
              <a:gd name="connsiteX1" fmla="*/ 12192000 w 12192000"/>
              <a:gd name="connsiteY1" fmla="*/ 0 h 6913830"/>
              <a:gd name="connsiteX2" fmla="*/ 12188982 w 12192000"/>
              <a:gd name="connsiteY2" fmla="*/ 6913830 h 6913830"/>
              <a:gd name="connsiteX3" fmla="*/ 3018 w 12192000"/>
              <a:gd name="connsiteY3" fmla="*/ 6913830 h 6913830"/>
              <a:gd name="connsiteX4" fmla="*/ 0 w 12192000"/>
              <a:gd name="connsiteY4" fmla="*/ 6453337 h 6913830"/>
              <a:gd name="connsiteX5" fmla="*/ 228461 w 12192000"/>
              <a:gd name="connsiteY5" fmla="*/ 6453337 h 6913830"/>
              <a:gd name="connsiteX6" fmla="*/ 228461 w 12192000"/>
              <a:gd name="connsiteY6" fmla="*/ 6224543 h 6913830"/>
              <a:gd name="connsiteX7" fmla="*/ 457143 w 12192000"/>
              <a:gd name="connsiteY7" fmla="*/ 6224543 h 6913830"/>
              <a:gd name="connsiteX8" fmla="*/ 457143 w 12192000"/>
              <a:gd name="connsiteY8" fmla="*/ 6453337 h 6913830"/>
              <a:gd name="connsiteX9" fmla="*/ 685715 w 12192000"/>
              <a:gd name="connsiteY9" fmla="*/ 6453337 h 6913830"/>
              <a:gd name="connsiteX10" fmla="*/ 685715 w 12192000"/>
              <a:gd name="connsiteY10" fmla="*/ 5767511 h 6913830"/>
              <a:gd name="connsiteX11" fmla="*/ 457143 w 12192000"/>
              <a:gd name="connsiteY11" fmla="*/ 5767511 h 6913830"/>
              <a:gd name="connsiteX12" fmla="*/ 457143 w 12192000"/>
              <a:gd name="connsiteY12" fmla="*/ 5995528 h 6913830"/>
              <a:gd name="connsiteX13" fmla="*/ 228461 w 12192000"/>
              <a:gd name="connsiteY13" fmla="*/ 5995528 h 6913830"/>
              <a:gd name="connsiteX14" fmla="*/ 228461 w 12192000"/>
              <a:gd name="connsiteY14" fmla="*/ 5767511 h 6913830"/>
              <a:gd name="connsiteX15" fmla="*/ 0 w 12192000"/>
              <a:gd name="connsiteY15" fmla="*/ 5767511 h 6913830"/>
              <a:gd name="connsiteX16" fmla="*/ 0 w 12192000"/>
              <a:gd name="connsiteY16" fmla="*/ 0 h 6913830"/>
              <a:gd name="connsiteX0" fmla="*/ 0 w 12192000"/>
              <a:gd name="connsiteY0" fmla="*/ 0 h 6915339"/>
              <a:gd name="connsiteX1" fmla="*/ 12192000 w 12192000"/>
              <a:gd name="connsiteY1" fmla="*/ 0 h 6915339"/>
              <a:gd name="connsiteX2" fmla="*/ 12188982 w 12192000"/>
              <a:gd name="connsiteY2" fmla="*/ 6915339 h 6915339"/>
              <a:gd name="connsiteX3" fmla="*/ 3018 w 12192000"/>
              <a:gd name="connsiteY3" fmla="*/ 6913830 h 6915339"/>
              <a:gd name="connsiteX4" fmla="*/ 0 w 12192000"/>
              <a:gd name="connsiteY4" fmla="*/ 6453337 h 6915339"/>
              <a:gd name="connsiteX5" fmla="*/ 228461 w 12192000"/>
              <a:gd name="connsiteY5" fmla="*/ 6453337 h 6915339"/>
              <a:gd name="connsiteX6" fmla="*/ 228461 w 12192000"/>
              <a:gd name="connsiteY6" fmla="*/ 6224543 h 6915339"/>
              <a:gd name="connsiteX7" fmla="*/ 457143 w 12192000"/>
              <a:gd name="connsiteY7" fmla="*/ 6224543 h 6915339"/>
              <a:gd name="connsiteX8" fmla="*/ 457143 w 12192000"/>
              <a:gd name="connsiteY8" fmla="*/ 6453337 h 6915339"/>
              <a:gd name="connsiteX9" fmla="*/ 685715 w 12192000"/>
              <a:gd name="connsiteY9" fmla="*/ 6453337 h 6915339"/>
              <a:gd name="connsiteX10" fmla="*/ 685715 w 12192000"/>
              <a:gd name="connsiteY10" fmla="*/ 5767511 h 6915339"/>
              <a:gd name="connsiteX11" fmla="*/ 457143 w 12192000"/>
              <a:gd name="connsiteY11" fmla="*/ 5767511 h 6915339"/>
              <a:gd name="connsiteX12" fmla="*/ 457143 w 12192000"/>
              <a:gd name="connsiteY12" fmla="*/ 5995528 h 6915339"/>
              <a:gd name="connsiteX13" fmla="*/ 228461 w 12192000"/>
              <a:gd name="connsiteY13" fmla="*/ 5995528 h 6915339"/>
              <a:gd name="connsiteX14" fmla="*/ 228461 w 12192000"/>
              <a:gd name="connsiteY14" fmla="*/ 5767511 h 6915339"/>
              <a:gd name="connsiteX15" fmla="*/ 0 w 12192000"/>
              <a:gd name="connsiteY15" fmla="*/ 5767511 h 6915339"/>
              <a:gd name="connsiteX16" fmla="*/ 0 w 12192000"/>
              <a:gd name="connsiteY16" fmla="*/ 0 h 6915339"/>
              <a:gd name="connsiteX0" fmla="*/ 0 w 12192000"/>
              <a:gd name="connsiteY0" fmla="*/ 0 h 6915339"/>
              <a:gd name="connsiteX1" fmla="*/ 12192000 w 12192000"/>
              <a:gd name="connsiteY1" fmla="*/ 54320 h 6915339"/>
              <a:gd name="connsiteX2" fmla="*/ 12188982 w 12192000"/>
              <a:gd name="connsiteY2" fmla="*/ 6915339 h 6915339"/>
              <a:gd name="connsiteX3" fmla="*/ 3018 w 12192000"/>
              <a:gd name="connsiteY3" fmla="*/ 6913830 h 6915339"/>
              <a:gd name="connsiteX4" fmla="*/ 0 w 12192000"/>
              <a:gd name="connsiteY4" fmla="*/ 6453337 h 6915339"/>
              <a:gd name="connsiteX5" fmla="*/ 228461 w 12192000"/>
              <a:gd name="connsiteY5" fmla="*/ 6453337 h 6915339"/>
              <a:gd name="connsiteX6" fmla="*/ 228461 w 12192000"/>
              <a:gd name="connsiteY6" fmla="*/ 6224543 h 6915339"/>
              <a:gd name="connsiteX7" fmla="*/ 457143 w 12192000"/>
              <a:gd name="connsiteY7" fmla="*/ 6224543 h 6915339"/>
              <a:gd name="connsiteX8" fmla="*/ 457143 w 12192000"/>
              <a:gd name="connsiteY8" fmla="*/ 6453337 h 6915339"/>
              <a:gd name="connsiteX9" fmla="*/ 685715 w 12192000"/>
              <a:gd name="connsiteY9" fmla="*/ 6453337 h 6915339"/>
              <a:gd name="connsiteX10" fmla="*/ 685715 w 12192000"/>
              <a:gd name="connsiteY10" fmla="*/ 5767511 h 6915339"/>
              <a:gd name="connsiteX11" fmla="*/ 457143 w 12192000"/>
              <a:gd name="connsiteY11" fmla="*/ 5767511 h 6915339"/>
              <a:gd name="connsiteX12" fmla="*/ 457143 w 12192000"/>
              <a:gd name="connsiteY12" fmla="*/ 5995528 h 6915339"/>
              <a:gd name="connsiteX13" fmla="*/ 228461 w 12192000"/>
              <a:gd name="connsiteY13" fmla="*/ 5995528 h 6915339"/>
              <a:gd name="connsiteX14" fmla="*/ 228461 w 12192000"/>
              <a:gd name="connsiteY14" fmla="*/ 5767511 h 6915339"/>
              <a:gd name="connsiteX15" fmla="*/ 0 w 12192000"/>
              <a:gd name="connsiteY15" fmla="*/ 5767511 h 6915339"/>
              <a:gd name="connsiteX16" fmla="*/ 0 w 12192000"/>
              <a:gd name="connsiteY16" fmla="*/ 0 h 6915339"/>
              <a:gd name="connsiteX0" fmla="*/ 0 w 12193509"/>
              <a:gd name="connsiteY0" fmla="*/ 1509 h 6861019"/>
              <a:gd name="connsiteX1" fmla="*/ 12193509 w 12193509"/>
              <a:gd name="connsiteY1" fmla="*/ 0 h 6861019"/>
              <a:gd name="connsiteX2" fmla="*/ 12190491 w 12193509"/>
              <a:gd name="connsiteY2" fmla="*/ 6861019 h 6861019"/>
              <a:gd name="connsiteX3" fmla="*/ 4527 w 12193509"/>
              <a:gd name="connsiteY3" fmla="*/ 6859510 h 6861019"/>
              <a:gd name="connsiteX4" fmla="*/ 1509 w 12193509"/>
              <a:gd name="connsiteY4" fmla="*/ 6399017 h 6861019"/>
              <a:gd name="connsiteX5" fmla="*/ 229970 w 12193509"/>
              <a:gd name="connsiteY5" fmla="*/ 6399017 h 6861019"/>
              <a:gd name="connsiteX6" fmla="*/ 229970 w 12193509"/>
              <a:gd name="connsiteY6" fmla="*/ 6170223 h 6861019"/>
              <a:gd name="connsiteX7" fmla="*/ 458652 w 12193509"/>
              <a:gd name="connsiteY7" fmla="*/ 6170223 h 6861019"/>
              <a:gd name="connsiteX8" fmla="*/ 458652 w 12193509"/>
              <a:gd name="connsiteY8" fmla="*/ 6399017 h 6861019"/>
              <a:gd name="connsiteX9" fmla="*/ 687224 w 12193509"/>
              <a:gd name="connsiteY9" fmla="*/ 6399017 h 6861019"/>
              <a:gd name="connsiteX10" fmla="*/ 687224 w 12193509"/>
              <a:gd name="connsiteY10" fmla="*/ 5713191 h 6861019"/>
              <a:gd name="connsiteX11" fmla="*/ 458652 w 12193509"/>
              <a:gd name="connsiteY11" fmla="*/ 5713191 h 6861019"/>
              <a:gd name="connsiteX12" fmla="*/ 458652 w 12193509"/>
              <a:gd name="connsiteY12" fmla="*/ 5941208 h 6861019"/>
              <a:gd name="connsiteX13" fmla="*/ 229970 w 12193509"/>
              <a:gd name="connsiteY13" fmla="*/ 5941208 h 6861019"/>
              <a:gd name="connsiteX14" fmla="*/ 229970 w 12193509"/>
              <a:gd name="connsiteY14" fmla="*/ 5713191 h 6861019"/>
              <a:gd name="connsiteX15" fmla="*/ 1509 w 12193509"/>
              <a:gd name="connsiteY15" fmla="*/ 5713191 h 6861019"/>
              <a:gd name="connsiteX16" fmla="*/ 0 w 12193509"/>
              <a:gd name="connsiteY16" fmla="*/ 1509 h 6861019"/>
              <a:gd name="connsiteX0" fmla="*/ 0 w 12193509"/>
              <a:gd name="connsiteY0" fmla="*/ 1509 h 6861019"/>
              <a:gd name="connsiteX1" fmla="*/ 12193509 w 12193509"/>
              <a:gd name="connsiteY1" fmla="*/ 0 h 6861019"/>
              <a:gd name="connsiteX2" fmla="*/ 12190491 w 12193509"/>
              <a:gd name="connsiteY2" fmla="*/ 6861019 h 6861019"/>
              <a:gd name="connsiteX3" fmla="*/ 696 w 12193509"/>
              <a:gd name="connsiteY3" fmla="*/ 6859510 h 6861019"/>
              <a:gd name="connsiteX4" fmla="*/ 1509 w 12193509"/>
              <a:gd name="connsiteY4" fmla="*/ 6399017 h 6861019"/>
              <a:gd name="connsiteX5" fmla="*/ 229970 w 12193509"/>
              <a:gd name="connsiteY5" fmla="*/ 6399017 h 6861019"/>
              <a:gd name="connsiteX6" fmla="*/ 229970 w 12193509"/>
              <a:gd name="connsiteY6" fmla="*/ 6170223 h 6861019"/>
              <a:gd name="connsiteX7" fmla="*/ 458652 w 12193509"/>
              <a:gd name="connsiteY7" fmla="*/ 6170223 h 6861019"/>
              <a:gd name="connsiteX8" fmla="*/ 458652 w 12193509"/>
              <a:gd name="connsiteY8" fmla="*/ 6399017 h 6861019"/>
              <a:gd name="connsiteX9" fmla="*/ 687224 w 12193509"/>
              <a:gd name="connsiteY9" fmla="*/ 6399017 h 6861019"/>
              <a:gd name="connsiteX10" fmla="*/ 687224 w 12193509"/>
              <a:gd name="connsiteY10" fmla="*/ 5713191 h 6861019"/>
              <a:gd name="connsiteX11" fmla="*/ 458652 w 12193509"/>
              <a:gd name="connsiteY11" fmla="*/ 5713191 h 6861019"/>
              <a:gd name="connsiteX12" fmla="*/ 458652 w 12193509"/>
              <a:gd name="connsiteY12" fmla="*/ 5941208 h 6861019"/>
              <a:gd name="connsiteX13" fmla="*/ 229970 w 12193509"/>
              <a:gd name="connsiteY13" fmla="*/ 5941208 h 6861019"/>
              <a:gd name="connsiteX14" fmla="*/ 229970 w 12193509"/>
              <a:gd name="connsiteY14" fmla="*/ 5713191 h 6861019"/>
              <a:gd name="connsiteX15" fmla="*/ 1509 w 12193509"/>
              <a:gd name="connsiteY15" fmla="*/ 5713191 h 6861019"/>
              <a:gd name="connsiteX16" fmla="*/ 0 w 12193509"/>
              <a:gd name="connsiteY16" fmla="*/ 1509 h 686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3509" h="6861019">
                <a:moveTo>
                  <a:pt x="0" y="1509"/>
                </a:moveTo>
                <a:lnTo>
                  <a:pt x="12193509" y="0"/>
                </a:lnTo>
                <a:lnTo>
                  <a:pt x="12190491" y="6861019"/>
                </a:lnTo>
                <a:lnTo>
                  <a:pt x="696" y="6859510"/>
                </a:lnTo>
                <a:lnTo>
                  <a:pt x="1509" y="6399017"/>
                </a:lnTo>
                <a:lnTo>
                  <a:pt x="229970" y="6399017"/>
                </a:lnTo>
                <a:lnTo>
                  <a:pt x="229970" y="6170223"/>
                </a:lnTo>
                <a:lnTo>
                  <a:pt x="458652" y="6170223"/>
                </a:lnTo>
                <a:lnTo>
                  <a:pt x="458652" y="6399017"/>
                </a:lnTo>
                <a:lnTo>
                  <a:pt x="687224" y="6399017"/>
                </a:lnTo>
                <a:lnTo>
                  <a:pt x="687224" y="5713191"/>
                </a:lnTo>
                <a:lnTo>
                  <a:pt x="458652" y="5713191"/>
                </a:lnTo>
                <a:lnTo>
                  <a:pt x="458652" y="5941208"/>
                </a:lnTo>
                <a:lnTo>
                  <a:pt x="229970" y="5941208"/>
                </a:lnTo>
                <a:lnTo>
                  <a:pt x="229970" y="5713191"/>
                </a:lnTo>
                <a:lnTo>
                  <a:pt x="1509" y="5713191"/>
                </a:lnTo>
                <a:lnTo>
                  <a:pt x="0" y="1509"/>
                </a:lnTo>
                <a:close/>
              </a:path>
            </a:pathLst>
          </a:custGeom>
        </p:spPr>
        <p:txBody>
          <a:bodyPr wrap="square" tIns="612000" anchor="ctr" anchorCtr="0">
            <a:noAutofit/>
          </a:bodyPr>
          <a:lstStyle>
            <a:lvl1pPr marL="0" indent="0" algn="ctr">
              <a:buNone/>
              <a:defRPr sz="1400" baseline="0">
                <a:solidFill>
                  <a:schemeClr val="tx1"/>
                </a:solidFill>
              </a:defRPr>
            </a:lvl1pPr>
          </a:lstStyle>
          <a:p>
            <a:endParaRPr lang="da-DK" dirty="0"/>
          </a:p>
          <a:p>
            <a:r>
              <a:rPr lang="da-DK" dirty="0"/>
              <a:t>Klik på ikon for at indsætte billede</a:t>
            </a:r>
          </a:p>
        </p:txBody>
      </p:sp>
      <p:pic>
        <p:nvPicPr>
          <p:cNvPr id="84574033" name="image" descr="{&quot;templafy&quot;:{&quot;id&quot;:&quot;a735a913-209f-465a-8eae-3495de62d4fc&quot;}}"/>
          <p:cNvPicPr>
            <a:picLocks noChangeAspect="1"/>
          </p:cNvPicPr>
          <p:nvPr/>
        </p:nvPicPr>
        <p:blipFill>
          <a:blip r:embed="rId3"/>
          <a:stretch>
            <a:fillRect/>
          </a:stretch>
        </p:blipFill>
        <p:spPr>
          <a:xfrm>
            <a:off x="608" y="5712381"/>
            <a:ext cx="687600" cy="687600"/>
          </a:xfrm>
          <a:prstGeom prst="rect">
            <a:avLst/>
          </a:prstGeom>
        </p:spPr>
      </p:pic>
      <p:pic>
        <p:nvPicPr>
          <p:cNvPr id="17" name="Region">
            <a:extLst>
              <a:ext uri="{FF2B5EF4-FFF2-40B4-BE49-F238E27FC236}">
                <a16:creationId xmlns:a16="http://schemas.microsoft.com/office/drawing/2014/main" id="{5B206156-5813-4A76-AE9F-21BA178020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Tree>
    <p:extLst>
      <p:ext uri="{BB962C8B-B14F-4D97-AF65-F5344CB8AC3E}">
        <p14:creationId xmlns:p14="http://schemas.microsoft.com/office/powerpoint/2010/main" val="1433208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fsnit start">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1152000" y="1989137"/>
            <a:ext cx="10346400" cy="3708000"/>
          </a:xfrm>
        </p:spPr>
        <p:txBody>
          <a:bodyPr anchor="t" anchorCtr="0"/>
          <a:lstStyle>
            <a:lvl1pPr>
              <a:defRPr sz="3700">
                <a:solidFill>
                  <a:schemeClr val="tx1"/>
                </a:solidFill>
              </a:defRPr>
            </a:lvl1pPr>
          </a:lstStyle>
          <a:p>
            <a:r>
              <a:rPr lang="da-DK" dirty="0"/>
              <a:t>Overskrift 38pt skrives her</a:t>
            </a:r>
            <a:br>
              <a:rPr lang="da-DK" dirty="0"/>
            </a:br>
            <a:r>
              <a:rPr lang="da-DK" dirty="0"/>
              <a:t>i to eller flere linjer</a:t>
            </a:r>
          </a:p>
        </p:txBody>
      </p:sp>
      <p:sp>
        <p:nvSpPr>
          <p:cNvPr id="2" name="Date Placeholder 1" hidden="1">
            <a:extLst>
              <a:ext uri="{FF2B5EF4-FFF2-40B4-BE49-F238E27FC236}">
                <a16:creationId xmlns:a16="http://schemas.microsoft.com/office/drawing/2014/main" id="{49DD8573-7CBB-4652-800A-962EBE3F490D}"/>
              </a:ext>
            </a:extLst>
          </p:cNvPr>
          <p:cNvSpPr>
            <a:spLocks noGrp="1"/>
          </p:cNvSpPr>
          <p:nvPr>
            <p:ph type="dt" sz="half" idx="10"/>
          </p:nvPr>
        </p:nvSpPr>
        <p:spPr/>
        <p:txBody>
          <a:bodyPr/>
          <a:lstStyle/>
          <a:p>
            <a:endParaRPr lang="da-DK" dirty="0"/>
          </a:p>
        </p:txBody>
      </p:sp>
      <p:sp>
        <p:nvSpPr>
          <p:cNvPr id="3" name="Footer Placeholder 2" hidden="1">
            <a:extLst>
              <a:ext uri="{FF2B5EF4-FFF2-40B4-BE49-F238E27FC236}">
                <a16:creationId xmlns:a16="http://schemas.microsoft.com/office/drawing/2014/main" id="{37273E1E-FA5D-4987-9D9D-4AC13F5E6044}"/>
              </a:ext>
            </a:extLst>
          </p:cNvPr>
          <p:cNvSpPr>
            <a:spLocks noGrp="1"/>
          </p:cNvSpPr>
          <p:nvPr>
            <p:ph type="ftr" sz="quarter" idx="11"/>
          </p:nvPr>
        </p:nvSpPr>
        <p:spPr/>
        <p:txBody>
          <a:bodyPr/>
          <a:lstStyle/>
          <a:p>
            <a:endParaRPr lang="en-GB"/>
          </a:p>
        </p:txBody>
      </p:sp>
      <p:sp>
        <p:nvSpPr>
          <p:cNvPr id="17" name="text" descr="{&quot;templafy&quot;:{&quot;id&quot;:&quot;d50c380b-e287-41d0-ac6b-ecef35f2e483&quot;}}" hidden="1" title="UserProfile.CenterFreeText">
            <a:extLst>
              <a:ext uri="{FF2B5EF4-FFF2-40B4-BE49-F238E27FC236}">
                <a16:creationId xmlns:a16="http://schemas.microsoft.com/office/drawing/2014/main" id="{453BA509-AEA3-42BA-BFA2-2D8120882C40}"/>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30" name="text" descr="{&quot;templafy&quot;:{&quot;id&quot;:&quot;7d87e4d9-7466-4ec6-b49a-82c7076b6dc5&quot;}}" hidden="1" title="Form.Manuel_dato">
            <a:extLst>
              <a:ext uri="{FF2B5EF4-FFF2-40B4-BE49-F238E27FC236}">
                <a16:creationId xmlns:a16="http://schemas.microsoft.com/office/drawing/2014/main" id="{824D26E6-65DD-4D4A-90AB-8D1335ED0F78}"/>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20" name="Rektangel 19">
            <a:extLst>
              <a:ext uri="{FF2B5EF4-FFF2-40B4-BE49-F238E27FC236}">
                <a16:creationId xmlns:a16="http://schemas.microsoft.com/office/drawing/2014/main" id="{064B15F5-5B2E-4D57-B166-25D0A73F88C9}"/>
              </a:ext>
              <a:ext uri="{C183D7F6-B498-43B3-948B-1728B52AA6E4}">
                <adec:decorative xmlns:adec="http://schemas.microsoft.com/office/drawing/2017/decorative" val="1"/>
              </a:ext>
            </a:extLst>
          </p:cNvPr>
          <p:cNvSpPr/>
          <p:nvPr userDrawn="1"/>
        </p:nvSpPr>
        <p:spPr>
          <a:xfrm>
            <a:off x="0" y="0"/>
            <a:ext cx="2304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942073280" name="image" descr="{&quot;templafy&quot;:{&quot;id&quot;:&quot;25b4786b-1d82-42dc-8303-c7b674f46515&quot;}}"/>
          <p:cNvPicPr>
            <a:picLocks noChangeAspect="1"/>
          </p:cNvPicPr>
          <p:nvPr/>
        </p:nvPicPr>
        <p:blipFill>
          <a:blip r:embed="rId2"/>
          <a:stretch>
            <a:fillRect/>
          </a:stretch>
        </p:blipFill>
        <p:spPr>
          <a:xfrm>
            <a:off x="608" y="5712381"/>
            <a:ext cx="687600" cy="687600"/>
          </a:xfrm>
          <a:prstGeom prst="rect">
            <a:avLst/>
          </a:prstGeom>
        </p:spPr>
      </p:pic>
      <p:pic>
        <p:nvPicPr>
          <p:cNvPr id="23" name="Region">
            <a:extLst>
              <a:ext uri="{FF2B5EF4-FFF2-40B4-BE49-F238E27FC236}">
                <a16:creationId xmlns:a16="http://schemas.microsoft.com/office/drawing/2014/main" id="{4744EE00-97F0-4D5C-A042-B8AD2AC373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pic>
        <p:nvPicPr>
          <p:cNvPr id="496150703" name="image" descr="{&quot;templafy&quot;:{&quot;id&quot;:&quot;5a00d111-1172-4adf-b5cc-d9883c50798a&quot;}}"/>
          <p:cNvPicPr>
            <a:picLocks noChangeAspect="1"/>
          </p:cNvPicPr>
          <p:nvPr/>
        </p:nvPicPr>
        <p:blipFill>
          <a:blip r:embed="rId4"/>
          <a:stretch>
            <a:fillRect/>
          </a:stretch>
        </p:blipFill>
        <p:spPr>
          <a:xfrm>
            <a:off x="9957600" y="97200"/>
            <a:ext cx="2178000" cy="684000"/>
          </a:xfrm>
          <a:prstGeom prst="rect">
            <a:avLst/>
          </a:prstGeom>
        </p:spPr>
      </p:pic>
      <p:sp>
        <p:nvSpPr>
          <p:cNvPr id="34" name="Slide Number Placeholder 6">
            <a:extLst>
              <a:ext uri="{FF2B5EF4-FFF2-40B4-BE49-F238E27FC236}">
                <a16:creationId xmlns:a16="http://schemas.microsoft.com/office/drawing/2014/main" id="{E9485BA0-2FB3-49E0-A840-0B4EA2DA9955}"/>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1593590074" name="image" descr="{&quot;templafy&quot;:{&quot;id&quot;:&quot;67c3fe86-1f1f-4dc4-8862-567eb15f67f6&quot;}}"/>
          <p:cNvPicPr>
            <a:picLocks noChangeAspect="1"/>
          </p:cNvPicPr>
          <p:nvPr/>
        </p:nvPicPr>
        <p:blipFill>
          <a:blip r:embed="rId4"/>
          <a:stretch>
            <a:fillRect/>
          </a:stretch>
        </p:blipFill>
        <p:spPr>
          <a:xfrm>
            <a:off x="5659200" y="6318000"/>
            <a:ext cx="1324800" cy="421200"/>
          </a:xfrm>
          <a:prstGeom prst="rect">
            <a:avLst/>
          </a:prstGeom>
        </p:spPr>
      </p:pic>
      <p:sp>
        <p:nvSpPr>
          <p:cNvPr id="36" name="text" descr="{&quot;templafy&quot;:{&quot;id&quot;:&quot;90e57a58-d7c3-4df4-9530-4bb004f31d64&quot;}}" title="Form.PresentationTitle">
            <a:extLst>
              <a:ext uri="{FF2B5EF4-FFF2-40B4-BE49-F238E27FC236}">
                <a16:creationId xmlns:a16="http://schemas.microsoft.com/office/drawing/2014/main" id="{60251709-333A-40B7-BD21-B5E8D9D019FA}"/>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37" name="text" descr="{&quot;templafy&quot;:{&quot;id&quot;:&quot;74708f71-8ac5-48ce-ac32-254019a42f10&quot;}}" title="UserProfile.Name">
            <a:extLst>
              <a:ext uri="{FF2B5EF4-FFF2-40B4-BE49-F238E27FC236}">
                <a16:creationId xmlns:a16="http://schemas.microsoft.com/office/drawing/2014/main" id="{F0FE03D1-C3FC-4C30-B7E9-502F7D222C73}"/>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Anna Sophie Belling Krontoft</a:t>
            </a:r>
          </a:p>
        </p:txBody>
      </p:sp>
      <p:sp>
        <p:nvSpPr>
          <p:cNvPr id="38" name="text" descr="{&quot;templafy&quot;:{&quot;id&quot;:&quot;92b5c788-a2b5-4746-914b-18541a20e781&quot;}}" hidden="1" title="Form.Manuel_dato">
            <a:extLst>
              <a:ext uri="{FF2B5EF4-FFF2-40B4-BE49-F238E27FC236}">
                <a16:creationId xmlns:a16="http://schemas.microsoft.com/office/drawing/2014/main" id="{5C1A8FEE-7F47-4710-B8A7-232AF39EE81A}"/>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18" name="text" descr="{&quot;templafy&quot;:{&quot;id&quot;:&quot;73578b04-832f-48cf-9c76-9fe44fd446a2&quot;}}" title="UserProfile.Office.Virksomhed_{{DocumentLanguage}}">
            <a:extLst>
              <a:ext uri="{FF2B5EF4-FFF2-40B4-BE49-F238E27FC236}">
                <a16:creationId xmlns:a16="http://schemas.microsoft.com/office/drawing/2014/main" id="{2DBCDD0D-F9E6-4488-8BFB-DFB45D0CC4A6}"/>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5">
                    <a:lumMod val="75000"/>
                  </a:schemeClr>
                </a:solidFill>
              </a:rPr>
              <a:t>Herlev og Gentofte Hospital</a:t>
            </a:r>
          </a:p>
        </p:txBody>
      </p:sp>
      <p:sp>
        <p:nvSpPr>
          <p:cNvPr id="19" name="text" descr="{&quot;templafy&quot;:{&quot;id&quot;:&quot;3b21e515-23ed-47c1-9d6b-2f59af2bcd1f&quot;}}" title="UserProfile.CenterFreeText">
            <a:extLst>
              <a:ext uri="{FF2B5EF4-FFF2-40B4-BE49-F238E27FC236}">
                <a16:creationId xmlns:a16="http://schemas.microsoft.com/office/drawing/2014/main" id="{1D635F2E-5DB8-4DB5-886A-B88840BA70C7}"/>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dirty="0">
                <a:solidFill>
                  <a:schemeClr val="accent5">
                    <a:lumMod val="75000"/>
                  </a:schemeClr>
                </a:solidFill>
              </a:rPr>
              <a:t>Hud og allergi</a:t>
            </a:r>
          </a:p>
        </p:txBody>
      </p:sp>
      <p:sp>
        <p:nvSpPr>
          <p:cNvPr id="22" name="text" descr="{&quot;templafy&quot;:{&quot;id&quot;:&quot;b17851aa-79bc-4a17-a3c6-191633227ccb&quot;}}" hidden="1" title="UserProfile.Centers.Center_{{DocumentLanguage}}">
            <a:extLst>
              <a:ext uri="{FF2B5EF4-FFF2-40B4-BE49-F238E27FC236}">
                <a16:creationId xmlns:a16="http://schemas.microsoft.com/office/drawing/2014/main" id="{A31530E1-471A-49B7-AAD2-C83F844EB721}"/>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5">
                  <a:lumMod val="75000"/>
                </a:schemeClr>
              </a:solidFill>
            </a:endParaRPr>
          </a:p>
        </p:txBody>
      </p:sp>
    </p:spTree>
    <p:extLst>
      <p:ext uri="{BB962C8B-B14F-4D97-AF65-F5344CB8AC3E}">
        <p14:creationId xmlns:p14="http://schemas.microsoft.com/office/powerpoint/2010/main" val="3611942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Én tekstspalte - farvet baggrund">
    <p:bg>
      <p:bgPr>
        <a:solidFill>
          <a:schemeClr val="accent5">
            <a:lumMod val="75000"/>
          </a:schemeClr>
        </a:solidFill>
        <a:effectLst/>
      </p:bgPr>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1ADD90D0-F6A3-4F85-A196-6E7F39CAA9E3}"/>
              </a:ext>
            </a:extLst>
          </p:cNvPr>
          <p:cNvSpPr>
            <a:spLocks noGrp="1"/>
          </p:cNvSpPr>
          <p:nvPr>
            <p:ph type="dt" sz="half" idx="10"/>
          </p:nvPr>
        </p:nvSpPr>
        <p:spPr/>
        <p:txBody>
          <a:bodyPr/>
          <a:lstStyle/>
          <a:p>
            <a:endParaRPr lang="da-DK" dirty="0"/>
          </a:p>
        </p:txBody>
      </p:sp>
      <p:sp>
        <p:nvSpPr>
          <p:cNvPr id="6" name="Footer Placeholder 5" hidden="1">
            <a:extLst>
              <a:ext uri="{FF2B5EF4-FFF2-40B4-BE49-F238E27FC236}">
                <a16:creationId xmlns:a16="http://schemas.microsoft.com/office/drawing/2014/main" id="{84A09467-3A38-402F-9ED6-D89FA586BE76}"/>
              </a:ext>
            </a:extLst>
          </p:cNvPr>
          <p:cNvSpPr>
            <a:spLocks noGrp="1"/>
          </p:cNvSpPr>
          <p:nvPr>
            <p:ph type="ftr" sz="quarter" idx="11"/>
          </p:nvPr>
        </p:nvSpPr>
        <p:spPr/>
        <p:txBody>
          <a:bodyPr/>
          <a:lstStyle/>
          <a:p>
            <a:endParaRPr lang="en-GB"/>
          </a:p>
        </p:txBody>
      </p:sp>
      <p:pic>
        <p:nvPicPr>
          <p:cNvPr id="552666759" name="image" descr="{&quot;templafy&quot;:{&quot;id&quot;:&quot;29f03f55-8742-48a4-8dc0-166f85ce0a07&quot;}}"/>
          <p:cNvPicPr>
            <a:picLocks noChangeAspect="1"/>
          </p:cNvPicPr>
          <p:nvPr/>
        </p:nvPicPr>
        <p:blipFill>
          <a:blip r:embed="rId2"/>
          <a:stretch>
            <a:fillRect/>
          </a:stretch>
        </p:blipFill>
        <p:spPr>
          <a:xfrm>
            <a:off x="608" y="5712381"/>
            <a:ext cx="687600" cy="687600"/>
          </a:xfrm>
          <a:prstGeom prst="rect">
            <a:avLst/>
          </a:prstGeom>
        </p:spPr>
      </p:pic>
      <p:pic>
        <p:nvPicPr>
          <p:cNvPr id="17" name="Region">
            <a:extLst>
              <a:ext uri="{FF2B5EF4-FFF2-40B4-BE49-F238E27FC236}">
                <a16:creationId xmlns:a16="http://schemas.microsoft.com/office/drawing/2014/main" id="{5B206156-5813-4A76-AE9F-21BA178020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
        <p:nvSpPr>
          <p:cNvPr id="8" name="Titel 1">
            <a:extLst>
              <a:ext uri="{FF2B5EF4-FFF2-40B4-BE49-F238E27FC236}">
                <a16:creationId xmlns:a16="http://schemas.microsoft.com/office/drawing/2014/main" id="{75F2476D-903E-4CCE-9C1C-BB4A4CE91F16}"/>
              </a:ext>
            </a:extLst>
          </p:cNvPr>
          <p:cNvSpPr>
            <a:spLocks noGrp="1"/>
          </p:cNvSpPr>
          <p:nvPr>
            <p:ph type="title" hasCustomPrompt="1"/>
          </p:nvPr>
        </p:nvSpPr>
        <p:spPr>
          <a:xfrm>
            <a:off x="1152000" y="871200"/>
            <a:ext cx="10346400" cy="828837"/>
          </a:xfrm>
        </p:spPr>
        <p:txBody>
          <a:bodyPr/>
          <a:lstStyle>
            <a:lvl1pPr>
              <a:lnSpc>
                <a:spcPct val="85000"/>
              </a:lnSpc>
              <a:defRPr>
                <a:solidFill>
                  <a:schemeClr val="bg1"/>
                </a:solidFill>
              </a:defRPr>
            </a:lvl1pPr>
          </a:lstStyle>
          <a:p>
            <a:r>
              <a:rPr lang="da-DK" dirty="0"/>
              <a:t>Overskrift 28pt i max. to linjer </a:t>
            </a:r>
            <a:br>
              <a:rPr lang="da-DK" dirty="0"/>
            </a:br>
            <a:r>
              <a:rPr lang="da-DK" dirty="0"/>
              <a:t>teksten vokser opad</a:t>
            </a:r>
          </a:p>
        </p:txBody>
      </p:sp>
      <p:pic>
        <p:nvPicPr>
          <p:cNvPr id="167747734" name="image" descr="{&quot;templafy&quot;:{&quot;id&quot;:&quot;7c6c7e39-5087-491f-8a5d-fbc7afc14fec&quot;}}"/>
          <p:cNvPicPr>
            <a:picLocks noChangeAspect="1"/>
          </p:cNvPicPr>
          <p:nvPr/>
        </p:nvPicPr>
        <p:blipFill>
          <a:blip r:embed="rId4"/>
          <a:stretch>
            <a:fillRect/>
          </a:stretch>
        </p:blipFill>
        <p:spPr>
          <a:xfrm>
            <a:off x="9957600" y="97200"/>
            <a:ext cx="2178000" cy="684000"/>
          </a:xfrm>
          <a:prstGeom prst="rect">
            <a:avLst/>
          </a:prstGeom>
        </p:spPr>
      </p:pic>
      <p:sp>
        <p:nvSpPr>
          <p:cNvPr id="10" name="Slide Number Placeholder 8">
            <a:extLst>
              <a:ext uri="{FF2B5EF4-FFF2-40B4-BE49-F238E27FC236}">
                <a16:creationId xmlns:a16="http://schemas.microsoft.com/office/drawing/2014/main" id="{C3495182-5107-409C-A143-D7D7A7B12E05}"/>
              </a:ext>
            </a:extLst>
          </p:cNvPr>
          <p:cNvSpPr>
            <a:spLocks noGrp="1"/>
          </p:cNvSpPr>
          <p:nvPr>
            <p:ph type="sldNum" sz="quarter" idx="12"/>
          </p:nvPr>
        </p:nvSpPr>
        <p:spPr>
          <a:xfrm>
            <a:off x="11504613" y="6289200"/>
            <a:ext cx="687386" cy="180000"/>
          </a:xfrm>
        </p:spPr>
        <p:txBody>
          <a:bodyPr/>
          <a:lstStyle>
            <a:lvl1pPr>
              <a:defRPr>
                <a:solidFill>
                  <a:schemeClr val="bg1"/>
                </a:solidFill>
              </a:defRPr>
            </a:lvl1pPr>
          </a:lstStyle>
          <a:p>
            <a:fld id="{0DAB5548-7253-48D6-B95B-F3D312A72220}" type="slidenum">
              <a:rPr lang="da-DK" smtClean="0"/>
              <a:pPr/>
              <a:t>‹nr.›</a:t>
            </a:fld>
            <a:endParaRPr lang="da-DK" dirty="0"/>
          </a:p>
        </p:txBody>
      </p:sp>
      <p:sp>
        <p:nvSpPr>
          <p:cNvPr id="12" name="text" descr="{&quot;templafy&quot;:{&quot;id&quot;:&quot;7dd337bc-6b2a-4e55-92e5-4441131931c4&quot;}}" title="Form.PresentationTitle">
            <a:extLst>
              <a:ext uri="{FF2B5EF4-FFF2-40B4-BE49-F238E27FC236}">
                <a16:creationId xmlns:a16="http://schemas.microsoft.com/office/drawing/2014/main" id="{A25EAAD8-22BE-4DDE-A0B7-A562A873B1CF}"/>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sp>
        <p:nvSpPr>
          <p:cNvPr id="13" name="text" descr="{&quot;templafy&quot;:{&quot;id&quot;:&quot;010d83f4-326b-436a-bac8-3338492bd1aa&quot;}}" title="UserProfile.Name">
            <a:extLst>
              <a:ext uri="{FF2B5EF4-FFF2-40B4-BE49-F238E27FC236}">
                <a16:creationId xmlns:a16="http://schemas.microsoft.com/office/drawing/2014/main" id="{0C8CDCAE-194B-4693-ACA9-C5D20C9F7D75}"/>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bg1"/>
                </a:solidFill>
              </a:rPr>
              <a:t>Anna Sophie Belling Krontoft</a:t>
            </a:r>
          </a:p>
        </p:txBody>
      </p:sp>
      <p:sp>
        <p:nvSpPr>
          <p:cNvPr id="14" name="text" descr="{&quot;templafy&quot;:{&quot;id&quot;:&quot;a302e731-93e5-430c-b3dd-df570ff33529&quot;}}" hidden="1" title="Form.Manuel_dato">
            <a:extLst>
              <a:ext uri="{FF2B5EF4-FFF2-40B4-BE49-F238E27FC236}">
                <a16:creationId xmlns:a16="http://schemas.microsoft.com/office/drawing/2014/main" id="{20809CE6-B84A-48B8-B0DC-6622B10014D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pic>
        <p:nvPicPr>
          <p:cNvPr id="1809411992" name="image" descr="{&quot;templafy&quot;:{&quot;id&quot;:&quot;06c3e2a4-7a4c-4fc0-bbdd-d87f4269c79b&quot;}}"/>
          <p:cNvPicPr>
            <a:picLocks noChangeAspect="1"/>
          </p:cNvPicPr>
          <p:nvPr/>
        </p:nvPicPr>
        <p:blipFill>
          <a:blip r:embed="rId4"/>
          <a:stretch>
            <a:fillRect/>
          </a:stretch>
        </p:blipFill>
        <p:spPr>
          <a:xfrm>
            <a:off x="5659749" y="6318000"/>
            <a:ext cx="1324800" cy="421200"/>
          </a:xfrm>
          <a:prstGeom prst="rect">
            <a:avLst/>
          </a:prstGeom>
        </p:spPr>
      </p:pic>
      <p:sp>
        <p:nvSpPr>
          <p:cNvPr id="18" name="text" descr="{&quot;templafy&quot;:{&quot;id&quot;:&quot;9248f08a-aeab-4fb2-b329-74e2927dd2a2&quot;}}" title="UserProfile.Office.Virksomhed_{{DocumentLanguage}}">
            <a:extLst>
              <a:ext uri="{FF2B5EF4-FFF2-40B4-BE49-F238E27FC236}">
                <a16:creationId xmlns:a16="http://schemas.microsoft.com/office/drawing/2014/main" id="{078442C8-430D-49C7-939D-7CFBE09CBB4E}"/>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bg1"/>
                </a:solidFill>
              </a:rPr>
              <a:t>Herlev og Gentofte Hospital</a:t>
            </a:r>
          </a:p>
        </p:txBody>
      </p:sp>
      <p:sp>
        <p:nvSpPr>
          <p:cNvPr id="19" name="text" descr="{&quot;templafy&quot;:{&quot;id&quot;:&quot;c9cd20db-5a57-447d-beae-73469b8b0046&quot;}}" title="UserProfile.CenterFreeText">
            <a:extLst>
              <a:ext uri="{FF2B5EF4-FFF2-40B4-BE49-F238E27FC236}">
                <a16:creationId xmlns:a16="http://schemas.microsoft.com/office/drawing/2014/main" id="{03A44076-B51F-4536-BE11-37726CE49C71}"/>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dirty="0">
                <a:solidFill>
                  <a:schemeClr val="bg1"/>
                </a:solidFill>
              </a:rPr>
              <a:t>Hud og allergi</a:t>
            </a:r>
          </a:p>
        </p:txBody>
      </p:sp>
      <p:sp>
        <p:nvSpPr>
          <p:cNvPr id="20" name="text" descr="{&quot;templafy&quot;:{&quot;id&quot;:&quot;d7c3d87d-0de2-4b4e-bd71-0af5039ca8bd&quot;}}" hidden="1" title="UserProfile.Centers.Center_{{DocumentLanguage}}">
            <a:extLst>
              <a:ext uri="{FF2B5EF4-FFF2-40B4-BE49-F238E27FC236}">
                <a16:creationId xmlns:a16="http://schemas.microsoft.com/office/drawing/2014/main" id="{603E9EBE-F979-48B2-8974-E53752AA3481}"/>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bg1"/>
              </a:solidFill>
            </a:endParaRPr>
          </a:p>
        </p:txBody>
      </p:sp>
      <p:sp>
        <p:nvSpPr>
          <p:cNvPr id="21" name="Pladsholder til indhold 2">
            <a:extLst>
              <a:ext uri="{FF2B5EF4-FFF2-40B4-BE49-F238E27FC236}">
                <a16:creationId xmlns:a16="http://schemas.microsoft.com/office/drawing/2014/main" id="{9C551DF5-75C3-4053-ACEB-C34B7D378640}"/>
              </a:ext>
            </a:extLst>
          </p:cNvPr>
          <p:cNvSpPr>
            <a:spLocks noGrp="1"/>
          </p:cNvSpPr>
          <p:nvPr>
            <p:ph sz="quarter" idx="17" hasCustomPrompt="1"/>
          </p:nvPr>
        </p:nvSpPr>
        <p:spPr>
          <a:xfrm>
            <a:off x="1152000" y="1990800"/>
            <a:ext cx="10346400" cy="3708000"/>
          </a:xfrm>
        </p:spPr>
        <p:txBody>
          <a:bodyPr/>
          <a:lstStyle>
            <a:lvl1pPr marL="270000" indent="-270000">
              <a:defRPr baseline="0">
                <a:solidFill>
                  <a:schemeClr val="bg1"/>
                </a:solidFill>
              </a:defRPr>
            </a:lvl1pPr>
            <a:lvl2pPr marL="630000" indent="-270000">
              <a:defRPr>
                <a:solidFill>
                  <a:schemeClr val="bg1"/>
                </a:solidFill>
              </a:defRPr>
            </a:lvl2pPr>
            <a:lvl3pPr marL="936000" indent="-234000">
              <a:defRPr>
                <a:solidFill>
                  <a:schemeClr val="bg1"/>
                </a:solidFill>
              </a:defRPr>
            </a:lvl3pPr>
            <a:lvl4pPr marL="1296000" indent="-216000">
              <a:defRPr>
                <a:solidFill>
                  <a:schemeClr val="bg1"/>
                </a:solidFill>
              </a:defRPr>
            </a:lvl4pPr>
            <a:lvl5pPr marL="1656000" indent="-216000">
              <a:defRPr>
                <a:solidFill>
                  <a:schemeClr val="bg1"/>
                </a:solidFill>
              </a:defRPr>
            </a:lvl5pPr>
            <a:lvl6pPr marL="1818000" indent="0">
              <a:buNone/>
              <a:defRPr>
                <a:solidFill>
                  <a:schemeClr val="bg1"/>
                </a:solidFill>
              </a:defRPr>
            </a:lvl6pPr>
            <a:lvl7pPr marL="2178000" indent="0">
              <a:buNone/>
              <a:defRPr>
                <a:solidFill>
                  <a:schemeClr val="bg1"/>
                </a:solidFill>
              </a:defRPr>
            </a:lvl7pPr>
            <a:lvl8pPr marL="2538000" indent="0">
              <a:buNone/>
              <a:defRPr>
                <a:solidFill>
                  <a:schemeClr val="bg1"/>
                </a:solidFill>
              </a:defRPr>
            </a:lvl8pPr>
            <a:lvl9pPr marL="2538000" indent="0">
              <a:buNone/>
              <a:defRPr sz="1000">
                <a:solidFill>
                  <a:schemeClr val="bg1"/>
                </a:solidFill>
              </a:defRPr>
            </a:lvl9pPr>
          </a:lstStyle>
          <a:p>
            <a:pPr lvl="0"/>
            <a:r>
              <a:rPr lang="da-DK" dirty="0"/>
              <a:t>Brødtekst 22pt skrives her, eller tabel og diagram indsættes</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317180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amp; foto">
    <p:bg>
      <p:bgPr>
        <a:solidFill>
          <a:schemeClr val="accent5">
            <a:lumMod val="75000"/>
          </a:schemeClr>
        </a:solidFill>
        <a:effectLst/>
      </p:bgPr>
    </p:bg>
    <p:spTree>
      <p:nvGrpSpPr>
        <p:cNvPr id="1" name=""/>
        <p:cNvGrpSpPr/>
        <p:nvPr/>
      </p:nvGrpSpPr>
      <p:grpSpPr>
        <a:xfrm>
          <a:off x="0" y="0"/>
          <a:ext cx="0" cy="0"/>
          <a:chOff x="0" y="0"/>
          <a:chExt cx="0" cy="0"/>
        </a:xfrm>
      </p:grpSpPr>
      <p:sp>
        <p:nvSpPr>
          <p:cNvPr id="32" name="Titel 1">
            <a:extLst>
              <a:ext uri="{FF2B5EF4-FFF2-40B4-BE49-F238E27FC236}">
                <a16:creationId xmlns:a16="http://schemas.microsoft.com/office/drawing/2014/main" id="{4CDF0DB2-1037-4B3D-9866-85FC4F8951B9}"/>
              </a:ext>
            </a:extLst>
          </p:cNvPr>
          <p:cNvSpPr>
            <a:spLocks noGrp="1"/>
          </p:cNvSpPr>
          <p:nvPr>
            <p:ph type="title" hasCustomPrompt="1"/>
          </p:nvPr>
        </p:nvSpPr>
        <p:spPr>
          <a:xfrm>
            <a:off x="1152000" y="1700213"/>
            <a:ext cx="5004000" cy="826910"/>
          </a:xfrm>
        </p:spPr>
        <p:txBody>
          <a:bodyPr/>
          <a:lstStyle>
            <a:lvl1pPr>
              <a:defRPr>
                <a:solidFill>
                  <a:schemeClr val="bg1"/>
                </a:solidFill>
              </a:defRPr>
            </a:lvl1pPr>
          </a:lstStyle>
          <a:p>
            <a:r>
              <a:rPr lang="da-DK" dirty="0"/>
              <a:t>Overskrift 28pt i max. to linjer teksten vokser opad </a:t>
            </a:r>
            <a:endParaRPr lang="en-GB" dirty="0"/>
          </a:p>
        </p:txBody>
      </p:sp>
      <p:sp>
        <p:nvSpPr>
          <p:cNvPr id="34" name="Pladsholder til indhold 2">
            <a:extLst>
              <a:ext uri="{FF2B5EF4-FFF2-40B4-BE49-F238E27FC236}">
                <a16:creationId xmlns:a16="http://schemas.microsoft.com/office/drawing/2014/main" id="{4F6C9FCB-BFA0-43B3-A8D2-73B806091F79}"/>
              </a:ext>
            </a:extLst>
          </p:cNvPr>
          <p:cNvSpPr>
            <a:spLocks noGrp="1"/>
          </p:cNvSpPr>
          <p:nvPr>
            <p:ph sz="quarter" idx="17" hasCustomPrompt="1"/>
          </p:nvPr>
        </p:nvSpPr>
        <p:spPr>
          <a:xfrm>
            <a:off x="1152000" y="2818800"/>
            <a:ext cx="5004000" cy="2880000"/>
          </a:xfrm>
        </p:spPr>
        <p:txBody>
          <a:bodyPr/>
          <a:lstStyle>
            <a:lvl1pPr marL="270000" indent="-270000">
              <a:defRPr baseline="0">
                <a:solidFill>
                  <a:schemeClr val="bg1"/>
                </a:solidFill>
              </a:defRPr>
            </a:lvl1pPr>
            <a:lvl2pPr marL="630000" indent="-270000">
              <a:defRPr>
                <a:solidFill>
                  <a:schemeClr val="bg1"/>
                </a:solidFill>
              </a:defRPr>
            </a:lvl2pPr>
            <a:lvl3pPr marL="936000" indent="-234000">
              <a:defRPr>
                <a:solidFill>
                  <a:schemeClr val="bg1"/>
                </a:solidFill>
              </a:defRPr>
            </a:lvl3pPr>
            <a:lvl4pPr marL="1296000" indent="-216000">
              <a:defRPr>
                <a:solidFill>
                  <a:schemeClr val="bg1"/>
                </a:solidFill>
              </a:defRPr>
            </a:lvl4pPr>
            <a:lvl5pPr marL="1656000" indent="-216000">
              <a:defRPr>
                <a:solidFill>
                  <a:schemeClr val="bg1"/>
                </a:solidFill>
              </a:defRPr>
            </a:lvl5pPr>
            <a:lvl6pPr marL="1818000" indent="0">
              <a:buNone/>
              <a:defRPr>
                <a:solidFill>
                  <a:schemeClr val="bg1"/>
                </a:solidFill>
              </a:defRPr>
            </a:lvl6pPr>
            <a:lvl7pPr marL="2178000" indent="0">
              <a:buNone/>
              <a:defRPr>
                <a:solidFill>
                  <a:schemeClr val="bg1"/>
                </a:solidFill>
              </a:defRPr>
            </a:lvl7pPr>
            <a:lvl8pPr marL="2538000" indent="0">
              <a:buNone/>
              <a:defRPr>
                <a:solidFill>
                  <a:schemeClr val="bg1"/>
                </a:solidFill>
              </a:defRPr>
            </a:lvl8pPr>
            <a:lvl9pPr marL="2538000" indent="0">
              <a:buNone/>
              <a:defRPr sz="1000">
                <a:solidFill>
                  <a:schemeClr val="bg1"/>
                </a:solidFill>
              </a:defRPr>
            </a:lvl9pPr>
          </a:lstStyle>
          <a:p>
            <a:pPr lvl="0"/>
            <a:r>
              <a:rPr lang="da-DK" dirty="0"/>
              <a:t>Brødtekst 22pt skrives her, eller tabel og diagram indsættes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Date Placeholder 1" hidden="1">
            <a:extLst>
              <a:ext uri="{FF2B5EF4-FFF2-40B4-BE49-F238E27FC236}">
                <a16:creationId xmlns:a16="http://schemas.microsoft.com/office/drawing/2014/main" id="{49DD8573-7CBB-4652-800A-962EBE3F490D}"/>
              </a:ext>
            </a:extLst>
          </p:cNvPr>
          <p:cNvSpPr>
            <a:spLocks noGrp="1"/>
          </p:cNvSpPr>
          <p:nvPr>
            <p:ph type="dt" sz="half" idx="10"/>
          </p:nvPr>
        </p:nvSpPr>
        <p:spPr/>
        <p:txBody>
          <a:bodyPr/>
          <a:lstStyle/>
          <a:p>
            <a:endParaRPr lang="da-DK" dirty="0"/>
          </a:p>
        </p:txBody>
      </p:sp>
      <p:sp>
        <p:nvSpPr>
          <p:cNvPr id="3" name="Footer Placeholder 2" hidden="1">
            <a:extLst>
              <a:ext uri="{FF2B5EF4-FFF2-40B4-BE49-F238E27FC236}">
                <a16:creationId xmlns:a16="http://schemas.microsoft.com/office/drawing/2014/main" id="{37273E1E-FA5D-4987-9D9D-4AC13F5E6044}"/>
              </a:ext>
            </a:extLst>
          </p:cNvPr>
          <p:cNvSpPr>
            <a:spLocks noGrp="1"/>
          </p:cNvSpPr>
          <p:nvPr>
            <p:ph type="ftr" sz="quarter" idx="11"/>
          </p:nvPr>
        </p:nvSpPr>
        <p:spPr/>
        <p:txBody>
          <a:bodyPr/>
          <a:lstStyle/>
          <a:p>
            <a:endParaRPr lang="en-GB"/>
          </a:p>
        </p:txBody>
      </p:sp>
      <p:sp>
        <p:nvSpPr>
          <p:cNvPr id="35" name="Rektangel 34">
            <a:extLst>
              <a:ext uri="{FF2B5EF4-FFF2-40B4-BE49-F238E27FC236}">
                <a16:creationId xmlns:a16="http://schemas.microsoft.com/office/drawing/2014/main" id="{7ADED768-2D7F-4E0A-BAD8-00196E179189}"/>
              </a:ext>
              <a:ext uri="{C183D7F6-B498-43B3-948B-1728B52AA6E4}">
                <adec:decorative xmlns:adec="http://schemas.microsoft.com/office/drawing/2017/decorative" val="1"/>
              </a:ext>
            </a:extLst>
          </p:cNvPr>
          <p:cNvSpPr/>
          <p:nvPr userDrawn="1"/>
        </p:nvSpPr>
        <p:spPr>
          <a:xfrm>
            <a:off x="0" y="0"/>
            <a:ext cx="22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6" name="text" descr="{&quot;templafy&quot;:{&quot;id&quot;:&quot;60fe463e-a54e-4ddf-8eed-3d2fb3edac2b&quot;}}" title="Form.PresentationTitle">
            <a:extLst>
              <a:ext uri="{FF2B5EF4-FFF2-40B4-BE49-F238E27FC236}">
                <a16:creationId xmlns:a16="http://schemas.microsoft.com/office/drawing/2014/main" id="{0F3B5C39-E3DE-4759-AC37-93E64F68D4BC}"/>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sp>
        <p:nvSpPr>
          <p:cNvPr id="16" name="Pladsholder til billede 2">
            <a:extLst>
              <a:ext uri="{FF2B5EF4-FFF2-40B4-BE49-F238E27FC236}">
                <a16:creationId xmlns:a16="http://schemas.microsoft.com/office/drawing/2014/main" id="{D3766346-CE25-4EA9-AD04-6A45BEF1FB72}"/>
              </a:ext>
              <a:ext uri="{C183D7F6-B498-43B3-948B-1728B52AA6E4}">
                <adec:decorative xmlns:adec="http://schemas.microsoft.com/office/drawing/2017/decorative" val="1"/>
              </a:ext>
            </a:extLst>
          </p:cNvPr>
          <p:cNvSpPr>
            <a:spLocks noGrp="1"/>
          </p:cNvSpPr>
          <p:nvPr>
            <p:ph type="pic" sz="quarter" idx="16" hasCustomPrompt="1"/>
          </p:nvPr>
        </p:nvSpPr>
        <p:spPr>
          <a:xfrm>
            <a:off x="6496073" y="0"/>
            <a:ext cx="5695927" cy="6857447"/>
          </a:xfrm>
        </p:spPr>
        <p:txBody>
          <a:bodyPr tIns="612000" anchor="ctr" anchorCtr="0"/>
          <a:lstStyle>
            <a:lvl1pPr marL="0" indent="0" algn="ctr">
              <a:buNone/>
              <a:defRPr sz="1400" baseline="0">
                <a:solidFill>
                  <a:schemeClr val="bg1"/>
                </a:solidFill>
              </a:defRPr>
            </a:lvl1pPr>
          </a:lstStyle>
          <a:p>
            <a:r>
              <a:rPr lang="da-DK" dirty="0"/>
              <a:t>Klik på ikon for at indsætte billede</a:t>
            </a:r>
          </a:p>
        </p:txBody>
      </p:sp>
      <p:pic>
        <p:nvPicPr>
          <p:cNvPr id="1077789954" name="image" descr="{&quot;templafy&quot;:{&quot;id&quot;:&quot;d566fe74-0654-4e03-9ddf-89e8487db436&quot;}}"/>
          <p:cNvPicPr>
            <a:picLocks noChangeAspect="1"/>
          </p:cNvPicPr>
          <p:nvPr/>
        </p:nvPicPr>
        <p:blipFill>
          <a:blip r:embed="rId2"/>
          <a:stretch>
            <a:fillRect/>
          </a:stretch>
        </p:blipFill>
        <p:spPr>
          <a:xfrm>
            <a:off x="608" y="5712381"/>
            <a:ext cx="687600" cy="687600"/>
          </a:xfrm>
          <a:prstGeom prst="rect">
            <a:avLst/>
          </a:prstGeom>
        </p:spPr>
      </p:pic>
      <p:pic>
        <p:nvPicPr>
          <p:cNvPr id="18" name="Region">
            <a:extLst>
              <a:ext uri="{FF2B5EF4-FFF2-40B4-BE49-F238E27FC236}">
                <a16:creationId xmlns:a16="http://schemas.microsoft.com/office/drawing/2014/main" id="{F765A621-CA88-4B17-8B37-6DF379DA02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
        <p:nvSpPr>
          <p:cNvPr id="13" name="text" descr="{&quot;templafy&quot;:{&quot;id&quot;:&quot;cf973193-bb90-4c60-884d-2b2288e69236&quot;}}" title="UserProfile.Office.Virksomhed_{{DocumentLanguage}}">
            <a:extLst>
              <a:ext uri="{FF2B5EF4-FFF2-40B4-BE49-F238E27FC236}">
                <a16:creationId xmlns:a16="http://schemas.microsoft.com/office/drawing/2014/main" id="{013F782C-AC7E-4694-89C6-44BAE68EE2FC}"/>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bg1"/>
                </a:solidFill>
              </a:rPr>
              <a:t>Herlev og Gentofte Hospital</a:t>
            </a:r>
          </a:p>
        </p:txBody>
      </p:sp>
      <p:sp>
        <p:nvSpPr>
          <p:cNvPr id="14" name="text" descr="{&quot;templafy&quot;:{&quot;id&quot;:&quot;951539bd-ebf6-4429-8d2a-7dc1d0fc35aa&quot;}}" title="UserProfile.CenterFreeText">
            <a:extLst>
              <a:ext uri="{FF2B5EF4-FFF2-40B4-BE49-F238E27FC236}">
                <a16:creationId xmlns:a16="http://schemas.microsoft.com/office/drawing/2014/main" id="{9FAE0A8C-B992-4304-ABA2-34C9333B12D7}"/>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dirty="0">
                <a:solidFill>
                  <a:schemeClr val="bg1"/>
                </a:solidFill>
              </a:rPr>
              <a:t>Hud og allergi</a:t>
            </a:r>
          </a:p>
        </p:txBody>
      </p:sp>
      <p:sp>
        <p:nvSpPr>
          <p:cNvPr id="15" name="text" descr="{&quot;templafy&quot;:{&quot;id&quot;:&quot;1362618c-9ec4-460d-86c9-9a688857eb19&quot;}}" hidden="1" title="UserProfile.Centers.Center_{{DocumentLanguage}}">
            <a:extLst>
              <a:ext uri="{FF2B5EF4-FFF2-40B4-BE49-F238E27FC236}">
                <a16:creationId xmlns:a16="http://schemas.microsoft.com/office/drawing/2014/main" id="{AF15D1CE-6314-4CC0-93E4-C38641321D68}"/>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bg1"/>
              </a:solidFill>
            </a:endParaRPr>
          </a:p>
        </p:txBody>
      </p:sp>
    </p:spTree>
    <p:extLst>
      <p:ext uri="{BB962C8B-B14F-4D97-AF65-F5344CB8AC3E}">
        <p14:creationId xmlns:p14="http://schemas.microsoft.com/office/powerpoint/2010/main" val="1824773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ut">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52000" y="1700213"/>
            <a:ext cx="10346400" cy="828837"/>
          </a:xfrm>
        </p:spPr>
        <p:txBody>
          <a:bodyPr/>
          <a:lstStyle>
            <a:lvl1pPr>
              <a:lnSpc>
                <a:spcPct val="85000"/>
              </a:lnSpc>
              <a:defRPr>
                <a:solidFill>
                  <a:schemeClr val="bg1"/>
                </a:solidFill>
              </a:defRPr>
            </a:lvl1pPr>
          </a:lstStyle>
          <a:p>
            <a:r>
              <a:rPr lang="da-DK" dirty="0"/>
              <a:t>Overskrift 28pt i max. to linjer </a:t>
            </a:r>
            <a:br>
              <a:rPr lang="da-DK" dirty="0"/>
            </a:br>
            <a:r>
              <a:rPr lang="da-DK" dirty="0"/>
              <a:t>teksten vokser opad</a:t>
            </a:r>
          </a:p>
        </p:txBody>
      </p:sp>
      <p:sp>
        <p:nvSpPr>
          <p:cNvPr id="11" name="Pladsholder til tekst 2"/>
          <p:cNvSpPr>
            <a:spLocks noGrp="1"/>
          </p:cNvSpPr>
          <p:nvPr>
            <p:ph type="body" sz="quarter" idx="15" hasCustomPrompt="1"/>
          </p:nvPr>
        </p:nvSpPr>
        <p:spPr>
          <a:xfrm>
            <a:off x="1152000" y="2817975"/>
            <a:ext cx="5004000" cy="648000"/>
          </a:xfrm>
        </p:spPr>
        <p:txBody>
          <a:bodyPr/>
          <a:lstStyle>
            <a:lvl1pPr marL="0" indent="0">
              <a:lnSpc>
                <a:spcPct val="85000"/>
              </a:lnSpc>
              <a:buFont typeface="Arial" panose="020B0604020202020204" pitchFamily="34" charset="0"/>
              <a:buNone/>
              <a:defRPr sz="1600" baseline="0">
                <a:solidFill>
                  <a:schemeClr val="bg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17" name="Pladsholder til tekst 3"/>
          <p:cNvSpPr>
            <a:spLocks noGrp="1"/>
          </p:cNvSpPr>
          <p:nvPr>
            <p:ph type="body" sz="quarter" idx="16" hasCustomPrompt="1"/>
          </p:nvPr>
        </p:nvSpPr>
        <p:spPr>
          <a:xfrm>
            <a:off x="1152000" y="3747776"/>
            <a:ext cx="5004000" cy="648000"/>
          </a:xfrm>
        </p:spPr>
        <p:txBody>
          <a:bodyPr/>
          <a:lstStyle>
            <a:lvl1pPr marL="0" indent="0">
              <a:lnSpc>
                <a:spcPct val="85000"/>
              </a:lnSpc>
              <a:buNone/>
              <a:defRPr sz="1600">
                <a:solidFill>
                  <a:schemeClr val="bg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18" name="Pladsholder til tekst 4"/>
          <p:cNvSpPr>
            <a:spLocks noGrp="1"/>
          </p:cNvSpPr>
          <p:nvPr>
            <p:ph type="body" sz="quarter" idx="17" hasCustomPrompt="1"/>
          </p:nvPr>
        </p:nvSpPr>
        <p:spPr>
          <a:xfrm>
            <a:off x="6501600" y="2817975"/>
            <a:ext cx="5004000" cy="648000"/>
          </a:xfrm>
        </p:spPr>
        <p:txBody>
          <a:bodyPr/>
          <a:lstStyle>
            <a:lvl1pPr marL="0" indent="0">
              <a:lnSpc>
                <a:spcPct val="85000"/>
              </a:lnSpc>
              <a:buNone/>
              <a:defRPr sz="1600">
                <a:solidFill>
                  <a:schemeClr val="bg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19" name="Pladsholder til tekst5"/>
          <p:cNvSpPr>
            <a:spLocks noGrp="1"/>
          </p:cNvSpPr>
          <p:nvPr>
            <p:ph type="body" sz="quarter" idx="18" hasCustomPrompt="1"/>
          </p:nvPr>
        </p:nvSpPr>
        <p:spPr>
          <a:xfrm>
            <a:off x="6501600" y="3748854"/>
            <a:ext cx="5004000" cy="648000"/>
          </a:xfrm>
        </p:spPr>
        <p:txBody>
          <a:bodyPr/>
          <a:lstStyle>
            <a:lvl1pPr marL="0" indent="0">
              <a:lnSpc>
                <a:spcPct val="85000"/>
              </a:lnSpc>
              <a:buNone/>
              <a:defRPr sz="1600">
                <a:solidFill>
                  <a:schemeClr val="bg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3" name="Date Placeholder 2">
            <a:extLst>
              <a:ext uri="{FF2B5EF4-FFF2-40B4-BE49-F238E27FC236}">
                <a16:creationId xmlns:a16="http://schemas.microsoft.com/office/drawing/2014/main" id="{4E5C5C65-92B8-4B3F-BE1B-63180EB0E183}"/>
              </a:ext>
            </a:extLst>
          </p:cNvPr>
          <p:cNvSpPr>
            <a:spLocks noGrp="1"/>
          </p:cNvSpPr>
          <p:nvPr>
            <p:ph type="dt" sz="half" idx="19"/>
          </p:nvPr>
        </p:nvSpPr>
        <p:spPr/>
        <p:txBody>
          <a:bodyPr/>
          <a:lstStyle/>
          <a:p>
            <a:endParaRPr lang="da-DK" dirty="0"/>
          </a:p>
        </p:txBody>
      </p:sp>
      <p:sp>
        <p:nvSpPr>
          <p:cNvPr id="7" name="Footer Placeholder 6">
            <a:extLst>
              <a:ext uri="{FF2B5EF4-FFF2-40B4-BE49-F238E27FC236}">
                <a16:creationId xmlns:a16="http://schemas.microsoft.com/office/drawing/2014/main" id="{9908E025-A0FB-4A57-BEE6-3B848F4574F7}"/>
              </a:ext>
            </a:extLst>
          </p:cNvPr>
          <p:cNvSpPr>
            <a:spLocks noGrp="1"/>
          </p:cNvSpPr>
          <p:nvPr>
            <p:ph type="ftr" sz="quarter" idx="20"/>
          </p:nvPr>
        </p:nvSpPr>
        <p:spPr/>
        <p:txBody>
          <a:bodyPr/>
          <a:lstStyle/>
          <a:p>
            <a:endParaRPr lang="en-GB"/>
          </a:p>
        </p:txBody>
      </p:sp>
      <p:sp>
        <p:nvSpPr>
          <p:cNvPr id="39" name="Rektangel 38">
            <a:extLst>
              <a:ext uri="{FF2B5EF4-FFF2-40B4-BE49-F238E27FC236}">
                <a16:creationId xmlns:a16="http://schemas.microsoft.com/office/drawing/2014/main" id="{DEC7BC6A-DA03-4E0F-8EF3-057915E024F8}"/>
              </a:ext>
              <a:ext uri="{C183D7F6-B498-43B3-948B-1728B52AA6E4}">
                <adec:decorative xmlns:adec="http://schemas.microsoft.com/office/drawing/2017/decorative" val="1"/>
              </a:ext>
            </a:extLst>
          </p:cNvPr>
          <p:cNvSpPr/>
          <p:nvPr userDrawn="1"/>
        </p:nvSpPr>
        <p:spPr>
          <a:xfrm>
            <a:off x="0" y="0"/>
            <a:ext cx="22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94273464" name="image" descr="{&quot;templafy&quot;:{&quot;id&quot;:&quot;87160080-3323-4805-8543-5c2dae5eec9c&quot;}}"/>
          <p:cNvPicPr>
            <a:picLocks noChangeAspect="1"/>
          </p:cNvPicPr>
          <p:nvPr/>
        </p:nvPicPr>
        <p:blipFill>
          <a:blip r:embed="rId2"/>
          <a:stretch>
            <a:fillRect/>
          </a:stretch>
        </p:blipFill>
        <p:spPr>
          <a:xfrm>
            <a:off x="608" y="5712381"/>
            <a:ext cx="687600" cy="687600"/>
          </a:xfrm>
          <a:prstGeom prst="rect">
            <a:avLst/>
          </a:prstGeom>
        </p:spPr>
      </p:pic>
      <p:pic>
        <p:nvPicPr>
          <p:cNvPr id="29" name="Region">
            <a:extLst>
              <a:ext uri="{FF2B5EF4-FFF2-40B4-BE49-F238E27FC236}">
                <a16:creationId xmlns:a16="http://schemas.microsoft.com/office/drawing/2014/main" id="{D6B66E70-3EBD-40CE-9285-6EF0C94EFF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pic>
        <p:nvPicPr>
          <p:cNvPr id="1267318306" name="image" descr="{&quot;templafy&quot;:{&quot;id&quot;:&quot;a74b090f-7064-4659-86d0-633f022a7c4d&quot;}}"/>
          <p:cNvPicPr>
            <a:picLocks noChangeAspect="1"/>
          </p:cNvPicPr>
          <p:nvPr/>
        </p:nvPicPr>
        <p:blipFill>
          <a:blip r:embed="rId4"/>
          <a:stretch>
            <a:fillRect/>
          </a:stretch>
        </p:blipFill>
        <p:spPr>
          <a:xfrm>
            <a:off x="9957600" y="97200"/>
            <a:ext cx="2178000" cy="684000"/>
          </a:xfrm>
          <a:prstGeom prst="rect">
            <a:avLst/>
          </a:prstGeom>
        </p:spPr>
      </p:pic>
      <p:sp>
        <p:nvSpPr>
          <p:cNvPr id="38" name="Slide Number Placeholder 8">
            <a:extLst>
              <a:ext uri="{FF2B5EF4-FFF2-40B4-BE49-F238E27FC236}">
                <a16:creationId xmlns:a16="http://schemas.microsoft.com/office/drawing/2014/main" id="{E4A4B904-905A-4C0C-BA33-AFB6355E1704}"/>
              </a:ext>
            </a:extLst>
          </p:cNvPr>
          <p:cNvSpPr>
            <a:spLocks noGrp="1"/>
          </p:cNvSpPr>
          <p:nvPr>
            <p:ph type="sldNum" sz="quarter" idx="12"/>
          </p:nvPr>
        </p:nvSpPr>
        <p:spPr>
          <a:xfrm>
            <a:off x="11504613" y="6289200"/>
            <a:ext cx="687386" cy="180000"/>
          </a:xfrm>
        </p:spPr>
        <p:txBody>
          <a:bodyPr/>
          <a:lstStyle>
            <a:lvl1pPr>
              <a:defRPr>
                <a:solidFill>
                  <a:schemeClr val="bg1"/>
                </a:solidFill>
              </a:defRPr>
            </a:lvl1pPr>
          </a:lstStyle>
          <a:p>
            <a:fld id="{0DAB5548-7253-48D6-B95B-F3D312A72220}" type="slidenum">
              <a:rPr lang="da-DK" smtClean="0"/>
              <a:pPr/>
              <a:t>‹nr.›</a:t>
            </a:fld>
            <a:endParaRPr lang="da-DK" dirty="0"/>
          </a:p>
        </p:txBody>
      </p:sp>
      <p:sp>
        <p:nvSpPr>
          <p:cNvPr id="40" name="text" descr="{&quot;templafy&quot;:{&quot;id&quot;:&quot;f49ba145-4709-40bf-93bb-dd1fe479ab26&quot;}}" title="Form.PresentationTitle">
            <a:extLst>
              <a:ext uri="{FF2B5EF4-FFF2-40B4-BE49-F238E27FC236}">
                <a16:creationId xmlns:a16="http://schemas.microsoft.com/office/drawing/2014/main" id="{4BB58F71-1D5A-415B-A1CC-E5D11542CA7A}"/>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sp>
        <p:nvSpPr>
          <p:cNvPr id="41" name="text" descr="{&quot;templafy&quot;:{&quot;id&quot;:&quot;8fd4f6ff-06df-4a58-8090-f36df78e2a19&quot;}}" title="UserProfile.Name">
            <a:extLst>
              <a:ext uri="{FF2B5EF4-FFF2-40B4-BE49-F238E27FC236}">
                <a16:creationId xmlns:a16="http://schemas.microsoft.com/office/drawing/2014/main" id="{D659E114-6BA4-491A-9D52-B8FC3E59DCF7}"/>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bg1"/>
                </a:solidFill>
              </a:rPr>
              <a:t>Anna Sophie Belling Krontoft</a:t>
            </a:r>
          </a:p>
        </p:txBody>
      </p:sp>
      <p:sp>
        <p:nvSpPr>
          <p:cNvPr id="42" name="text" descr="{&quot;templafy&quot;:{&quot;id&quot;:&quot;7c3cbbd2-0d4f-43b4-b4e5-9aaa373287bd&quot;}}" hidden="1" title="Form.Manuel_dato">
            <a:extLst>
              <a:ext uri="{FF2B5EF4-FFF2-40B4-BE49-F238E27FC236}">
                <a16:creationId xmlns:a16="http://schemas.microsoft.com/office/drawing/2014/main" id="{57B966F9-60E8-45A7-B769-1A3CD3E3AB9D}"/>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pic>
        <p:nvPicPr>
          <p:cNvPr id="617953940" name="image" descr="{&quot;templafy&quot;:{&quot;id&quot;:&quot;f57a715d-1eab-460d-a17a-405fcad60f96&quot;}}"/>
          <p:cNvPicPr>
            <a:picLocks noChangeAspect="1"/>
          </p:cNvPicPr>
          <p:nvPr/>
        </p:nvPicPr>
        <p:blipFill>
          <a:blip r:embed="rId4"/>
          <a:stretch>
            <a:fillRect/>
          </a:stretch>
        </p:blipFill>
        <p:spPr>
          <a:xfrm>
            <a:off x="5659749" y="6318000"/>
            <a:ext cx="1324800" cy="421200"/>
          </a:xfrm>
          <a:prstGeom prst="rect">
            <a:avLst/>
          </a:prstGeom>
        </p:spPr>
      </p:pic>
      <p:sp>
        <p:nvSpPr>
          <p:cNvPr id="20" name="text" descr="{&quot;templafy&quot;:{&quot;id&quot;:&quot;87da3773-3c97-41dc-9f87-523e1c413a02&quot;}}" title="UserProfile.Office.Virksomhed_{{DocumentLanguage}}">
            <a:extLst>
              <a:ext uri="{FF2B5EF4-FFF2-40B4-BE49-F238E27FC236}">
                <a16:creationId xmlns:a16="http://schemas.microsoft.com/office/drawing/2014/main" id="{4981C58B-1F08-4848-AE9C-66870624ED50}"/>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bg1"/>
                </a:solidFill>
              </a:rPr>
              <a:t>Herlev og Gentofte Hospital</a:t>
            </a:r>
          </a:p>
        </p:txBody>
      </p:sp>
      <p:sp>
        <p:nvSpPr>
          <p:cNvPr id="21" name="text" descr="{&quot;templafy&quot;:{&quot;id&quot;:&quot;7b0a38bb-192a-468c-95b5-31db6a810396&quot;}}" title="UserProfile.CenterFreeText">
            <a:extLst>
              <a:ext uri="{FF2B5EF4-FFF2-40B4-BE49-F238E27FC236}">
                <a16:creationId xmlns:a16="http://schemas.microsoft.com/office/drawing/2014/main" id="{881E35B0-3F5E-4623-9975-ABA0C7E06581}"/>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dirty="0">
                <a:solidFill>
                  <a:schemeClr val="bg1"/>
                </a:solidFill>
              </a:rPr>
              <a:t>Hud og allergi</a:t>
            </a:r>
          </a:p>
        </p:txBody>
      </p:sp>
      <p:sp>
        <p:nvSpPr>
          <p:cNvPr id="22" name="text" descr="{&quot;templafy&quot;:{&quot;id&quot;:&quot;1cc828ee-ecb9-4d57-99c3-cae30e366e2f&quot;}}" hidden="1" title="UserProfile.Centers.Center_{{DocumentLanguage}}">
            <a:extLst>
              <a:ext uri="{FF2B5EF4-FFF2-40B4-BE49-F238E27FC236}">
                <a16:creationId xmlns:a16="http://schemas.microsoft.com/office/drawing/2014/main" id="{37185150-ECD9-4B7A-87E5-DB316C731D96}"/>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bg1"/>
              </a:solidFill>
            </a:endParaRPr>
          </a:p>
        </p:txBody>
      </p:sp>
    </p:spTree>
    <p:extLst>
      <p:ext uri="{BB962C8B-B14F-4D97-AF65-F5344CB8AC3E}">
        <p14:creationId xmlns:p14="http://schemas.microsoft.com/office/powerpoint/2010/main" val="29177158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m">
    <p:bg>
      <p:bgPr>
        <a:solidFill>
          <a:schemeClr val="accent5">
            <a:lumMod val="75000"/>
          </a:schemeClr>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4E5C5C65-92B8-4B3F-BE1B-63180EB0E183}"/>
              </a:ext>
            </a:extLst>
          </p:cNvPr>
          <p:cNvSpPr>
            <a:spLocks noGrp="1"/>
          </p:cNvSpPr>
          <p:nvPr>
            <p:ph type="dt" sz="half" idx="19"/>
          </p:nvPr>
        </p:nvSpPr>
        <p:spPr/>
        <p:txBody>
          <a:bodyPr/>
          <a:lstStyle/>
          <a:p>
            <a:endParaRPr lang="da-DK" dirty="0"/>
          </a:p>
        </p:txBody>
      </p:sp>
      <p:sp>
        <p:nvSpPr>
          <p:cNvPr id="7" name="Footer Placeholder 6" hidden="1">
            <a:extLst>
              <a:ext uri="{FF2B5EF4-FFF2-40B4-BE49-F238E27FC236}">
                <a16:creationId xmlns:a16="http://schemas.microsoft.com/office/drawing/2014/main" id="{9908E025-A0FB-4A57-BEE6-3B848F4574F7}"/>
              </a:ext>
            </a:extLst>
          </p:cNvPr>
          <p:cNvSpPr>
            <a:spLocks noGrp="1"/>
          </p:cNvSpPr>
          <p:nvPr>
            <p:ph type="ftr" sz="quarter" idx="20"/>
          </p:nvPr>
        </p:nvSpPr>
        <p:spPr/>
        <p:txBody>
          <a:bodyPr/>
          <a:lstStyle/>
          <a:p>
            <a:endParaRPr lang="en-GB"/>
          </a:p>
        </p:txBody>
      </p:sp>
      <p:sp>
        <p:nvSpPr>
          <p:cNvPr id="27" name="text" descr="{&quot;templafy&quot;:{&quot;id&quot;:&quot;a91bb1eb-2ddf-48d6-8ff2-3b363f36a5f1&quot;}}" hidden="1" title="UserProfile.CenterFreeText">
            <a:extLst>
              <a:ext uri="{FF2B5EF4-FFF2-40B4-BE49-F238E27FC236}">
                <a16:creationId xmlns:a16="http://schemas.microsoft.com/office/drawing/2014/main" id="{5F299E72-7220-4037-A022-AB131B48EEA5}"/>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chemeClr val="bg1"/>
              </a:solidFill>
            </a:endParaRPr>
          </a:p>
        </p:txBody>
      </p:sp>
      <p:sp>
        <p:nvSpPr>
          <p:cNvPr id="30" name="text" descr="{&quot;templafy&quot;:{&quot;id&quot;:&quot;7fccdec9-ee94-4260-b631-4ba2e0afd2e9&quot;}}" hidden="1" title="Form.Manuel_dato">
            <a:extLst>
              <a:ext uri="{FF2B5EF4-FFF2-40B4-BE49-F238E27FC236}">
                <a16:creationId xmlns:a16="http://schemas.microsoft.com/office/drawing/2014/main" id="{22340F70-8ECE-4613-ADC1-E4F33D756A14}"/>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
        <p:nvSpPr>
          <p:cNvPr id="10" name="Slide Number Placeholder 8">
            <a:extLst>
              <a:ext uri="{FF2B5EF4-FFF2-40B4-BE49-F238E27FC236}">
                <a16:creationId xmlns:a16="http://schemas.microsoft.com/office/drawing/2014/main" id="{1769A6EF-4E5E-4A39-A521-C45A38A8630A}"/>
              </a:ext>
            </a:extLst>
          </p:cNvPr>
          <p:cNvSpPr>
            <a:spLocks noGrp="1"/>
          </p:cNvSpPr>
          <p:nvPr>
            <p:ph type="sldNum" sz="quarter" idx="12"/>
          </p:nvPr>
        </p:nvSpPr>
        <p:spPr>
          <a:xfrm>
            <a:off x="11504613" y="6289200"/>
            <a:ext cx="687386" cy="180000"/>
          </a:xfrm>
        </p:spPr>
        <p:txBody>
          <a:bodyPr/>
          <a:lstStyle>
            <a:lvl1pPr>
              <a:defRPr>
                <a:solidFill>
                  <a:schemeClr val="bg1"/>
                </a:solidFill>
              </a:defRPr>
            </a:lvl1pPr>
          </a:lstStyle>
          <a:p>
            <a:fld id="{0DAB5548-7253-48D6-B95B-F3D312A72220}" type="slidenum">
              <a:rPr lang="da-DK" smtClean="0"/>
              <a:pPr/>
              <a:t>‹nr.›</a:t>
            </a:fld>
            <a:endParaRPr lang="da-DK" dirty="0"/>
          </a:p>
        </p:txBody>
      </p:sp>
      <p:sp>
        <p:nvSpPr>
          <p:cNvPr id="11" name="text" descr="{&quot;templafy&quot;:{&quot;id&quot;:&quot;2c0c3a36-eab9-4b1a-89b2-6080894d3668&quot;}}" title="Form.PresentationTitle">
            <a:extLst>
              <a:ext uri="{FF2B5EF4-FFF2-40B4-BE49-F238E27FC236}">
                <a16:creationId xmlns:a16="http://schemas.microsoft.com/office/drawing/2014/main" id="{3D49943A-7D98-4706-8463-CD3DDC23BDC1}"/>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sp>
        <p:nvSpPr>
          <p:cNvPr id="12" name="text" descr="{&quot;templafy&quot;:{&quot;id&quot;:&quot;e4c9e882-7dbd-4a82-b780-d93086e4bef2&quot;}}" title="UserProfile.Name">
            <a:extLst>
              <a:ext uri="{FF2B5EF4-FFF2-40B4-BE49-F238E27FC236}">
                <a16:creationId xmlns:a16="http://schemas.microsoft.com/office/drawing/2014/main" id="{469D7F10-F7A4-4B70-A101-8CF53F89CDD3}"/>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bg1"/>
                </a:solidFill>
              </a:rPr>
              <a:t>Anna Sophie Belling Krontoft</a:t>
            </a:r>
          </a:p>
        </p:txBody>
      </p:sp>
      <p:sp>
        <p:nvSpPr>
          <p:cNvPr id="13" name="text" descr="{&quot;templafy&quot;:{&quot;id&quot;:&quot;870044d5-e435-49cb-979b-347ec9c864cf&quot;}}" hidden="1" title="Form.Manuel_dato">
            <a:extLst>
              <a:ext uri="{FF2B5EF4-FFF2-40B4-BE49-F238E27FC236}">
                <a16:creationId xmlns:a16="http://schemas.microsoft.com/office/drawing/2014/main" id="{73FB61AB-8E3D-4A88-BFBD-399BB7549CCB}"/>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pic>
        <p:nvPicPr>
          <p:cNvPr id="599620739" name="image" descr="{&quot;templafy&quot;:{&quot;id&quot;:&quot;7f0f3da2-c34b-4d86-a6c1-22fd6a50ab54&quot;}}"/>
          <p:cNvPicPr>
            <a:picLocks noChangeAspect="1"/>
          </p:cNvPicPr>
          <p:nvPr/>
        </p:nvPicPr>
        <p:blipFill>
          <a:blip r:embed="rId2"/>
          <a:stretch>
            <a:fillRect/>
          </a:stretch>
        </p:blipFill>
        <p:spPr>
          <a:xfrm>
            <a:off x="5659749" y="6318000"/>
            <a:ext cx="1324800" cy="421200"/>
          </a:xfrm>
          <a:prstGeom prst="rect">
            <a:avLst/>
          </a:prstGeom>
        </p:spPr>
      </p:pic>
      <p:pic>
        <p:nvPicPr>
          <p:cNvPr id="740937337" name="image" descr="{&quot;templafy&quot;:{&quot;id&quot;:&quot;1e017061-f971-450c-a974-cb5379b72e44&quot;}}"/>
          <p:cNvPicPr>
            <a:picLocks noChangeAspect="1"/>
          </p:cNvPicPr>
          <p:nvPr/>
        </p:nvPicPr>
        <p:blipFill>
          <a:blip r:embed="rId2"/>
          <a:stretch>
            <a:fillRect/>
          </a:stretch>
        </p:blipFill>
        <p:spPr>
          <a:xfrm>
            <a:off x="9957600" y="97200"/>
            <a:ext cx="2178000" cy="684000"/>
          </a:xfrm>
          <a:prstGeom prst="rect">
            <a:avLst/>
          </a:prstGeom>
        </p:spPr>
      </p:pic>
    </p:spTree>
    <p:extLst>
      <p:ext uri="{BB962C8B-B14F-4D97-AF65-F5344CB8AC3E}">
        <p14:creationId xmlns:p14="http://schemas.microsoft.com/office/powerpoint/2010/main" val="1328154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tekstspal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52000" y="871199"/>
            <a:ext cx="10346400" cy="828000"/>
          </a:xfrm>
        </p:spPr>
        <p:txBody>
          <a:bodyPr/>
          <a:lstStyle>
            <a:lvl1pPr>
              <a:defRPr/>
            </a:lvl1pPr>
          </a:lstStyle>
          <a:p>
            <a:r>
              <a:rPr lang="da-DK" dirty="0"/>
              <a:t>Overskrift 28pt i max. to linjer </a:t>
            </a:r>
            <a:br>
              <a:rPr lang="da-DK" dirty="0"/>
            </a:br>
            <a:r>
              <a:rPr lang="da-DK" dirty="0"/>
              <a:t>teksten vokser opad</a:t>
            </a:r>
          </a:p>
        </p:txBody>
      </p:sp>
      <p:sp>
        <p:nvSpPr>
          <p:cNvPr id="7" name="Pladsholder til indhold 6"/>
          <p:cNvSpPr>
            <a:spLocks noGrp="1"/>
          </p:cNvSpPr>
          <p:nvPr>
            <p:ph sz="quarter" idx="13" hasCustomPrompt="1"/>
          </p:nvPr>
        </p:nvSpPr>
        <p:spPr>
          <a:xfrm>
            <a:off x="1152000" y="1989137"/>
            <a:ext cx="5004000" cy="370800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9" name="Pladsholder til indhold 6"/>
          <p:cNvSpPr>
            <a:spLocks noGrp="1"/>
          </p:cNvSpPr>
          <p:nvPr>
            <p:ph sz="quarter" idx="14" hasCustomPrompt="1"/>
          </p:nvPr>
        </p:nvSpPr>
        <p:spPr>
          <a:xfrm>
            <a:off x="6501600" y="1989137"/>
            <a:ext cx="5004000" cy="370800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3" name="Date Placeholder 2" hidden="1">
            <a:extLst>
              <a:ext uri="{FF2B5EF4-FFF2-40B4-BE49-F238E27FC236}">
                <a16:creationId xmlns:a16="http://schemas.microsoft.com/office/drawing/2014/main" id="{168D8D5A-0B9B-4749-A27C-B61865A9F46C}"/>
              </a:ext>
            </a:extLst>
          </p:cNvPr>
          <p:cNvSpPr>
            <a:spLocks noGrp="1"/>
          </p:cNvSpPr>
          <p:nvPr>
            <p:ph type="dt" sz="half" idx="15"/>
          </p:nvPr>
        </p:nvSpPr>
        <p:spPr/>
        <p:txBody>
          <a:bodyPr/>
          <a:lstStyle/>
          <a:p>
            <a:endParaRPr lang="da-DK" dirty="0"/>
          </a:p>
        </p:txBody>
      </p:sp>
      <p:sp>
        <p:nvSpPr>
          <p:cNvPr id="8" name="Footer Placeholder 7" hidden="1">
            <a:extLst>
              <a:ext uri="{FF2B5EF4-FFF2-40B4-BE49-F238E27FC236}">
                <a16:creationId xmlns:a16="http://schemas.microsoft.com/office/drawing/2014/main" id="{BD7D929E-55A9-404B-AB63-7056C83E8F0C}"/>
              </a:ext>
            </a:extLst>
          </p:cNvPr>
          <p:cNvSpPr>
            <a:spLocks noGrp="1"/>
          </p:cNvSpPr>
          <p:nvPr>
            <p:ph type="ftr" sz="quarter" idx="16"/>
          </p:nvPr>
        </p:nvSpPr>
        <p:spPr/>
        <p:txBody>
          <a:bodyPr/>
          <a:lstStyle/>
          <a:p>
            <a:endParaRPr lang="en-GB"/>
          </a:p>
        </p:txBody>
      </p:sp>
      <p:sp>
        <p:nvSpPr>
          <p:cNvPr id="11" name="text" descr="{&quot;templafy&quot;:{&quot;id&quot;:&quot;19b996e8-f6be-4482-98c7-d89a2e0c2ae5&quot;}}" hidden="1" title="UserProfile.CenterFreeText">
            <a:extLst>
              <a:ext uri="{FF2B5EF4-FFF2-40B4-BE49-F238E27FC236}">
                <a16:creationId xmlns:a16="http://schemas.microsoft.com/office/drawing/2014/main" id="{77896589-C225-45A9-9215-F9AD1222BC9E}"/>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27" name="text" descr="{&quot;templafy&quot;:{&quot;id&quot;:&quot;d5e5a1ee-e3b4-4213-a11b-ebc48433ab9c&quot;}}" hidden="1" title="Form.Manuel_dato">
            <a:extLst>
              <a:ext uri="{FF2B5EF4-FFF2-40B4-BE49-F238E27FC236}">
                <a16:creationId xmlns:a16="http://schemas.microsoft.com/office/drawing/2014/main" id="{6FE2C55A-F3A3-4C26-9E35-9687C243706A}"/>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
        <p:nvSpPr>
          <p:cNvPr id="20" name="Rektangel 19">
            <a:extLst>
              <a:ext uri="{FF2B5EF4-FFF2-40B4-BE49-F238E27FC236}">
                <a16:creationId xmlns:a16="http://schemas.microsoft.com/office/drawing/2014/main" id="{4E2B544D-C764-496F-9EE3-CAD342BB4A7A}"/>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532086856" name="image" descr="{&quot;templafy&quot;:{&quot;id&quot;:&quot;97070b31-164b-4e8d-a73f-573d6fe46df4&quot;}}"/>
          <p:cNvPicPr>
            <a:picLocks noChangeAspect="1"/>
          </p:cNvPicPr>
          <p:nvPr/>
        </p:nvPicPr>
        <p:blipFill>
          <a:blip r:embed="rId2"/>
          <a:stretch>
            <a:fillRect/>
          </a:stretch>
        </p:blipFill>
        <p:spPr>
          <a:xfrm>
            <a:off x="608" y="5712381"/>
            <a:ext cx="687600" cy="687600"/>
          </a:xfrm>
          <a:prstGeom prst="rect">
            <a:avLst/>
          </a:prstGeom>
        </p:spPr>
      </p:pic>
      <p:pic>
        <p:nvPicPr>
          <p:cNvPr id="25" name="Region">
            <a:extLst>
              <a:ext uri="{FF2B5EF4-FFF2-40B4-BE49-F238E27FC236}">
                <a16:creationId xmlns:a16="http://schemas.microsoft.com/office/drawing/2014/main" id="{0D9838F4-CF0B-4420-9EAE-4F64E7F429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pic>
        <p:nvPicPr>
          <p:cNvPr id="1594081174" name="image" descr="{&quot;templafy&quot;:{&quot;id&quot;:&quot;dd647852-b17d-481a-953c-f54e6bcd03a2&quot;}}"/>
          <p:cNvPicPr>
            <a:picLocks noChangeAspect="1"/>
          </p:cNvPicPr>
          <p:nvPr/>
        </p:nvPicPr>
        <p:blipFill>
          <a:blip r:embed="rId4"/>
          <a:stretch>
            <a:fillRect/>
          </a:stretch>
        </p:blipFill>
        <p:spPr>
          <a:xfrm>
            <a:off x="9957600" y="97200"/>
            <a:ext cx="2178000" cy="684000"/>
          </a:xfrm>
          <a:prstGeom prst="rect">
            <a:avLst/>
          </a:prstGeom>
        </p:spPr>
      </p:pic>
      <p:sp>
        <p:nvSpPr>
          <p:cNvPr id="36" name="Slide Number Placeholder 6">
            <a:extLst>
              <a:ext uri="{FF2B5EF4-FFF2-40B4-BE49-F238E27FC236}">
                <a16:creationId xmlns:a16="http://schemas.microsoft.com/office/drawing/2014/main" id="{00CC7E76-5583-4F99-AC8A-F7CDB28327D5}"/>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495894865" name="image" descr="{&quot;templafy&quot;:{&quot;id&quot;:&quot;2e66c453-47df-42b0-b0ca-a242a4289b04&quot;}}"/>
          <p:cNvPicPr>
            <a:picLocks noChangeAspect="1"/>
          </p:cNvPicPr>
          <p:nvPr/>
        </p:nvPicPr>
        <p:blipFill>
          <a:blip r:embed="rId4"/>
          <a:stretch>
            <a:fillRect/>
          </a:stretch>
        </p:blipFill>
        <p:spPr>
          <a:xfrm>
            <a:off x="5659200" y="6318000"/>
            <a:ext cx="1324800" cy="421200"/>
          </a:xfrm>
          <a:prstGeom prst="rect">
            <a:avLst/>
          </a:prstGeom>
        </p:spPr>
      </p:pic>
      <p:sp>
        <p:nvSpPr>
          <p:cNvPr id="41" name="text" descr="{&quot;templafy&quot;:{&quot;id&quot;:&quot;9f7866ab-1577-49f7-bf90-dc9979850a27&quot;}}" title="Form.PresentationTitle">
            <a:extLst>
              <a:ext uri="{FF2B5EF4-FFF2-40B4-BE49-F238E27FC236}">
                <a16:creationId xmlns:a16="http://schemas.microsoft.com/office/drawing/2014/main" id="{7A9F06DC-BE0B-4A17-807B-896F3B9F38AA}"/>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42" name="text" descr="{&quot;templafy&quot;:{&quot;id&quot;:&quot;cb3e298f-0995-4a9b-a827-e52c2cdc2414&quot;}}" title="UserProfile.Name">
            <a:extLst>
              <a:ext uri="{FF2B5EF4-FFF2-40B4-BE49-F238E27FC236}">
                <a16:creationId xmlns:a16="http://schemas.microsoft.com/office/drawing/2014/main" id="{F1A04D67-7286-4F9A-A890-9B4FF33E5143}"/>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Anna Sophie Nicolo Belling Krontoft</a:t>
            </a:r>
          </a:p>
        </p:txBody>
      </p:sp>
      <p:sp>
        <p:nvSpPr>
          <p:cNvPr id="43" name="text" descr="{&quot;templafy&quot;:{&quot;id&quot;:&quot;bd61af0e-4463-4dc3-8b26-db706115549a&quot;}}" hidden="1" title="Form.Manuel_dato">
            <a:extLst>
              <a:ext uri="{FF2B5EF4-FFF2-40B4-BE49-F238E27FC236}">
                <a16:creationId xmlns:a16="http://schemas.microsoft.com/office/drawing/2014/main" id="{97B4B6F2-3846-43A7-B07D-2E39D92BC8C4}"/>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21" name="text" descr="{&quot;templafy&quot;:{&quot;id&quot;:&quot;72f7c070-c30b-44e2-a525-3dd1f7f33e5f&quot;}}" title="UserProfile.Office.Virksomhed_{{DocumentLanguage}}">
            <a:extLst>
              <a:ext uri="{FF2B5EF4-FFF2-40B4-BE49-F238E27FC236}">
                <a16:creationId xmlns:a16="http://schemas.microsoft.com/office/drawing/2014/main" id="{70D39DED-5CD7-4B2A-BBAF-3DCE1E5056CF}"/>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solidFill>
              </a:rPr>
              <a:t>Gentofte Hospital</a:t>
            </a:r>
          </a:p>
        </p:txBody>
      </p:sp>
      <p:sp>
        <p:nvSpPr>
          <p:cNvPr id="22" name="text" descr="{&quot;templafy&quot;:{&quot;id&quot;:&quot;a8c51cdb-8101-411e-a27d-c882c94c5279&quot;}}" title="UserProfile.CenterFreeText">
            <a:extLst>
              <a:ext uri="{FF2B5EF4-FFF2-40B4-BE49-F238E27FC236}">
                <a16:creationId xmlns:a16="http://schemas.microsoft.com/office/drawing/2014/main" id="{7D07E73B-9D27-45D0-85B9-684AC8366715}"/>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
        <p:nvSpPr>
          <p:cNvPr id="23" name="text" descr="{&quot;templafy&quot;:{&quot;id&quot;:&quot;83fcf5bd-a9bb-4743-8774-9fd27d17fd32&quot;}}" hidden="1" title="UserProfile.Centers.Center_{{DocumentLanguage}}">
            <a:extLst>
              <a:ext uri="{FF2B5EF4-FFF2-40B4-BE49-F238E27FC236}">
                <a16:creationId xmlns:a16="http://schemas.microsoft.com/office/drawing/2014/main" id="{E34BCD99-2BA3-4B7D-8D42-25AFD2CE539E}"/>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Tree>
    <p:extLst>
      <p:ext uri="{BB962C8B-B14F-4D97-AF65-F5344CB8AC3E}">
        <p14:creationId xmlns:p14="http://schemas.microsoft.com/office/powerpoint/2010/main" val="3114450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amp; foto/grafik">
    <p:spTree>
      <p:nvGrpSpPr>
        <p:cNvPr id="1" name=""/>
        <p:cNvGrpSpPr/>
        <p:nvPr/>
      </p:nvGrpSpPr>
      <p:grpSpPr>
        <a:xfrm>
          <a:off x="0" y="0"/>
          <a:ext cx="0" cy="0"/>
          <a:chOff x="0" y="0"/>
          <a:chExt cx="0" cy="0"/>
        </a:xfrm>
      </p:grpSpPr>
      <p:sp>
        <p:nvSpPr>
          <p:cNvPr id="43" name="Titel 1">
            <a:extLst>
              <a:ext uri="{FF2B5EF4-FFF2-40B4-BE49-F238E27FC236}">
                <a16:creationId xmlns:a16="http://schemas.microsoft.com/office/drawing/2014/main" id="{939893EA-43B4-43AB-A2B1-5287FEB45971}"/>
              </a:ext>
            </a:extLst>
          </p:cNvPr>
          <p:cNvSpPr>
            <a:spLocks noGrp="1"/>
          </p:cNvSpPr>
          <p:nvPr>
            <p:ph type="title" hasCustomPrompt="1"/>
          </p:nvPr>
        </p:nvSpPr>
        <p:spPr>
          <a:xfrm>
            <a:off x="1152000" y="1700213"/>
            <a:ext cx="5004000" cy="828000"/>
          </a:xfrm>
        </p:spPr>
        <p:txBody>
          <a:bodyPr/>
          <a:lstStyle>
            <a:lvl1pPr>
              <a:defRPr/>
            </a:lvl1pPr>
          </a:lstStyle>
          <a:p>
            <a:r>
              <a:rPr lang="da-DK" dirty="0"/>
              <a:t>Overskrift 28pt i max. to linjer teksten vokser opad</a:t>
            </a:r>
          </a:p>
        </p:txBody>
      </p:sp>
      <p:sp>
        <p:nvSpPr>
          <p:cNvPr id="45" name="Pladsholder til indhold 3">
            <a:extLst>
              <a:ext uri="{FF2B5EF4-FFF2-40B4-BE49-F238E27FC236}">
                <a16:creationId xmlns:a16="http://schemas.microsoft.com/office/drawing/2014/main" id="{43C927C7-BB40-4957-B24E-6E831BCE2C0D}"/>
              </a:ext>
            </a:extLst>
          </p:cNvPr>
          <p:cNvSpPr>
            <a:spLocks noGrp="1"/>
          </p:cNvSpPr>
          <p:nvPr>
            <p:ph sz="quarter" idx="14" hasCustomPrompt="1"/>
          </p:nvPr>
        </p:nvSpPr>
        <p:spPr>
          <a:xfrm>
            <a:off x="1152000" y="2818800"/>
            <a:ext cx="5004000" cy="2880000"/>
          </a:xfrm>
        </p:spPr>
        <p:txBody>
          <a:bodyPr/>
          <a:lstStyle>
            <a:lvl1pPr marL="0" indent="0">
              <a:buNone/>
              <a:defRPr sz="1800"/>
            </a:lvl1pPr>
            <a:lvl2pPr marL="627750" indent="-285750">
              <a:buFont typeface="Arial" panose="020B0604020202020204" pitchFamily="34" charset="0"/>
              <a:buChar char="•"/>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p:txBody>
      </p:sp>
      <p:sp>
        <p:nvSpPr>
          <p:cNvPr id="3" name="Date Placeholder 2" hidden="1">
            <a:extLst>
              <a:ext uri="{FF2B5EF4-FFF2-40B4-BE49-F238E27FC236}">
                <a16:creationId xmlns:a16="http://schemas.microsoft.com/office/drawing/2014/main" id="{EA25F8AF-2D8A-4335-943D-F40DE9A05960}"/>
              </a:ext>
            </a:extLst>
          </p:cNvPr>
          <p:cNvSpPr>
            <a:spLocks noGrp="1"/>
          </p:cNvSpPr>
          <p:nvPr>
            <p:ph type="dt" sz="half" idx="18"/>
          </p:nvPr>
        </p:nvSpPr>
        <p:spPr/>
        <p:txBody>
          <a:bodyPr/>
          <a:lstStyle/>
          <a:p>
            <a:endParaRPr lang="da-DK" dirty="0"/>
          </a:p>
        </p:txBody>
      </p:sp>
      <p:sp>
        <p:nvSpPr>
          <p:cNvPr id="7" name="Footer Placeholder 6" hidden="1">
            <a:extLst>
              <a:ext uri="{FF2B5EF4-FFF2-40B4-BE49-F238E27FC236}">
                <a16:creationId xmlns:a16="http://schemas.microsoft.com/office/drawing/2014/main" id="{96A8B04C-CD21-4171-B523-6B578AF90309}"/>
              </a:ext>
            </a:extLst>
          </p:cNvPr>
          <p:cNvSpPr>
            <a:spLocks noGrp="1"/>
          </p:cNvSpPr>
          <p:nvPr>
            <p:ph type="ftr" sz="quarter" idx="19"/>
          </p:nvPr>
        </p:nvSpPr>
        <p:spPr/>
        <p:txBody>
          <a:bodyPr/>
          <a:lstStyle/>
          <a:p>
            <a:endParaRPr lang="en-GB"/>
          </a:p>
        </p:txBody>
      </p:sp>
      <p:sp>
        <p:nvSpPr>
          <p:cNvPr id="26" name="text" descr="{&quot;templafy&quot;:{&quot;id&quot;:&quot;e6557669-16f1-4b9d-a9d4-8fe8fd9f6172&quot;}}" title="Form.Manuel_dato">
            <a:extLst>
              <a:ext uri="{FF2B5EF4-FFF2-40B4-BE49-F238E27FC236}">
                <a16:creationId xmlns:a16="http://schemas.microsoft.com/office/drawing/2014/main" id="{B0C5DB91-4FD4-4324-A299-170D5079785E}"/>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
        <p:nvSpPr>
          <p:cNvPr id="37" name="Rektangel 36">
            <a:extLst>
              <a:ext uri="{FF2B5EF4-FFF2-40B4-BE49-F238E27FC236}">
                <a16:creationId xmlns:a16="http://schemas.microsoft.com/office/drawing/2014/main" id="{0307BEAD-FDC0-4FB2-B49D-C1D92AB629E0}"/>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502827782" name="image" descr="{&quot;templafy&quot;:{&quot;id&quot;:&quot;853f2ed3-8432-4b70-a70f-aca66eaf34f7&quot;}}"/>
          <p:cNvPicPr>
            <a:picLocks noChangeAspect="1"/>
          </p:cNvPicPr>
          <p:nvPr/>
        </p:nvPicPr>
        <p:blipFill>
          <a:blip r:embed="rId2"/>
          <a:stretch>
            <a:fillRect/>
          </a:stretch>
        </p:blipFill>
        <p:spPr>
          <a:xfrm>
            <a:off x="608" y="5712381"/>
            <a:ext cx="687600" cy="687600"/>
          </a:xfrm>
          <a:prstGeom prst="rect">
            <a:avLst/>
          </a:prstGeom>
        </p:spPr>
      </p:pic>
      <p:pic>
        <p:nvPicPr>
          <p:cNvPr id="27" name="Region">
            <a:extLst>
              <a:ext uri="{FF2B5EF4-FFF2-40B4-BE49-F238E27FC236}">
                <a16:creationId xmlns:a16="http://schemas.microsoft.com/office/drawing/2014/main" id="{9748750F-39A2-41D9-A661-A85C2C15EA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pic>
        <p:nvPicPr>
          <p:cNvPr id="1599465250" name="image" descr="{&quot;templafy&quot;:{&quot;id&quot;:&quot;14e227dd-4b76-46f4-b07c-9cf629d98471&quot;}}"/>
          <p:cNvPicPr>
            <a:picLocks noChangeAspect="1"/>
          </p:cNvPicPr>
          <p:nvPr/>
        </p:nvPicPr>
        <p:blipFill>
          <a:blip r:embed="rId4"/>
          <a:stretch>
            <a:fillRect/>
          </a:stretch>
        </p:blipFill>
        <p:spPr>
          <a:xfrm>
            <a:off x="9957600" y="97200"/>
            <a:ext cx="2178000" cy="684000"/>
          </a:xfrm>
          <a:prstGeom prst="rect">
            <a:avLst/>
          </a:prstGeom>
        </p:spPr>
      </p:pic>
      <p:sp>
        <p:nvSpPr>
          <p:cNvPr id="40" name="Slide Number Placeholder 6">
            <a:extLst>
              <a:ext uri="{FF2B5EF4-FFF2-40B4-BE49-F238E27FC236}">
                <a16:creationId xmlns:a16="http://schemas.microsoft.com/office/drawing/2014/main" id="{84B32071-95EA-4815-A6BC-57858ACC982E}"/>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1905301830" name="image" descr="{&quot;templafy&quot;:{&quot;id&quot;:&quot;43986e9d-4ee8-4927-9735-7b013080d3b7&quot;}}"/>
          <p:cNvPicPr>
            <a:picLocks noChangeAspect="1"/>
          </p:cNvPicPr>
          <p:nvPr/>
        </p:nvPicPr>
        <p:blipFill>
          <a:blip r:embed="rId4"/>
          <a:stretch>
            <a:fillRect/>
          </a:stretch>
        </p:blipFill>
        <p:spPr>
          <a:xfrm>
            <a:off x="5659200" y="6318000"/>
            <a:ext cx="1324800" cy="421200"/>
          </a:xfrm>
          <a:prstGeom prst="rect">
            <a:avLst/>
          </a:prstGeom>
        </p:spPr>
      </p:pic>
      <p:sp>
        <p:nvSpPr>
          <p:cNvPr id="42" name="text" descr="{&quot;templafy&quot;:{&quot;id&quot;:&quot;b5fb9384-059b-457b-9b28-d52946374f8b&quot;}}" title="Form.PresentationTitle">
            <a:extLst>
              <a:ext uri="{FF2B5EF4-FFF2-40B4-BE49-F238E27FC236}">
                <a16:creationId xmlns:a16="http://schemas.microsoft.com/office/drawing/2014/main" id="{829AC3E9-9D18-4CA3-BC1D-B6C5AD1B10AD}"/>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46" name="text" descr="{&quot;templafy&quot;:{&quot;id&quot;:&quot;e2650122-16dd-481d-9826-2a6fcb9c37a3&quot;}}" title="UserProfile.Name">
            <a:extLst>
              <a:ext uri="{FF2B5EF4-FFF2-40B4-BE49-F238E27FC236}">
                <a16:creationId xmlns:a16="http://schemas.microsoft.com/office/drawing/2014/main" id="{897635B6-F3C7-429F-B789-183FAE400208}"/>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Anna Sophie Nicolo Belling Krontoft</a:t>
            </a:r>
          </a:p>
        </p:txBody>
      </p:sp>
      <p:sp>
        <p:nvSpPr>
          <p:cNvPr id="47" name="text" descr="{&quot;templafy&quot;:{&quot;id&quot;:&quot;e7b7731b-4c5e-4b1e-9554-d1c889af3a98&quot;}}" hidden="1" title="Form.Manuel_dato">
            <a:extLst>
              <a:ext uri="{FF2B5EF4-FFF2-40B4-BE49-F238E27FC236}">
                <a16:creationId xmlns:a16="http://schemas.microsoft.com/office/drawing/2014/main" id="{99C15FD5-014E-4300-BEBD-0FB29EF732A1}"/>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21" name="Pladsholder til billede 2">
            <a:extLst>
              <a:ext uri="{FF2B5EF4-FFF2-40B4-BE49-F238E27FC236}">
                <a16:creationId xmlns:a16="http://schemas.microsoft.com/office/drawing/2014/main" id="{9D1524E1-A0B6-4A31-98B3-230C59DD95FD}"/>
              </a:ext>
              <a:ext uri="{C183D7F6-B498-43B3-948B-1728B52AA6E4}">
                <adec:decorative xmlns:adec="http://schemas.microsoft.com/office/drawing/2017/decorative" val="1"/>
              </a:ext>
            </a:extLst>
          </p:cNvPr>
          <p:cNvSpPr>
            <a:spLocks noGrp="1"/>
          </p:cNvSpPr>
          <p:nvPr>
            <p:ph type="pic" sz="quarter" idx="17" hasCustomPrompt="1"/>
          </p:nvPr>
        </p:nvSpPr>
        <p:spPr>
          <a:xfrm>
            <a:off x="6501600" y="819053"/>
            <a:ext cx="4995075" cy="5276411"/>
          </a:xfrm>
        </p:spPr>
        <p:txBody>
          <a:bodyPr tIns="612000" anchor="ctr" anchorCtr="0"/>
          <a:lstStyle>
            <a:lvl1pPr marL="0" indent="0" algn="ctr">
              <a:buNone/>
              <a:defRPr sz="1400" baseline="0">
                <a:solidFill>
                  <a:schemeClr val="tx1"/>
                </a:solidFill>
              </a:defRPr>
            </a:lvl1pPr>
          </a:lstStyle>
          <a:p>
            <a:r>
              <a:rPr lang="da-DK" dirty="0"/>
              <a:t>Klik på ikon for at indsætte billede eller grafik</a:t>
            </a:r>
          </a:p>
        </p:txBody>
      </p:sp>
      <p:sp>
        <p:nvSpPr>
          <p:cNvPr id="19" name="text" descr="{&quot;templafy&quot;:{&quot;id&quot;:&quot;c125c95f-e282-49f4-885e-65baea3aba8a&quot;}}" title="UserProfile.Office.Virksomhed_{{DocumentLanguage}}">
            <a:extLst>
              <a:ext uri="{FF2B5EF4-FFF2-40B4-BE49-F238E27FC236}">
                <a16:creationId xmlns:a16="http://schemas.microsoft.com/office/drawing/2014/main" id="{A2D39460-10D3-42B4-B4AC-B3F5B71EA527}"/>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solidFill>
              </a:rPr>
              <a:t>Gentofte Hospital</a:t>
            </a:r>
          </a:p>
        </p:txBody>
      </p:sp>
      <p:sp>
        <p:nvSpPr>
          <p:cNvPr id="20" name="text" descr="{&quot;templafy&quot;:{&quot;id&quot;:&quot;94ac2547-3622-4fff-8dd2-f60bc6f88239&quot;}}" title="UserProfile.CenterFreeText">
            <a:extLst>
              <a:ext uri="{FF2B5EF4-FFF2-40B4-BE49-F238E27FC236}">
                <a16:creationId xmlns:a16="http://schemas.microsoft.com/office/drawing/2014/main" id="{8E100AFC-5E7A-48BF-82A7-B114049D0C83}"/>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
        <p:nvSpPr>
          <p:cNvPr id="22" name="text" descr="{&quot;templafy&quot;:{&quot;id&quot;:&quot;701df080-e7ad-44dc-86d9-4dce7dc5b038&quot;}}" hidden="1" title="UserProfile.Centers.Center_{{DocumentLanguage}}">
            <a:extLst>
              <a:ext uri="{FF2B5EF4-FFF2-40B4-BE49-F238E27FC236}">
                <a16:creationId xmlns:a16="http://schemas.microsoft.com/office/drawing/2014/main" id="{6A54E24B-126F-4D17-B6FC-18E51F8EF4F4}"/>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Tree>
    <p:extLst>
      <p:ext uri="{BB962C8B-B14F-4D97-AF65-F5344CB8AC3E}">
        <p14:creationId xmlns:p14="http://schemas.microsoft.com/office/powerpoint/2010/main" val="108425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Billede 1" descr="Gæsling hopper i vandet, mens den søskende ser til">
            <a:extLst>
              <a:ext uri="{FF2B5EF4-FFF2-40B4-BE49-F238E27FC236}">
                <a16:creationId xmlns:a16="http://schemas.microsoft.com/office/drawing/2014/main" id="{CFDD5364-CBF7-F8A2-3E66-0322B506E5F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195" b="2823"/>
          <a:stretch/>
        </p:blipFill>
        <p:spPr>
          <a:xfrm>
            <a:off x="687389" y="0"/>
            <a:ext cx="11504611" cy="6858000"/>
          </a:xfrm>
          <a:prstGeom prst="rect">
            <a:avLst/>
          </a:prstGeom>
        </p:spPr>
      </p:pic>
      <p:sp>
        <p:nvSpPr>
          <p:cNvPr id="4" name="Ellipse 3">
            <a:extLst>
              <a:ext uri="{FF2B5EF4-FFF2-40B4-BE49-F238E27FC236}">
                <a16:creationId xmlns:a16="http://schemas.microsoft.com/office/drawing/2014/main" id="{382AAC77-9CB6-9BD8-38F8-1B4CB5BEA11C}"/>
              </a:ext>
            </a:extLst>
          </p:cNvPr>
          <p:cNvSpPr/>
          <p:nvPr userDrawn="1"/>
        </p:nvSpPr>
        <p:spPr>
          <a:xfrm>
            <a:off x="1127125" y="2287415"/>
            <a:ext cx="1852246" cy="1852246"/>
          </a:xfrm>
          <a:prstGeom prst="ellipse">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b="1" dirty="0">
                <a:solidFill>
                  <a:schemeClr val="tx1"/>
                </a:solidFill>
              </a:rPr>
              <a:t>Husk at indsætte nyt billede.</a:t>
            </a:r>
          </a:p>
        </p:txBody>
      </p:sp>
      <p:sp>
        <p:nvSpPr>
          <p:cNvPr id="6" name="Tekstfelt 5">
            <a:extLst>
              <a:ext uri="{FF2B5EF4-FFF2-40B4-BE49-F238E27FC236}">
                <a16:creationId xmlns:a16="http://schemas.microsoft.com/office/drawing/2014/main" id="{67A6D053-93F8-A8F6-1D82-382347079FBB}"/>
              </a:ext>
            </a:extLst>
          </p:cNvPr>
          <p:cNvSpPr txBox="1"/>
          <p:nvPr userDrawn="1"/>
        </p:nvSpPr>
        <p:spPr>
          <a:xfrm>
            <a:off x="0" y="-465247"/>
            <a:ext cx="12192000" cy="2718148"/>
          </a:xfrm>
          <a:prstGeom prst="rect">
            <a:avLst/>
          </a:prstGeom>
          <a:noFill/>
        </p:spPr>
        <p:txBody>
          <a:bodyPr wrap="square" lIns="0" tIns="0" rIns="0" bIns="0" rtlCol="0">
            <a:noAutofit/>
          </a:bodyPr>
          <a:lstStyle/>
          <a:p>
            <a:pPr algn="ctr"/>
            <a:r>
              <a:rPr lang="da-DK" sz="13900" b="1" dirty="0">
                <a:solidFill>
                  <a:schemeClr val="bg1">
                    <a:alpha val="50000"/>
                  </a:schemeClr>
                </a:solidFill>
              </a:rPr>
              <a:t>EKSEMPEL</a:t>
            </a:r>
          </a:p>
        </p:txBody>
      </p:sp>
      <p:sp>
        <p:nvSpPr>
          <p:cNvPr id="5" name="Pladsholder til billede 4">
            <a:extLst>
              <a:ext uri="{FF2B5EF4-FFF2-40B4-BE49-F238E27FC236}">
                <a16:creationId xmlns:a16="http://schemas.microsoft.com/office/drawing/2014/main" id="{79997E79-4026-4219-B93D-7471CF96C589}"/>
              </a:ext>
              <a:ext uri="{C183D7F6-B498-43B3-948B-1728B52AA6E4}">
                <adec:decorative xmlns:adec="http://schemas.microsoft.com/office/drawing/2017/decorative" val="1"/>
              </a:ext>
            </a:extLst>
          </p:cNvPr>
          <p:cNvSpPr>
            <a:spLocks noGrp="1"/>
          </p:cNvSpPr>
          <p:nvPr>
            <p:ph type="pic" sz="quarter" idx="20" hasCustomPrompt="1"/>
          </p:nvPr>
        </p:nvSpPr>
        <p:spPr>
          <a:xfrm>
            <a:off x="687389" y="0"/>
            <a:ext cx="11504612" cy="6858000"/>
          </a:xfrm>
        </p:spPr>
        <p:txBody>
          <a:bodyPr tIns="900000" anchor="ctr" anchorCtr="1"/>
          <a:lstStyle>
            <a:lvl1pPr marL="0" indent="0">
              <a:buNone/>
              <a:defRPr>
                <a:solidFill>
                  <a:schemeClr val="bg1"/>
                </a:solidFill>
              </a:defRPr>
            </a:lvl1pPr>
          </a:lstStyle>
          <a:p>
            <a:pPr marL="0" marR="0" lvl="0" indent="0" algn="l" defTabSz="914400" rtl="0" eaLnBrk="1" fontAlgn="auto" latinLnBrk="0" hangingPunct="1">
              <a:lnSpc>
                <a:spcPct val="100000"/>
              </a:lnSpc>
              <a:spcBef>
                <a:spcPts val="0"/>
              </a:spcBef>
              <a:spcAft>
                <a:spcPts val="1200"/>
              </a:spcAft>
              <a:buClr>
                <a:schemeClr val="accent6"/>
              </a:buClr>
              <a:buSzTx/>
              <a:buFont typeface="Arial" panose="020B0604020202020204" pitchFamily="34" charset="0"/>
              <a:buNone/>
              <a:tabLst/>
              <a:defRPr/>
            </a:pPr>
            <a:r>
              <a:rPr lang="da-DK" dirty="0"/>
              <a:t>Klik på ikon for at indsætte billede</a:t>
            </a:r>
          </a:p>
        </p:txBody>
      </p:sp>
      <p:sp>
        <p:nvSpPr>
          <p:cNvPr id="3" name="Date Placeholder 2">
            <a:extLst>
              <a:ext uri="{FF2B5EF4-FFF2-40B4-BE49-F238E27FC236}">
                <a16:creationId xmlns:a16="http://schemas.microsoft.com/office/drawing/2014/main" id="{EA25F8AF-2D8A-4335-943D-F40DE9A05960}"/>
              </a:ext>
            </a:extLst>
          </p:cNvPr>
          <p:cNvSpPr>
            <a:spLocks noGrp="1"/>
          </p:cNvSpPr>
          <p:nvPr>
            <p:ph type="dt" sz="half" idx="18"/>
          </p:nvPr>
        </p:nvSpPr>
        <p:spPr/>
        <p:txBody>
          <a:bodyPr/>
          <a:lstStyle/>
          <a:p>
            <a:endParaRPr lang="da-DK" dirty="0"/>
          </a:p>
        </p:txBody>
      </p:sp>
      <p:sp>
        <p:nvSpPr>
          <p:cNvPr id="7" name="Footer Placeholder 6">
            <a:extLst>
              <a:ext uri="{FF2B5EF4-FFF2-40B4-BE49-F238E27FC236}">
                <a16:creationId xmlns:a16="http://schemas.microsoft.com/office/drawing/2014/main" id="{96A8B04C-CD21-4171-B523-6B578AF90309}"/>
              </a:ext>
            </a:extLst>
          </p:cNvPr>
          <p:cNvSpPr>
            <a:spLocks noGrp="1"/>
          </p:cNvSpPr>
          <p:nvPr>
            <p:ph type="ftr" sz="quarter" idx="19"/>
          </p:nvPr>
        </p:nvSpPr>
        <p:spPr/>
        <p:txBody>
          <a:bodyPr/>
          <a:lstStyle/>
          <a:p>
            <a:endParaRPr lang="en-GB"/>
          </a:p>
        </p:txBody>
      </p:sp>
      <p:pic>
        <p:nvPicPr>
          <p:cNvPr id="113091012" name="image" descr="{&quot;templafy&quot;:{&quot;id&quot;:&quot;1f0ef424-197f-416f-93d0-4a2e7135f8f8&quot;}}"/>
          <p:cNvPicPr>
            <a:picLocks noChangeAspect="1"/>
          </p:cNvPicPr>
          <p:nvPr/>
        </p:nvPicPr>
        <p:blipFill>
          <a:blip r:embed="rId3"/>
          <a:stretch>
            <a:fillRect/>
          </a:stretch>
        </p:blipFill>
        <p:spPr>
          <a:xfrm>
            <a:off x="608" y="5712381"/>
            <a:ext cx="687600" cy="687600"/>
          </a:xfrm>
          <a:prstGeom prst="rect">
            <a:avLst/>
          </a:prstGeom>
        </p:spPr>
      </p:pic>
      <p:pic>
        <p:nvPicPr>
          <p:cNvPr id="12" name="Region">
            <a:extLst>
              <a:ext uri="{FF2B5EF4-FFF2-40B4-BE49-F238E27FC236}">
                <a16:creationId xmlns:a16="http://schemas.microsoft.com/office/drawing/2014/main" id="{4B52B8E2-6BE8-4A48-BDA5-CA83AC5998D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Tree>
    <p:extLst>
      <p:ext uri="{BB962C8B-B14F-4D97-AF65-F5344CB8AC3E}">
        <p14:creationId xmlns:p14="http://schemas.microsoft.com/office/powerpoint/2010/main" val="912210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dt billedformat">
    <p:spTree>
      <p:nvGrpSpPr>
        <p:cNvPr id="1" name=""/>
        <p:cNvGrpSpPr/>
        <p:nvPr/>
      </p:nvGrpSpPr>
      <p:grpSpPr>
        <a:xfrm>
          <a:off x="0" y="0"/>
          <a:ext cx="0" cy="0"/>
          <a:chOff x="0" y="0"/>
          <a:chExt cx="0" cy="0"/>
        </a:xfrm>
      </p:grpSpPr>
      <p:pic>
        <p:nvPicPr>
          <p:cNvPr id="2" name="Billede 1" descr="Sticker figur familier med hænder">
            <a:extLst>
              <a:ext uri="{FF2B5EF4-FFF2-40B4-BE49-F238E27FC236}">
                <a16:creationId xmlns:a16="http://schemas.microsoft.com/office/drawing/2014/main" id="{ED395918-A70B-8865-A2E7-130CE3ED9E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 t="9372" r="-2" b="6249"/>
          <a:stretch/>
        </p:blipFill>
        <p:spPr>
          <a:xfrm>
            <a:off x="-1509" y="0"/>
            <a:ext cx="12193509" cy="6858000"/>
          </a:xfrm>
          <a:prstGeom prst="rect">
            <a:avLst/>
          </a:prstGeom>
        </p:spPr>
      </p:pic>
      <p:sp>
        <p:nvSpPr>
          <p:cNvPr id="3" name="Ellipse 2">
            <a:extLst>
              <a:ext uri="{FF2B5EF4-FFF2-40B4-BE49-F238E27FC236}">
                <a16:creationId xmlns:a16="http://schemas.microsoft.com/office/drawing/2014/main" id="{10A17E8F-20A3-6F9E-15A3-6B8EE86DCA1F}"/>
              </a:ext>
            </a:extLst>
          </p:cNvPr>
          <p:cNvSpPr/>
          <p:nvPr userDrawn="1"/>
        </p:nvSpPr>
        <p:spPr>
          <a:xfrm>
            <a:off x="1127125" y="2287415"/>
            <a:ext cx="1852246" cy="1852246"/>
          </a:xfrm>
          <a:prstGeom prst="ellipse">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b="1" dirty="0">
                <a:solidFill>
                  <a:schemeClr val="tx1"/>
                </a:solidFill>
              </a:rPr>
              <a:t>Husk at indsætte nyt billede.</a:t>
            </a:r>
          </a:p>
        </p:txBody>
      </p:sp>
      <p:sp>
        <p:nvSpPr>
          <p:cNvPr id="4" name="Tekstfelt 3">
            <a:extLst>
              <a:ext uri="{FF2B5EF4-FFF2-40B4-BE49-F238E27FC236}">
                <a16:creationId xmlns:a16="http://schemas.microsoft.com/office/drawing/2014/main" id="{2EFC1BAB-C56C-304E-EAF8-CB742D9ADE4F}"/>
              </a:ext>
            </a:extLst>
          </p:cNvPr>
          <p:cNvSpPr txBox="1"/>
          <p:nvPr userDrawn="1"/>
        </p:nvSpPr>
        <p:spPr>
          <a:xfrm>
            <a:off x="0" y="-465247"/>
            <a:ext cx="12192000" cy="2718148"/>
          </a:xfrm>
          <a:prstGeom prst="rect">
            <a:avLst/>
          </a:prstGeom>
          <a:noFill/>
        </p:spPr>
        <p:txBody>
          <a:bodyPr wrap="square" lIns="0" tIns="0" rIns="0" bIns="0" rtlCol="0">
            <a:noAutofit/>
          </a:bodyPr>
          <a:lstStyle/>
          <a:p>
            <a:pPr algn="ctr"/>
            <a:r>
              <a:rPr lang="da-DK" sz="13900" b="1" dirty="0">
                <a:solidFill>
                  <a:schemeClr val="bg1">
                    <a:alpha val="50000"/>
                  </a:schemeClr>
                </a:solidFill>
              </a:rPr>
              <a:t>EKSEMPEL</a:t>
            </a:r>
          </a:p>
        </p:txBody>
      </p:sp>
      <p:sp>
        <p:nvSpPr>
          <p:cNvPr id="5" name="Date Placeholder 4" hidden="1">
            <a:extLst>
              <a:ext uri="{FF2B5EF4-FFF2-40B4-BE49-F238E27FC236}">
                <a16:creationId xmlns:a16="http://schemas.microsoft.com/office/drawing/2014/main" id="{1ADD90D0-F6A3-4F85-A196-6E7F39CAA9E3}"/>
              </a:ext>
            </a:extLst>
          </p:cNvPr>
          <p:cNvSpPr>
            <a:spLocks noGrp="1"/>
          </p:cNvSpPr>
          <p:nvPr>
            <p:ph type="dt" sz="half" idx="10"/>
          </p:nvPr>
        </p:nvSpPr>
        <p:spPr/>
        <p:txBody>
          <a:bodyPr/>
          <a:lstStyle/>
          <a:p>
            <a:endParaRPr lang="da-DK" dirty="0"/>
          </a:p>
        </p:txBody>
      </p:sp>
      <p:sp>
        <p:nvSpPr>
          <p:cNvPr id="6" name="Footer Placeholder 5" hidden="1">
            <a:extLst>
              <a:ext uri="{FF2B5EF4-FFF2-40B4-BE49-F238E27FC236}">
                <a16:creationId xmlns:a16="http://schemas.microsoft.com/office/drawing/2014/main" id="{84A09467-3A38-402F-9ED6-D89FA586BE76}"/>
              </a:ext>
            </a:extLst>
          </p:cNvPr>
          <p:cNvSpPr>
            <a:spLocks noGrp="1"/>
          </p:cNvSpPr>
          <p:nvPr>
            <p:ph type="ftr" sz="quarter" idx="11"/>
          </p:nvPr>
        </p:nvSpPr>
        <p:spPr/>
        <p:txBody>
          <a:bodyPr/>
          <a:lstStyle/>
          <a:p>
            <a:endParaRPr lang="en-GB"/>
          </a:p>
        </p:txBody>
      </p:sp>
      <p:sp>
        <p:nvSpPr>
          <p:cNvPr id="7" name="Pladsholder til billede 6">
            <a:extLst>
              <a:ext uri="{FF2B5EF4-FFF2-40B4-BE49-F238E27FC236}">
                <a16:creationId xmlns:a16="http://schemas.microsoft.com/office/drawing/2014/main" id="{034813DB-7D78-427C-B1A8-5DF9ECBC8B4F}"/>
              </a:ext>
            </a:extLst>
          </p:cNvPr>
          <p:cNvSpPr>
            <a:spLocks noGrp="1"/>
          </p:cNvSpPr>
          <p:nvPr>
            <p:ph type="pic" sz="quarter" idx="20" hasCustomPrompt="1"/>
          </p:nvPr>
        </p:nvSpPr>
        <p:spPr>
          <a:xfrm>
            <a:off x="-1510" y="-4"/>
            <a:ext cx="12192000" cy="686101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453337 h 6858000"/>
              <a:gd name="connsiteX5" fmla="*/ 228461 w 12192000"/>
              <a:gd name="connsiteY5" fmla="*/ 6453337 h 6858000"/>
              <a:gd name="connsiteX6" fmla="*/ 228461 w 12192000"/>
              <a:gd name="connsiteY6" fmla="*/ 6224543 h 6858000"/>
              <a:gd name="connsiteX7" fmla="*/ 457143 w 12192000"/>
              <a:gd name="connsiteY7" fmla="*/ 6224543 h 6858000"/>
              <a:gd name="connsiteX8" fmla="*/ 457143 w 12192000"/>
              <a:gd name="connsiteY8" fmla="*/ 6453337 h 6858000"/>
              <a:gd name="connsiteX9" fmla="*/ 685715 w 12192000"/>
              <a:gd name="connsiteY9" fmla="*/ 6453337 h 6858000"/>
              <a:gd name="connsiteX10" fmla="*/ 685715 w 12192000"/>
              <a:gd name="connsiteY10" fmla="*/ 5767511 h 6858000"/>
              <a:gd name="connsiteX11" fmla="*/ 457143 w 12192000"/>
              <a:gd name="connsiteY11" fmla="*/ 5767511 h 6858000"/>
              <a:gd name="connsiteX12" fmla="*/ 457143 w 12192000"/>
              <a:gd name="connsiteY12" fmla="*/ 5995528 h 6858000"/>
              <a:gd name="connsiteX13" fmla="*/ 228461 w 12192000"/>
              <a:gd name="connsiteY13" fmla="*/ 5995528 h 6858000"/>
              <a:gd name="connsiteX14" fmla="*/ 228461 w 12192000"/>
              <a:gd name="connsiteY14" fmla="*/ 5767511 h 6858000"/>
              <a:gd name="connsiteX15" fmla="*/ 0 w 12192000"/>
              <a:gd name="connsiteY15" fmla="*/ 5767511 h 6858000"/>
              <a:gd name="connsiteX0" fmla="*/ 0 w 12192000"/>
              <a:gd name="connsiteY0" fmla="*/ 0 h 6913830"/>
              <a:gd name="connsiteX1" fmla="*/ 12192000 w 12192000"/>
              <a:gd name="connsiteY1" fmla="*/ 0 h 6913830"/>
              <a:gd name="connsiteX2" fmla="*/ 12192000 w 12192000"/>
              <a:gd name="connsiteY2" fmla="*/ 6858000 h 6913830"/>
              <a:gd name="connsiteX3" fmla="*/ 3018 w 12192000"/>
              <a:gd name="connsiteY3" fmla="*/ 6913830 h 6913830"/>
              <a:gd name="connsiteX4" fmla="*/ 0 w 12192000"/>
              <a:gd name="connsiteY4" fmla="*/ 6453337 h 6913830"/>
              <a:gd name="connsiteX5" fmla="*/ 228461 w 12192000"/>
              <a:gd name="connsiteY5" fmla="*/ 6453337 h 6913830"/>
              <a:gd name="connsiteX6" fmla="*/ 228461 w 12192000"/>
              <a:gd name="connsiteY6" fmla="*/ 6224543 h 6913830"/>
              <a:gd name="connsiteX7" fmla="*/ 457143 w 12192000"/>
              <a:gd name="connsiteY7" fmla="*/ 6224543 h 6913830"/>
              <a:gd name="connsiteX8" fmla="*/ 457143 w 12192000"/>
              <a:gd name="connsiteY8" fmla="*/ 6453337 h 6913830"/>
              <a:gd name="connsiteX9" fmla="*/ 685715 w 12192000"/>
              <a:gd name="connsiteY9" fmla="*/ 6453337 h 6913830"/>
              <a:gd name="connsiteX10" fmla="*/ 685715 w 12192000"/>
              <a:gd name="connsiteY10" fmla="*/ 5767511 h 6913830"/>
              <a:gd name="connsiteX11" fmla="*/ 457143 w 12192000"/>
              <a:gd name="connsiteY11" fmla="*/ 5767511 h 6913830"/>
              <a:gd name="connsiteX12" fmla="*/ 457143 w 12192000"/>
              <a:gd name="connsiteY12" fmla="*/ 5995528 h 6913830"/>
              <a:gd name="connsiteX13" fmla="*/ 228461 w 12192000"/>
              <a:gd name="connsiteY13" fmla="*/ 5995528 h 6913830"/>
              <a:gd name="connsiteX14" fmla="*/ 228461 w 12192000"/>
              <a:gd name="connsiteY14" fmla="*/ 5767511 h 6913830"/>
              <a:gd name="connsiteX15" fmla="*/ 0 w 12192000"/>
              <a:gd name="connsiteY15" fmla="*/ 5767511 h 6913830"/>
              <a:gd name="connsiteX16" fmla="*/ 0 w 12192000"/>
              <a:gd name="connsiteY16" fmla="*/ 0 h 6913830"/>
              <a:gd name="connsiteX0" fmla="*/ 0 w 12192000"/>
              <a:gd name="connsiteY0" fmla="*/ 0 h 6913830"/>
              <a:gd name="connsiteX1" fmla="*/ 12192000 w 12192000"/>
              <a:gd name="connsiteY1" fmla="*/ 0 h 6913830"/>
              <a:gd name="connsiteX2" fmla="*/ 12188982 w 12192000"/>
              <a:gd name="connsiteY2" fmla="*/ 6913830 h 6913830"/>
              <a:gd name="connsiteX3" fmla="*/ 3018 w 12192000"/>
              <a:gd name="connsiteY3" fmla="*/ 6913830 h 6913830"/>
              <a:gd name="connsiteX4" fmla="*/ 0 w 12192000"/>
              <a:gd name="connsiteY4" fmla="*/ 6453337 h 6913830"/>
              <a:gd name="connsiteX5" fmla="*/ 228461 w 12192000"/>
              <a:gd name="connsiteY5" fmla="*/ 6453337 h 6913830"/>
              <a:gd name="connsiteX6" fmla="*/ 228461 w 12192000"/>
              <a:gd name="connsiteY6" fmla="*/ 6224543 h 6913830"/>
              <a:gd name="connsiteX7" fmla="*/ 457143 w 12192000"/>
              <a:gd name="connsiteY7" fmla="*/ 6224543 h 6913830"/>
              <a:gd name="connsiteX8" fmla="*/ 457143 w 12192000"/>
              <a:gd name="connsiteY8" fmla="*/ 6453337 h 6913830"/>
              <a:gd name="connsiteX9" fmla="*/ 685715 w 12192000"/>
              <a:gd name="connsiteY9" fmla="*/ 6453337 h 6913830"/>
              <a:gd name="connsiteX10" fmla="*/ 685715 w 12192000"/>
              <a:gd name="connsiteY10" fmla="*/ 5767511 h 6913830"/>
              <a:gd name="connsiteX11" fmla="*/ 457143 w 12192000"/>
              <a:gd name="connsiteY11" fmla="*/ 5767511 h 6913830"/>
              <a:gd name="connsiteX12" fmla="*/ 457143 w 12192000"/>
              <a:gd name="connsiteY12" fmla="*/ 5995528 h 6913830"/>
              <a:gd name="connsiteX13" fmla="*/ 228461 w 12192000"/>
              <a:gd name="connsiteY13" fmla="*/ 5995528 h 6913830"/>
              <a:gd name="connsiteX14" fmla="*/ 228461 w 12192000"/>
              <a:gd name="connsiteY14" fmla="*/ 5767511 h 6913830"/>
              <a:gd name="connsiteX15" fmla="*/ 0 w 12192000"/>
              <a:gd name="connsiteY15" fmla="*/ 5767511 h 6913830"/>
              <a:gd name="connsiteX16" fmla="*/ 0 w 12192000"/>
              <a:gd name="connsiteY16" fmla="*/ 0 h 6913830"/>
              <a:gd name="connsiteX0" fmla="*/ 0 w 12192000"/>
              <a:gd name="connsiteY0" fmla="*/ 0 h 6915339"/>
              <a:gd name="connsiteX1" fmla="*/ 12192000 w 12192000"/>
              <a:gd name="connsiteY1" fmla="*/ 0 h 6915339"/>
              <a:gd name="connsiteX2" fmla="*/ 12188982 w 12192000"/>
              <a:gd name="connsiteY2" fmla="*/ 6915339 h 6915339"/>
              <a:gd name="connsiteX3" fmla="*/ 3018 w 12192000"/>
              <a:gd name="connsiteY3" fmla="*/ 6913830 h 6915339"/>
              <a:gd name="connsiteX4" fmla="*/ 0 w 12192000"/>
              <a:gd name="connsiteY4" fmla="*/ 6453337 h 6915339"/>
              <a:gd name="connsiteX5" fmla="*/ 228461 w 12192000"/>
              <a:gd name="connsiteY5" fmla="*/ 6453337 h 6915339"/>
              <a:gd name="connsiteX6" fmla="*/ 228461 w 12192000"/>
              <a:gd name="connsiteY6" fmla="*/ 6224543 h 6915339"/>
              <a:gd name="connsiteX7" fmla="*/ 457143 w 12192000"/>
              <a:gd name="connsiteY7" fmla="*/ 6224543 h 6915339"/>
              <a:gd name="connsiteX8" fmla="*/ 457143 w 12192000"/>
              <a:gd name="connsiteY8" fmla="*/ 6453337 h 6915339"/>
              <a:gd name="connsiteX9" fmla="*/ 685715 w 12192000"/>
              <a:gd name="connsiteY9" fmla="*/ 6453337 h 6915339"/>
              <a:gd name="connsiteX10" fmla="*/ 685715 w 12192000"/>
              <a:gd name="connsiteY10" fmla="*/ 5767511 h 6915339"/>
              <a:gd name="connsiteX11" fmla="*/ 457143 w 12192000"/>
              <a:gd name="connsiteY11" fmla="*/ 5767511 h 6915339"/>
              <a:gd name="connsiteX12" fmla="*/ 457143 w 12192000"/>
              <a:gd name="connsiteY12" fmla="*/ 5995528 h 6915339"/>
              <a:gd name="connsiteX13" fmla="*/ 228461 w 12192000"/>
              <a:gd name="connsiteY13" fmla="*/ 5995528 h 6915339"/>
              <a:gd name="connsiteX14" fmla="*/ 228461 w 12192000"/>
              <a:gd name="connsiteY14" fmla="*/ 5767511 h 6915339"/>
              <a:gd name="connsiteX15" fmla="*/ 0 w 12192000"/>
              <a:gd name="connsiteY15" fmla="*/ 5767511 h 6915339"/>
              <a:gd name="connsiteX16" fmla="*/ 0 w 12192000"/>
              <a:gd name="connsiteY16" fmla="*/ 0 h 6915339"/>
              <a:gd name="connsiteX0" fmla="*/ 0 w 12192000"/>
              <a:gd name="connsiteY0" fmla="*/ 0 h 6915339"/>
              <a:gd name="connsiteX1" fmla="*/ 12192000 w 12192000"/>
              <a:gd name="connsiteY1" fmla="*/ 54320 h 6915339"/>
              <a:gd name="connsiteX2" fmla="*/ 12188982 w 12192000"/>
              <a:gd name="connsiteY2" fmla="*/ 6915339 h 6915339"/>
              <a:gd name="connsiteX3" fmla="*/ 3018 w 12192000"/>
              <a:gd name="connsiteY3" fmla="*/ 6913830 h 6915339"/>
              <a:gd name="connsiteX4" fmla="*/ 0 w 12192000"/>
              <a:gd name="connsiteY4" fmla="*/ 6453337 h 6915339"/>
              <a:gd name="connsiteX5" fmla="*/ 228461 w 12192000"/>
              <a:gd name="connsiteY5" fmla="*/ 6453337 h 6915339"/>
              <a:gd name="connsiteX6" fmla="*/ 228461 w 12192000"/>
              <a:gd name="connsiteY6" fmla="*/ 6224543 h 6915339"/>
              <a:gd name="connsiteX7" fmla="*/ 457143 w 12192000"/>
              <a:gd name="connsiteY7" fmla="*/ 6224543 h 6915339"/>
              <a:gd name="connsiteX8" fmla="*/ 457143 w 12192000"/>
              <a:gd name="connsiteY8" fmla="*/ 6453337 h 6915339"/>
              <a:gd name="connsiteX9" fmla="*/ 685715 w 12192000"/>
              <a:gd name="connsiteY9" fmla="*/ 6453337 h 6915339"/>
              <a:gd name="connsiteX10" fmla="*/ 685715 w 12192000"/>
              <a:gd name="connsiteY10" fmla="*/ 5767511 h 6915339"/>
              <a:gd name="connsiteX11" fmla="*/ 457143 w 12192000"/>
              <a:gd name="connsiteY11" fmla="*/ 5767511 h 6915339"/>
              <a:gd name="connsiteX12" fmla="*/ 457143 w 12192000"/>
              <a:gd name="connsiteY12" fmla="*/ 5995528 h 6915339"/>
              <a:gd name="connsiteX13" fmla="*/ 228461 w 12192000"/>
              <a:gd name="connsiteY13" fmla="*/ 5995528 h 6915339"/>
              <a:gd name="connsiteX14" fmla="*/ 228461 w 12192000"/>
              <a:gd name="connsiteY14" fmla="*/ 5767511 h 6915339"/>
              <a:gd name="connsiteX15" fmla="*/ 0 w 12192000"/>
              <a:gd name="connsiteY15" fmla="*/ 5767511 h 6915339"/>
              <a:gd name="connsiteX16" fmla="*/ 0 w 12192000"/>
              <a:gd name="connsiteY16" fmla="*/ 0 h 6915339"/>
              <a:gd name="connsiteX0" fmla="*/ 0 w 12193509"/>
              <a:gd name="connsiteY0" fmla="*/ 1509 h 6861019"/>
              <a:gd name="connsiteX1" fmla="*/ 12193509 w 12193509"/>
              <a:gd name="connsiteY1" fmla="*/ 0 h 6861019"/>
              <a:gd name="connsiteX2" fmla="*/ 12190491 w 12193509"/>
              <a:gd name="connsiteY2" fmla="*/ 6861019 h 6861019"/>
              <a:gd name="connsiteX3" fmla="*/ 4527 w 12193509"/>
              <a:gd name="connsiteY3" fmla="*/ 6859510 h 6861019"/>
              <a:gd name="connsiteX4" fmla="*/ 1509 w 12193509"/>
              <a:gd name="connsiteY4" fmla="*/ 6399017 h 6861019"/>
              <a:gd name="connsiteX5" fmla="*/ 229970 w 12193509"/>
              <a:gd name="connsiteY5" fmla="*/ 6399017 h 6861019"/>
              <a:gd name="connsiteX6" fmla="*/ 229970 w 12193509"/>
              <a:gd name="connsiteY6" fmla="*/ 6170223 h 6861019"/>
              <a:gd name="connsiteX7" fmla="*/ 458652 w 12193509"/>
              <a:gd name="connsiteY7" fmla="*/ 6170223 h 6861019"/>
              <a:gd name="connsiteX8" fmla="*/ 458652 w 12193509"/>
              <a:gd name="connsiteY8" fmla="*/ 6399017 h 6861019"/>
              <a:gd name="connsiteX9" fmla="*/ 687224 w 12193509"/>
              <a:gd name="connsiteY9" fmla="*/ 6399017 h 6861019"/>
              <a:gd name="connsiteX10" fmla="*/ 687224 w 12193509"/>
              <a:gd name="connsiteY10" fmla="*/ 5713191 h 6861019"/>
              <a:gd name="connsiteX11" fmla="*/ 458652 w 12193509"/>
              <a:gd name="connsiteY11" fmla="*/ 5713191 h 6861019"/>
              <a:gd name="connsiteX12" fmla="*/ 458652 w 12193509"/>
              <a:gd name="connsiteY12" fmla="*/ 5941208 h 6861019"/>
              <a:gd name="connsiteX13" fmla="*/ 229970 w 12193509"/>
              <a:gd name="connsiteY13" fmla="*/ 5941208 h 6861019"/>
              <a:gd name="connsiteX14" fmla="*/ 229970 w 12193509"/>
              <a:gd name="connsiteY14" fmla="*/ 5713191 h 6861019"/>
              <a:gd name="connsiteX15" fmla="*/ 1509 w 12193509"/>
              <a:gd name="connsiteY15" fmla="*/ 5713191 h 6861019"/>
              <a:gd name="connsiteX16" fmla="*/ 0 w 12193509"/>
              <a:gd name="connsiteY16" fmla="*/ 1509 h 6861019"/>
              <a:gd name="connsiteX0" fmla="*/ 0 w 12193509"/>
              <a:gd name="connsiteY0" fmla="*/ 1509 h 6861019"/>
              <a:gd name="connsiteX1" fmla="*/ 12193509 w 12193509"/>
              <a:gd name="connsiteY1" fmla="*/ 0 h 6861019"/>
              <a:gd name="connsiteX2" fmla="*/ 12190491 w 12193509"/>
              <a:gd name="connsiteY2" fmla="*/ 6861019 h 6861019"/>
              <a:gd name="connsiteX3" fmla="*/ 696 w 12193509"/>
              <a:gd name="connsiteY3" fmla="*/ 6859510 h 6861019"/>
              <a:gd name="connsiteX4" fmla="*/ 1509 w 12193509"/>
              <a:gd name="connsiteY4" fmla="*/ 6399017 h 6861019"/>
              <a:gd name="connsiteX5" fmla="*/ 229970 w 12193509"/>
              <a:gd name="connsiteY5" fmla="*/ 6399017 h 6861019"/>
              <a:gd name="connsiteX6" fmla="*/ 229970 w 12193509"/>
              <a:gd name="connsiteY6" fmla="*/ 6170223 h 6861019"/>
              <a:gd name="connsiteX7" fmla="*/ 458652 w 12193509"/>
              <a:gd name="connsiteY7" fmla="*/ 6170223 h 6861019"/>
              <a:gd name="connsiteX8" fmla="*/ 458652 w 12193509"/>
              <a:gd name="connsiteY8" fmla="*/ 6399017 h 6861019"/>
              <a:gd name="connsiteX9" fmla="*/ 687224 w 12193509"/>
              <a:gd name="connsiteY9" fmla="*/ 6399017 h 6861019"/>
              <a:gd name="connsiteX10" fmla="*/ 687224 w 12193509"/>
              <a:gd name="connsiteY10" fmla="*/ 5713191 h 6861019"/>
              <a:gd name="connsiteX11" fmla="*/ 458652 w 12193509"/>
              <a:gd name="connsiteY11" fmla="*/ 5713191 h 6861019"/>
              <a:gd name="connsiteX12" fmla="*/ 458652 w 12193509"/>
              <a:gd name="connsiteY12" fmla="*/ 5941208 h 6861019"/>
              <a:gd name="connsiteX13" fmla="*/ 229970 w 12193509"/>
              <a:gd name="connsiteY13" fmla="*/ 5941208 h 6861019"/>
              <a:gd name="connsiteX14" fmla="*/ 229970 w 12193509"/>
              <a:gd name="connsiteY14" fmla="*/ 5713191 h 6861019"/>
              <a:gd name="connsiteX15" fmla="*/ 1509 w 12193509"/>
              <a:gd name="connsiteY15" fmla="*/ 5713191 h 6861019"/>
              <a:gd name="connsiteX16" fmla="*/ 0 w 12193509"/>
              <a:gd name="connsiteY16" fmla="*/ 1509 h 686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3509" h="6861019">
                <a:moveTo>
                  <a:pt x="0" y="1509"/>
                </a:moveTo>
                <a:lnTo>
                  <a:pt x="12193509" y="0"/>
                </a:lnTo>
                <a:lnTo>
                  <a:pt x="12190491" y="6861019"/>
                </a:lnTo>
                <a:lnTo>
                  <a:pt x="696" y="6859510"/>
                </a:lnTo>
                <a:lnTo>
                  <a:pt x="1509" y="6399017"/>
                </a:lnTo>
                <a:lnTo>
                  <a:pt x="229970" y="6399017"/>
                </a:lnTo>
                <a:lnTo>
                  <a:pt x="229970" y="6170223"/>
                </a:lnTo>
                <a:lnTo>
                  <a:pt x="458652" y="6170223"/>
                </a:lnTo>
                <a:lnTo>
                  <a:pt x="458652" y="6399017"/>
                </a:lnTo>
                <a:lnTo>
                  <a:pt x="687224" y="6399017"/>
                </a:lnTo>
                <a:lnTo>
                  <a:pt x="687224" y="5713191"/>
                </a:lnTo>
                <a:lnTo>
                  <a:pt x="458652" y="5713191"/>
                </a:lnTo>
                <a:lnTo>
                  <a:pt x="458652" y="5941208"/>
                </a:lnTo>
                <a:lnTo>
                  <a:pt x="229970" y="5941208"/>
                </a:lnTo>
                <a:lnTo>
                  <a:pt x="229970" y="5713191"/>
                </a:lnTo>
                <a:lnTo>
                  <a:pt x="1509" y="5713191"/>
                </a:lnTo>
                <a:lnTo>
                  <a:pt x="0" y="1509"/>
                </a:lnTo>
                <a:close/>
              </a:path>
            </a:pathLst>
          </a:custGeom>
        </p:spPr>
        <p:txBody>
          <a:bodyPr wrap="square" tIns="900000" anchor="ctr" anchorCtr="0">
            <a:noAutofit/>
          </a:bodyPr>
          <a:lstStyle>
            <a:lvl1pPr marL="0" indent="0" algn="ctr">
              <a:buNone/>
              <a:defRPr sz="2200" baseline="0">
                <a:solidFill>
                  <a:schemeClr val="tx1"/>
                </a:solidFill>
              </a:defRPr>
            </a:lvl1pPr>
          </a:lstStyle>
          <a:p>
            <a:r>
              <a:rPr lang="da-DK" dirty="0"/>
              <a:t>Klik på ikon for at indsætte billede</a:t>
            </a:r>
          </a:p>
        </p:txBody>
      </p:sp>
      <p:pic>
        <p:nvPicPr>
          <p:cNvPr id="370835391" name="image" descr="{&quot;templafy&quot;:{&quot;id&quot;:&quot;f0826680-9d85-4b51-98f5-ae51ceec2880&quot;}}"/>
          <p:cNvPicPr>
            <a:picLocks noChangeAspect="1"/>
          </p:cNvPicPr>
          <p:nvPr/>
        </p:nvPicPr>
        <p:blipFill>
          <a:blip r:embed="rId3"/>
          <a:stretch>
            <a:fillRect/>
          </a:stretch>
        </p:blipFill>
        <p:spPr>
          <a:xfrm>
            <a:off x="608" y="5712381"/>
            <a:ext cx="687600" cy="687600"/>
          </a:xfrm>
          <a:prstGeom prst="rect">
            <a:avLst/>
          </a:prstGeom>
        </p:spPr>
      </p:pic>
      <p:pic>
        <p:nvPicPr>
          <p:cNvPr id="17" name="Region">
            <a:extLst>
              <a:ext uri="{FF2B5EF4-FFF2-40B4-BE49-F238E27FC236}">
                <a16:creationId xmlns:a16="http://schemas.microsoft.com/office/drawing/2014/main" id="{5B206156-5813-4A76-AE9F-21BA178020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Tree>
    <p:extLst>
      <p:ext uri="{BB962C8B-B14F-4D97-AF65-F5344CB8AC3E}">
        <p14:creationId xmlns:p14="http://schemas.microsoft.com/office/powerpoint/2010/main" val="207867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snit-start">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1152000" y="1990800"/>
            <a:ext cx="10346400" cy="3708000"/>
          </a:xfrm>
        </p:spPr>
        <p:txBody>
          <a:bodyPr anchor="t" anchorCtr="0"/>
          <a:lstStyle>
            <a:lvl1pPr>
              <a:defRPr sz="3700">
                <a:solidFill>
                  <a:schemeClr val="tx1"/>
                </a:solidFill>
              </a:defRPr>
            </a:lvl1pPr>
          </a:lstStyle>
          <a:p>
            <a:r>
              <a:rPr lang="da-DK" dirty="0"/>
              <a:t>Overskrift 38pt skrives her</a:t>
            </a:r>
            <a:br>
              <a:rPr lang="da-DK" dirty="0"/>
            </a:br>
            <a:r>
              <a:rPr lang="da-DK" dirty="0"/>
              <a:t>i to eller flere linjer</a:t>
            </a:r>
          </a:p>
        </p:txBody>
      </p:sp>
      <p:sp>
        <p:nvSpPr>
          <p:cNvPr id="2" name="Date Placeholder 1" hidden="1">
            <a:extLst>
              <a:ext uri="{FF2B5EF4-FFF2-40B4-BE49-F238E27FC236}">
                <a16:creationId xmlns:a16="http://schemas.microsoft.com/office/drawing/2014/main" id="{49DD8573-7CBB-4652-800A-962EBE3F490D}"/>
              </a:ext>
            </a:extLst>
          </p:cNvPr>
          <p:cNvSpPr>
            <a:spLocks noGrp="1"/>
          </p:cNvSpPr>
          <p:nvPr>
            <p:ph type="dt" sz="half" idx="10"/>
          </p:nvPr>
        </p:nvSpPr>
        <p:spPr/>
        <p:txBody>
          <a:bodyPr/>
          <a:lstStyle/>
          <a:p>
            <a:endParaRPr lang="da-DK" dirty="0"/>
          </a:p>
        </p:txBody>
      </p:sp>
      <p:sp>
        <p:nvSpPr>
          <p:cNvPr id="3" name="Footer Placeholder 2" hidden="1">
            <a:extLst>
              <a:ext uri="{FF2B5EF4-FFF2-40B4-BE49-F238E27FC236}">
                <a16:creationId xmlns:a16="http://schemas.microsoft.com/office/drawing/2014/main" id="{37273E1E-FA5D-4987-9D9D-4AC13F5E6044}"/>
              </a:ext>
            </a:extLst>
          </p:cNvPr>
          <p:cNvSpPr>
            <a:spLocks noGrp="1"/>
          </p:cNvSpPr>
          <p:nvPr>
            <p:ph type="ftr" sz="quarter" idx="11"/>
          </p:nvPr>
        </p:nvSpPr>
        <p:spPr/>
        <p:txBody>
          <a:bodyPr/>
          <a:lstStyle/>
          <a:p>
            <a:endParaRPr lang="en-GB"/>
          </a:p>
        </p:txBody>
      </p:sp>
      <p:sp>
        <p:nvSpPr>
          <p:cNvPr id="17" name="text" descr="{&quot;templafy&quot;:{&quot;id&quot;:&quot;d50c380b-e287-41d0-ac6b-ecef35f2e483&quot;}}" hidden="1" title="UserProfile.CenterFreeText">
            <a:extLst>
              <a:ext uri="{FF2B5EF4-FFF2-40B4-BE49-F238E27FC236}">
                <a16:creationId xmlns:a16="http://schemas.microsoft.com/office/drawing/2014/main" id="{453BA509-AEA3-42BA-BFA2-2D8120882C40}"/>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30" name="text" descr="{&quot;templafy&quot;:{&quot;id&quot;:&quot;7d87e4d9-7466-4ec6-b49a-82c7076b6dc5&quot;}}" hidden="1" title="Form.Manuel_dato">
            <a:extLst>
              <a:ext uri="{FF2B5EF4-FFF2-40B4-BE49-F238E27FC236}">
                <a16:creationId xmlns:a16="http://schemas.microsoft.com/office/drawing/2014/main" id="{824D26E6-65DD-4D4A-90AB-8D1335ED0F78}"/>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23" name="Rektangel 22">
            <a:extLst>
              <a:ext uri="{FF2B5EF4-FFF2-40B4-BE49-F238E27FC236}">
                <a16:creationId xmlns:a16="http://schemas.microsoft.com/office/drawing/2014/main" id="{168CBB00-DBDA-4CD8-9C6E-1AFB11208C15}"/>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110107128" name="image" descr="{&quot;templafy&quot;:{&quot;id&quot;:&quot;8ea54297-6e78-4c5f-8587-817b65439a6b&quot;}}"/>
          <p:cNvPicPr>
            <a:picLocks noChangeAspect="1"/>
          </p:cNvPicPr>
          <p:nvPr/>
        </p:nvPicPr>
        <p:blipFill>
          <a:blip r:embed="rId2"/>
          <a:stretch>
            <a:fillRect/>
          </a:stretch>
        </p:blipFill>
        <p:spPr>
          <a:xfrm>
            <a:off x="608" y="5712381"/>
            <a:ext cx="687600" cy="687600"/>
          </a:xfrm>
          <a:prstGeom prst="rect">
            <a:avLst/>
          </a:prstGeom>
        </p:spPr>
      </p:pic>
      <p:pic>
        <p:nvPicPr>
          <p:cNvPr id="25" name="Region">
            <a:extLst>
              <a:ext uri="{FF2B5EF4-FFF2-40B4-BE49-F238E27FC236}">
                <a16:creationId xmlns:a16="http://schemas.microsoft.com/office/drawing/2014/main" id="{3E029087-7C53-4692-944D-853DF9C77D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pic>
        <p:nvPicPr>
          <p:cNvPr id="1439191737" name="image" descr="{&quot;templafy&quot;:{&quot;id&quot;:&quot;41df05ef-b65c-4f92-87e5-61d28ef62e8f&quot;}}"/>
          <p:cNvPicPr>
            <a:picLocks noChangeAspect="1"/>
          </p:cNvPicPr>
          <p:nvPr/>
        </p:nvPicPr>
        <p:blipFill>
          <a:blip r:embed="rId4"/>
          <a:stretch>
            <a:fillRect/>
          </a:stretch>
        </p:blipFill>
        <p:spPr>
          <a:xfrm>
            <a:off x="9957600" y="97200"/>
            <a:ext cx="2178000" cy="684000"/>
          </a:xfrm>
          <a:prstGeom prst="rect">
            <a:avLst/>
          </a:prstGeom>
        </p:spPr>
      </p:pic>
      <p:sp>
        <p:nvSpPr>
          <p:cNvPr id="35" name="Slide Number Placeholder 6">
            <a:extLst>
              <a:ext uri="{FF2B5EF4-FFF2-40B4-BE49-F238E27FC236}">
                <a16:creationId xmlns:a16="http://schemas.microsoft.com/office/drawing/2014/main" id="{83F8E170-69DF-4972-9F60-F68F14D60D7D}"/>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1925103910" name="image" descr="{&quot;templafy&quot;:{&quot;id&quot;:&quot;3b5e3766-ad36-4b68-93c0-c529d9f4594a&quot;}}"/>
          <p:cNvPicPr>
            <a:picLocks noChangeAspect="1"/>
          </p:cNvPicPr>
          <p:nvPr/>
        </p:nvPicPr>
        <p:blipFill>
          <a:blip r:embed="rId4"/>
          <a:stretch>
            <a:fillRect/>
          </a:stretch>
        </p:blipFill>
        <p:spPr>
          <a:xfrm>
            <a:off x="5659200" y="6318000"/>
            <a:ext cx="1324800" cy="421200"/>
          </a:xfrm>
          <a:prstGeom prst="rect">
            <a:avLst/>
          </a:prstGeom>
        </p:spPr>
      </p:pic>
      <p:sp>
        <p:nvSpPr>
          <p:cNvPr id="37" name="text" descr="{&quot;templafy&quot;:{&quot;id&quot;:&quot;cf41019d-dfe2-4187-b4e4-dc881ae2bfcf&quot;}}" title="Form.PresentationTitle">
            <a:extLst>
              <a:ext uri="{FF2B5EF4-FFF2-40B4-BE49-F238E27FC236}">
                <a16:creationId xmlns:a16="http://schemas.microsoft.com/office/drawing/2014/main" id="{35604A3C-24DD-4B57-81BE-946135D10918}"/>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38" name="text" descr="{&quot;templafy&quot;:{&quot;id&quot;:&quot;09a2ff9f-8082-4b6e-9183-1f6f3cb5cdf3&quot;}}" title="UserProfile.Name">
            <a:extLst>
              <a:ext uri="{FF2B5EF4-FFF2-40B4-BE49-F238E27FC236}">
                <a16:creationId xmlns:a16="http://schemas.microsoft.com/office/drawing/2014/main" id="{C88A6826-A2CA-4F69-B983-C0875614AE51}"/>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Anna Sophie Nicolo Belling Krontoft</a:t>
            </a:r>
          </a:p>
        </p:txBody>
      </p:sp>
      <p:sp>
        <p:nvSpPr>
          <p:cNvPr id="39" name="text" descr="{&quot;templafy&quot;:{&quot;id&quot;:&quot;42e18529-4dbc-4e48-839c-d3f10e81c486&quot;}}" hidden="1" title="Form.Manuel_dato">
            <a:extLst>
              <a:ext uri="{FF2B5EF4-FFF2-40B4-BE49-F238E27FC236}">
                <a16:creationId xmlns:a16="http://schemas.microsoft.com/office/drawing/2014/main" id="{C2EC882D-BC47-4C64-82DD-14592767B3AB}"/>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18" name="text" descr="{&quot;templafy&quot;:{&quot;id&quot;:&quot;f53fa6c7-1c43-4e6c-88f4-877725f948d4&quot;}}" title="UserProfile.Office.Virksomhed_{{DocumentLanguage}}">
            <a:extLst>
              <a:ext uri="{FF2B5EF4-FFF2-40B4-BE49-F238E27FC236}">
                <a16:creationId xmlns:a16="http://schemas.microsoft.com/office/drawing/2014/main" id="{FE4BDFF2-54F0-4401-AA0E-97181A40AEC2}"/>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solidFill>
              </a:rPr>
              <a:t>Gentofte Hospital</a:t>
            </a:r>
          </a:p>
        </p:txBody>
      </p:sp>
      <p:sp>
        <p:nvSpPr>
          <p:cNvPr id="19" name="text" descr="{&quot;templafy&quot;:{&quot;id&quot;:&quot;9bc24b89-d81c-4eb3-8656-70e240a62c8b&quot;}}" title="UserProfile.CenterFreeText">
            <a:extLst>
              <a:ext uri="{FF2B5EF4-FFF2-40B4-BE49-F238E27FC236}">
                <a16:creationId xmlns:a16="http://schemas.microsoft.com/office/drawing/2014/main" id="{AF2D1966-B32E-41E8-9BA9-FD0D2A984291}"/>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
        <p:nvSpPr>
          <p:cNvPr id="20" name="text" descr="{&quot;templafy&quot;:{&quot;id&quot;:&quot;6e9ab961-cd5d-44a9-9353-72b402fdb9bd&quot;}}" hidden="1" title="UserProfile.Centers.Center_{{DocumentLanguage}}">
            <a:extLst>
              <a:ext uri="{FF2B5EF4-FFF2-40B4-BE49-F238E27FC236}">
                <a16:creationId xmlns:a16="http://schemas.microsoft.com/office/drawing/2014/main" id="{32A8A6F5-E223-419C-91C1-0A3C61C51200}"/>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Tree>
    <p:extLst>
      <p:ext uri="{BB962C8B-B14F-4D97-AF65-F5344CB8AC3E}">
        <p14:creationId xmlns:p14="http://schemas.microsoft.com/office/powerpoint/2010/main" val="2765125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Èn tekstspalte - farvet baggrun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1ADD90D0-F6A3-4F85-A196-6E7F39CAA9E3}"/>
              </a:ext>
            </a:extLst>
          </p:cNvPr>
          <p:cNvSpPr>
            <a:spLocks noGrp="1"/>
          </p:cNvSpPr>
          <p:nvPr>
            <p:ph type="dt" sz="half" idx="10"/>
          </p:nvPr>
        </p:nvSpPr>
        <p:spPr/>
        <p:txBody>
          <a:bodyPr/>
          <a:lstStyle/>
          <a:p>
            <a:endParaRPr lang="da-DK" dirty="0"/>
          </a:p>
        </p:txBody>
      </p:sp>
      <p:sp>
        <p:nvSpPr>
          <p:cNvPr id="6" name="Footer Placeholder 5" hidden="1">
            <a:extLst>
              <a:ext uri="{FF2B5EF4-FFF2-40B4-BE49-F238E27FC236}">
                <a16:creationId xmlns:a16="http://schemas.microsoft.com/office/drawing/2014/main" id="{84A09467-3A38-402F-9ED6-D89FA586BE76}"/>
              </a:ext>
            </a:extLst>
          </p:cNvPr>
          <p:cNvSpPr>
            <a:spLocks noGrp="1"/>
          </p:cNvSpPr>
          <p:nvPr>
            <p:ph type="ftr" sz="quarter" idx="11"/>
          </p:nvPr>
        </p:nvSpPr>
        <p:spPr/>
        <p:txBody>
          <a:bodyPr/>
          <a:lstStyle/>
          <a:p>
            <a:endParaRPr lang="en-GB"/>
          </a:p>
        </p:txBody>
      </p:sp>
      <p:pic>
        <p:nvPicPr>
          <p:cNvPr id="2012365092" name="image" descr="{&quot;templafy&quot;:{&quot;id&quot;:&quot;27652ed1-32b1-42c5-8a3d-6b1ec7d27a5f&quot;}}"/>
          <p:cNvPicPr>
            <a:picLocks noChangeAspect="1"/>
          </p:cNvPicPr>
          <p:nvPr/>
        </p:nvPicPr>
        <p:blipFill>
          <a:blip r:embed="rId2"/>
          <a:stretch>
            <a:fillRect/>
          </a:stretch>
        </p:blipFill>
        <p:spPr>
          <a:xfrm>
            <a:off x="608" y="5712381"/>
            <a:ext cx="687600" cy="687600"/>
          </a:xfrm>
          <a:prstGeom prst="rect">
            <a:avLst/>
          </a:prstGeom>
        </p:spPr>
      </p:pic>
      <p:pic>
        <p:nvPicPr>
          <p:cNvPr id="17" name="Region">
            <a:extLst>
              <a:ext uri="{FF2B5EF4-FFF2-40B4-BE49-F238E27FC236}">
                <a16:creationId xmlns:a16="http://schemas.microsoft.com/office/drawing/2014/main" id="{5B206156-5813-4A76-AE9F-21BA178020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40" y="5757788"/>
            <a:ext cx="116417" cy="594784"/>
          </a:xfrm>
          <a:prstGeom prst="rect">
            <a:avLst/>
          </a:prstGeom>
        </p:spPr>
      </p:pic>
      <p:sp>
        <p:nvSpPr>
          <p:cNvPr id="8" name="Titel 1">
            <a:extLst>
              <a:ext uri="{FF2B5EF4-FFF2-40B4-BE49-F238E27FC236}">
                <a16:creationId xmlns:a16="http://schemas.microsoft.com/office/drawing/2014/main" id="{8E005D95-5BE7-44A6-9245-79D170D3E04F}"/>
              </a:ext>
            </a:extLst>
          </p:cNvPr>
          <p:cNvSpPr>
            <a:spLocks noGrp="1"/>
          </p:cNvSpPr>
          <p:nvPr>
            <p:ph type="title" hasCustomPrompt="1"/>
          </p:nvPr>
        </p:nvSpPr>
        <p:spPr>
          <a:xfrm>
            <a:off x="1152000" y="872716"/>
            <a:ext cx="10346400" cy="827497"/>
          </a:xfrm>
        </p:spPr>
        <p:txBody>
          <a:bodyPr/>
          <a:lstStyle>
            <a:lvl1pPr>
              <a:defRPr/>
            </a:lvl1pPr>
          </a:lstStyle>
          <a:p>
            <a:r>
              <a:rPr lang="da-DK" dirty="0"/>
              <a:t>Overskrift 28pt i max. to linjer </a:t>
            </a:r>
            <a:br>
              <a:rPr lang="da-DK" dirty="0"/>
            </a:br>
            <a:r>
              <a:rPr lang="da-DK" dirty="0"/>
              <a:t>teksten vokser opad</a:t>
            </a:r>
          </a:p>
        </p:txBody>
      </p:sp>
      <p:sp>
        <p:nvSpPr>
          <p:cNvPr id="9" name="Pladsholder til indhold 2">
            <a:extLst>
              <a:ext uri="{FF2B5EF4-FFF2-40B4-BE49-F238E27FC236}">
                <a16:creationId xmlns:a16="http://schemas.microsoft.com/office/drawing/2014/main" id="{4DB57367-B34F-4F3D-9CB4-5407F22CD543}"/>
              </a:ext>
            </a:extLst>
          </p:cNvPr>
          <p:cNvSpPr>
            <a:spLocks noGrp="1"/>
          </p:cNvSpPr>
          <p:nvPr>
            <p:ph sz="quarter" idx="13" hasCustomPrompt="1"/>
          </p:nvPr>
        </p:nvSpPr>
        <p:spPr>
          <a:xfrm>
            <a:off x="1152000" y="1989137"/>
            <a:ext cx="10346400" cy="370800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dirty="0"/>
              <a:t>Brødtekst 22pt skrives her</a:t>
            </a:r>
          </a:p>
          <a:p>
            <a:pPr lvl="1"/>
            <a:r>
              <a:rPr lang="da-DK" dirty="0"/>
              <a:t>Andet niveau</a:t>
            </a:r>
          </a:p>
          <a:p>
            <a:pPr lvl="2"/>
            <a:r>
              <a:rPr lang="da-DK" dirty="0"/>
              <a:t>Tredje niveau</a:t>
            </a:r>
          </a:p>
          <a:p>
            <a:pPr lvl="3"/>
            <a:r>
              <a:rPr lang="da-DK" dirty="0"/>
              <a:t>Fjerde niveau </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10" name="Slide Number Placeholder 6">
            <a:extLst>
              <a:ext uri="{FF2B5EF4-FFF2-40B4-BE49-F238E27FC236}">
                <a16:creationId xmlns:a16="http://schemas.microsoft.com/office/drawing/2014/main" id="{8A2E8940-5DB8-4E68-ACA1-371D41B12E07}"/>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291610197" name="image" descr="{&quot;templafy&quot;:{&quot;id&quot;:&quot;27de09a2-836c-4ca4-aece-81fbeffe96e2&quot;}}"/>
          <p:cNvPicPr>
            <a:picLocks noChangeAspect="1"/>
          </p:cNvPicPr>
          <p:nvPr/>
        </p:nvPicPr>
        <p:blipFill>
          <a:blip r:embed="rId4"/>
          <a:stretch>
            <a:fillRect/>
          </a:stretch>
        </p:blipFill>
        <p:spPr>
          <a:xfrm>
            <a:off x="5659200" y="6318000"/>
            <a:ext cx="1324800" cy="421200"/>
          </a:xfrm>
          <a:prstGeom prst="rect">
            <a:avLst/>
          </a:prstGeom>
        </p:spPr>
      </p:pic>
      <p:sp>
        <p:nvSpPr>
          <p:cNvPr id="13" name="text" descr="{&quot;templafy&quot;:{&quot;id&quot;:&quot;005aad32-1888-414e-a1ba-56308773a869&quot;}}" title="Form.PresentationTitle">
            <a:extLst>
              <a:ext uri="{FF2B5EF4-FFF2-40B4-BE49-F238E27FC236}">
                <a16:creationId xmlns:a16="http://schemas.microsoft.com/office/drawing/2014/main" id="{5207FEC1-8100-4604-BC0A-47F40B0DA079}"/>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14" name="text" descr="{&quot;templafy&quot;:{&quot;id&quot;:&quot;e812031b-cf16-4a5b-9fe2-4080e8800025&quot;}}" title="UserProfile.Name">
            <a:extLst>
              <a:ext uri="{FF2B5EF4-FFF2-40B4-BE49-F238E27FC236}">
                <a16:creationId xmlns:a16="http://schemas.microsoft.com/office/drawing/2014/main" id="{20A7E46E-B1DB-4716-BF6D-E1863E6810CC}"/>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Anna Sophie Nicolo Belling Krontoft</a:t>
            </a:r>
          </a:p>
        </p:txBody>
      </p:sp>
      <p:sp>
        <p:nvSpPr>
          <p:cNvPr id="15" name="text" descr="{&quot;templafy&quot;:{&quot;id&quot;:&quot;e89928e0-f205-4a66-8bc9-f882334c0bb7&quot;}}" hidden="1" title="Form.Manuel_dato">
            <a:extLst>
              <a:ext uri="{FF2B5EF4-FFF2-40B4-BE49-F238E27FC236}">
                <a16:creationId xmlns:a16="http://schemas.microsoft.com/office/drawing/2014/main" id="{898AC867-211E-4534-8425-AFD4D933D7C9}"/>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pic>
        <p:nvPicPr>
          <p:cNvPr id="953925373" name="image" descr="{&quot;templafy&quot;:{&quot;id&quot;:&quot;a92447e7-267c-48bf-bcbf-34736226347f&quot;}}"/>
          <p:cNvPicPr>
            <a:picLocks noChangeAspect="1"/>
          </p:cNvPicPr>
          <p:nvPr/>
        </p:nvPicPr>
        <p:blipFill>
          <a:blip r:embed="rId4"/>
          <a:stretch>
            <a:fillRect/>
          </a:stretch>
        </p:blipFill>
        <p:spPr>
          <a:xfrm>
            <a:off x="9957600" y="97200"/>
            <a:ext cx="2178000" cy="684000"/>
          </a:xfrm>
          <a:prstGeom prst="rect">
            <a:avLst/>
          </a:prstGeom>
        </p:spPr>
      </p:pic>
      <p:sp>
        <p:nvSpPr>
          <p:cNvPr id="19" name="text" descr="{&quot;templafy&quot;:{&quot;id&quot;:&quot;3b092d76-3ef9-4343-8c38-2513380660a0&quot;}}" title="UserProfile.Office.Virksomhed_{{DocumentLanguage}}">
            <a:extLst>
              <a:ext uri="{FF2B5EF4-FFF2-40B4-BE49-F238E27FC236}">
                <a16:creationId xmlns:a16="http://schemas.microsoft.com/office/drawing/2014/main" id="{08B659D0-FF46-490E-B3D1-64120BE04966}"/>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solidFill>
              </a:rPr>
              <a:t>Gentofte Hospital</a:t>
            </a:r>
          </a:p>
        </p:txBody>
      </p:sp>
      <p:sp>
        <p:nvSpPr>
          <p:cNvPr id="20" name="text" descr="{&quot;templafy&quot;:{&quot;id&quot;:&quot;025932a1-0e4e-47b8-a43d-bfb28bd6193e&quot;}}" title="UserProfile.CenterFreeText">
            <a:extLst>
              <a:ext uri="{FF2B5EF4-FFF2-40B4-BE49-F238E27FC236}">
                <a16:creationId xmlns:a16="http://schemas.microsoft.com/office/drawing/2014/main" id="{308DC3AA-9394-40F4-ABD2-F5A7E5FB3A17}"/>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
        <p:nvSpPr>
          <p:cNvPr id="21" name="text" descr="{&quot;templafy&quot;:{&quot;id&quot;:&quot;adc2e449-1f28-4353-930d-3804751c24a8&quot;}}" hidden="1" title="UserProfile.Centers.Center_{{DocumentLanguage}}">
            <a:extLst>
              <a:ext uri="{FF2B5EF4-FFF2-40B4-BE49-F238E27FC236}">
                <a16:creationId xmlns:a16="http://schemas.microsoft.com/office/drawing/2014/main" id="{CEB34BCC-FF4B-407E-88D7-89A29E20FE8D}"/>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solidFill>
            </a:endParaRPr>
          </a:p>
        </p:txBody>
      </p:sp>
    </p:spTree>
    <p:extLst>
      <p:ext uri="{BB962C8B-B14F-4D97-AF65-F5344CB8AC3E}">
        <p14:creationId xmlns:p14="http://schemas.microsoft.com/office/powerpoint/2010/main" val="1894749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151999" y="872078"/>
            <a:ext cx="10344675" cy="826910"/>
          </a:xfrm>
          <a:prstGeom prst="rect">
            <a:avLst/>
          </a:prstGeom>
        </p:spPr>
        <p:txBody>
          <a:bodyPr vert="horz" lIns="0" tIns="0" rIns="0" bIns="0" rtlCol="0" anchor="b" anchorCtr="0">
            <a:noAutofit/>
          </a:bodyPr>
          <a:lstStyle/>
          <a:p>
            <a:r>
              <a:rPr lang="da-DK" dirty="0"/>
              <a:t>Overskrift 28pt i max. to linjer </a:t>
            </a:r>
            <a:br>
              <a:rPr lang="da-DK" dirty="0"/>
            </a:br>
            <a:r>
              <a:rPr lang="da-DK" dirty="0"/>
              <a:t>teksten vokser opad</a:t>
            </a:r>
          </a:p>
        </p:txBody>
      </p:sp>
      <p:sp>
        <p:nvSpPr>
          <p:cNvPr id="3" name="Pladsholder til tekst 2"/>
          <p:cNvSpPr>
            <a:spLocks noGrp="1"/>
          </p:cNvSpPr>
          <p:nvPr>
            <p:ph type="body" idx="1"/>
          </p:nvPr>
        </p:nvSpPr>
        <p:spPr>
          <a:xfrm>
            <a:off x="1152000" y="1993524"/>
            <a:ext cx="10344674" cy="3704013"/>
          </a:xfrm>
          <a:prstGeom prst="rect">
            <a:avLst/>
          </a:prstGeom>
        </p:spPr>
        <p:txBody>
          <a:bodyPr vert="horz" lIns="0" tIns="0" rIns="0" bIns="0" rtlCol="0">
            <a:noAutofit/>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6" name="Pladsholder til diasnummer 5"/>
          <p:cNvSpPr>
            <a:spLocks noGrp="1"/>
          </p:cNvSpPr>
          <p:nvPr>
            <p:ph type="sldNum" sz="quarter" idx="4"/>
          </p:nvPr>
        </p:nvSpPr>
        <p:spPr>
          <a:xfrm>
            <a:off x="11504613" y="6289200"/>
            <a:ext cx="687386" cy="180000"/>
          </a:xfrm>
          <a:prstGeom prst="rect">
            <a:avLst/>
          </a:prstGeom>
        </p:spPr>
        <p:txBody>
          <a:bodyPr vert="horz" lIns="0" tIns="0" rIns="0" bIns="0" rtlCol="0" anchor="t" anchorCtr="0">
            <a:noAutofit/>
          </a:bodyPr>
          <a:lstStyle>
            <a:lvl1pPr algn="ctr">
              <a:defRPr lang="da-DK" sz="900" b="1" kern="1200" smtClean="0">
                <a:solidFill>
                  <a:schemeClr val="tx1"/>
                </a:solidFill>
                <a:latin typeface="+mn-lt"/>
                <a:ea typeface="+mn-ea"/>
                <a:cs typeface="+mn-cs"/>
              </a:defRPr>
            </a:lvl1pPr>
          </a:lstStyle>
          <a:p>
            <a:fld id="{0DAB5548-7253-48D6-B95B-F3D312A72220}" type="slidenum">
              <a:rPr lang="da-DK" smtClean="0"/>
              <a:pPr/>
              <a:t>‹nr.›</a:t>
            </a:fld>
            <a:endParaRPr lang="da-DK" dirty="0"/>
          </a:p>
        </p:txBody>
      </p:sp>
      <p:sp>
        <p:nvSpPr>
          <p:cNvPr id="5" name="Footer" hidden="1"/>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4" name="Dato" hidden="1"/>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dirty="0"/>
          </a:p>
        </p:txBody>
      </p:sp>
    </p:spTree>
    <p:extLst>
      <p:ext uri="{BB962C8B-B14F-4D97-AF65-F5344CB8AC3E}">
        <p14:creationId xmlns:p14="http://schemas.microsoft.com/office/powerpoint/2010/main" val="3982506368"/>
      </p:ext>
    </p:extLst>
  </p:cSld>
  <p:clrMap bg1="lt1" tx1="dk1" bg2="lt2" tx2="dk2" accent1="accent1" accent2="accent2" accent3="accent3" accent4="accent4" accent5="accent5" accent6="accent6" hlink="hlink" folHlink="folHlink"/>
  <p:sldLayoutIdLst>
    <p:sldLayoutId id="2147483676" r:id="rId1"/>
    <p:sldLayoutId id="2147483693" r:id="rId2"/>
    <p:sldLayoutId id="2147483677" r:id="rId3"/>
    <p:sldLayoutId id="2147483678" r:id="rId4"/>
    <p:sldLayoutId id="2147483679" r:id="rId5"/>
    <p:sldLayoutId id="2147483689" r:id="rId6"/>
    <p:sldLayoutId id="2147483690" r:id="rId7"/>
    <p:sldLayoutId id="2147483658" r:id="rId8"/>
    <p:sldLayoutId id="2147483692" r:id="rId9"/>
    <p:sldLayoutId id="2147483682" r:id="rId10"/>
    <p:sldLayoutId id="2147483683" r:id="rId11"/>
    <p:sldLayoutId id="2147483686" r:id="rId12"/>
  </p:sldLayoutIdLst>
  <p:hf hdr="0" ftr="0" dt="0"/>
  <p:txStyles>
    <p:titleStyle>
      <a:lvl1pPr algn="l" defTabSz="914400" rtl="0" eaLnBrk="1" latinLnBrk="0" hangingPunct="1">
        <a:lnSpc>
          <a:spcPct val="85000"/>
        </a:lnSpc>
        <a:spcBef>
          <a:spcPct val="0"/>
        </a:spcBef>
        <a:buNone/>
        <a:defRPr sz="2800" b="1" kern="1200">
          <a:solidFill>
            <a:schemeClr val="tx1"/>
          </a:solidFill>
          <a:latin typeface="+mj-lt"/>
          <a:ea typeface="+mj-ea"/>
          <a:cs typeface="+mj-cs"/>
        </a:defRPr>
      </a:lvl1pPr>
    </p:titleStyle>
    <p:bodyStyle>
      <a:lvl1pPr marL="144000" indent="-144000" algn="l" defTabSz="914400" rtl="0" eaLnBrk="1" latinLnBrk="0" hangingPunct="1">
        <a:lnSpc>
          <a:spcPct val="100000"/>
        </a:lnSpc>
        <a:spcBef>
          <a:spcPts val="0"/>
        </a:spcBef>
        <a:spcAft>
          <a:spcPts val="1200"/>
        </a:spcAft>
        <a:buClr>
          <a:schemeClr val="accent6"/>
        </a:buClr>
        <a:buFont typeface="Arial" panose="020B0604020202020204" pitchFamily="34" charset="0"/>
        <a:buChar char="•"/>
        <a:defRPr sz="2200" kern="1200" baseline="0">
          <a:solidFill>
            <a:schemeClr val="tx1"/>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1071" userDrawn="1">
          <p15:clr>
            <a:srgbClr val="F26B43"/>
          </p15:clr>
        </p15:guide>
        <p15:guide id="6" orient="horz" pos="1253" userDrawn="1">
          <p15:clr>
            <a:srgbClr val="F26B43"/>
          </p15:clr>
        </p15:guide>
        <p15:guide id="7" orient="horz" pos="3589" userDrawn="1">
          <p15:clr>
            <a:srgbClr val="F26B43"/>
          </p15:clr>
        </p15:guide>
        <p15:guide id="10" pos="710" userDrawn="1">
          <p15:clr>
            <a:srgbClr val="F26B43"/>
          </p15:clr>
        </p15:guide>
        <p15:guide id="11" pos="7242" userDrawn="1">
          <p15:clr>
            <a:srgbClr val="F26B43"/>
          </p15:clr>
        </p15:guide>
        <p15:guide id="12" pos="3863" userDrawn="1">
          <p15:clr>
            <a:srgbClr val="F26B43"/>
          </p15:clr>
        </p15:guide>
        <p15:guide id="13" pos="408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151999" y="872078"/>
            <a:ext cx="10344675" cy="826910"/>
          </a:xfrm>
          <a:prstGeom prst="rect">
            <a:avLst/>
          </a:prstGeom>
        </p:spPr>
        <p:txBody>
          <a:bodyPr vert="horz" lIns="0" tIns="0" rIns="0" bIns="0" rtlCol="0" anchor="b" anchorCtr="0">
            <a:noAutofit/>
          </a:bodyPr>
          <a:lstStyle/>
          <a:p>
            <a:r>
              <a:rPr lang="da-DK" dirty="0"/>
              <a:t>Overskrift 28pt i max. to linjer </a:t>
            </a:r>
            <a:br>
              <a:rPr lang="da-DK" dirty="0"/>
            </a:br>
            <a:r>
              <a:rPr lang="da-DK" dirty="0"/>
              <a:t>teksten vokser opad</a:t>
            </a:r>
          </a:p>
        </p:txBody>
      </p:sp>
      <p:sp>
        <p:nvSpPr>
          <p:cNvPr id="3" name="Pladsholder til tekst 2"/>
          <p:cNvSpPr>
            <a:spLocks noGrp="1"/>
          </p:cNvSpPr>
          <p:nvPr>
            <p:ph type="body" idx="1"/>
          </p:nvPr>
        </p:nvSpPr>
        <p:spPr>
          <a:xfrm>
            <a:off x="1152000" y="1993524"/>
            <a:ext cx="10344674" cy="3704013"/>
          </a:xfrm>
          <a:prstGeom prst="rect">
            <a:avLst/>
          </a:prstGeom>
        </p:spPr>
        <p:txBody>
          <a:bodyPr vert="horz" lIns="0" tIns="0" rIns="0" bIns="0" rtlCol="0">
            <a:noAutofit/>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6" name="Pladsholder til diasnummer 5"/>
          <p:cNvSpPr>
            <a:spLocks noGrp="1"/>
          </p:cNvSpPr>
          <p:nvPr>
            <p:ph type="sldNum" sz="quarter" idx="4"/>
          </p:nvPr>
        </p:nvSpPr>
        <p:spPr>
          <a:xfrm>
            <a:off x="11504613" y="6289200"/>
            <a:ext cx="687386" cy="180000"/>
          </a:xfrm>
          <a:prstGeom prst="rect">
            <a:avLst/>
          </a:prstGeom>
        </p:spPr>
        <p:txBody>
          <a:bodyPr vert="horz" lIns="0" tIns="0" rIns="0" bIns="0" rtlCol="0" anchor="t" anchorCtr="0">
            <a:noAutofit/>
          </a:bodyPr>
          <a:lstStyle>
            <a:lvl1pPr algn="ctr">
              <a:defRPr lang="da-DK" sz="900" b="1" kern="1200" smtClean="0">
                <a:solidFill>
                  <a:schemeClr val="tx1"/>
                </a:solidFill>
                <a:latin typeface="+mn-lt"/>
                <a:ea typeface="+mn-ea"/>
                <a:cs typeface="+mn-cs"/>
              </a:defRPr>
            </a:lvl1pPr>
          </a:lstStyle>
          <a:p>
            <a:fld id="{0DAB5548-7253-48D6-B95B-F3D312A72220}" type="slidenum">
              <a:rPr lang="da-DK" smtClean="0"/>
              <a:pPr/>
              <a:t>‹nr.›</a:t>
            </a:fld>
            <a:endParaRPr lang="da-DK" dirty="0"/>
          </a:p>
        </p:txBody>
      </p:sp>
      <p:sp>
        <p:nvSpPr>
          <p:cNvPr id="5" name="Footer" hidden="1"/>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4" name="Dato" hidden="1"/>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dirty="0"/>
          </a:p>
        </p:txBody>
      </p:sp>
    </p:spTree>
    <p:extLst>
      <p:ext uri="{BB962C8B-B14F-4D97-AF65-F5344CB8AC3E}">
        <p14:creationId xmlns:p14="http://schemas.microsoft.com/office/powerpoint/2010/main" val="141738220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hdr="0" ftr="0" dt="0"/>
  <p:txStyles>
    <p:titleStyle>
      <a:lvl1pPr algn="l" defTabSz="914400" rtl="0" eaLnBrk="1" latinLnBrk="0" hangingPunct="1">
        <a:lnSpc>
          <a:spcPct val="85000"/>
        </a:lnSpc>
        <a:spcBef>
          <a:spcPct val="0"/>
        </a:spcBef>
        <a:buNone/>
        <a:defRPr sz="2800" b="1" kern="1200">
          <a:solidFill>
            <a:schemeClr val="tx1"/>
          </a:solidFill>
          <a:latin typeface="+mj-lt"/>
          <a:ea typeface="+mj-ea"/>
          <a:cs typeface="+mj-cs"/>
        </a:defRPr>
      </a:lvl1pPr>
    </p:titleStyle>
    <p:bodyStyle>
      <a:lvl1pPr marL="144000" indent="-144000" algn="l" defTabSz="914400" rtl="0" eaLnBrk="1" latinLnBrk="0" hangingPunct="1">
        <a:lnSpc>
          <a:spcPct val="100000"/>
        </a:lnSpc>
        <a:spcBef>
          <a:spcPts val="0"/>
        </a:spcBef>
        <a:spcAft>
          <a:spcPts val="1200"/>
        </a:spcAft>
        <a:buClr>
          <a:schemeClr val="accent6"/>
        </a:buClr>
        <a:buFont typeface="Arial" panose="020B0604020202020204" pitchFamily="34" charset="0"/>
        <a:buChar char="•"/>
        <a:defRPr sz="2200" kern="1200" baseline="0">
          <a:solidFill>
            <a:schemeClr val="tx1"/>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1071">
          <p15:clr>
            <a:srgbClr val="F26B43"/>
          </p15:clr>
        </p15:guide>
        <p15:guide id="6" orient="horz" pos="1253">
          <p15:clr>
            <a:srgbClr val="F26B43"/>
          </p15:clr>
        </p15:guide>
        <p15:guide id="7" orient="horz" pos="3589">
          <p15:clr>
            <a:srgbClr val="F26B43"/>
          </p15:clr>
        </p15:guide>
        <p15:guide id="10" pos="710">
          <p15:clr>
            <a:srgbClr val="F26B43"/>
          </p15:clr>
        </p15:guide>
        <p15:guide id="11" pos="7242">
          <p15:clr>
            <a:srgbClr val="F26B43"/>
          </p15:clr>
        </p15:guide>
        <p15:guide id="12" pos="3863">
          <p15:clr>
            <a:srgbClr val="F26B43"/>
          </p15:clr>
        </p15:guide>
        <p15:guide id="13" pos="408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151999" y="872078"/>
            <a:ext cx="10344675" cy="826910"/>
          </a:xfrm>
          <a:prstGeom prst="rect">
            <a:avLst/>
          </a:prstGeom>
        </p:spPr>
        <p:txBody>
          <a:bodyPr vert="horz" lIns="0" tIns="0" rIns="0" bIns="0" rtlCol="0" anchor="b" anchorCtr="0">
            <a:noAutofit/>
          </a:bodyPr>
          <a:lstStyle/>
          <a:p>
            <a:r>
              <a:rPr lang="da-DK" dirty="0"/>
              <a:t>Overskrift 28pt i max. to linjer </a:t>
            </a:r>
            <a:br>
              <a:rPr lang="da-DK" dirty="0"/>
            </a:br>
            <a:r>
              <a:rPr lang="da-DK" dirty="0"/>
              <a:t>teksten vokser opad</a:t>
            </a:r>
          </a:p>
        </p:txBody>
      </p:sp>
      <p:sp>
        <p:nvSpPr>
          <p:cNvPr id="3" name="Pladsholder til tekst 2"/>
          <p:cNvSpPr>
            <a:spLocks noGrp="1"/>
          </p:cNvSpPr>
          <p:nvPr>
            <p:ph type="body" idx="1"/>
          </p:nvPr>
        </p:nvSpPr>
        <p:spPr>
          <a:xfrm>
            <a:off x="1152000" y="1993524"/>
            <a:ext cx="10344674" cy="3704013"/>
          </a:xfrm>
          <a:prstGeom prst="rect">
            <a:avLst/>
          </a:prstGeom>
        </p:spPr>
        <p:txBody>
          <a:bodyPr vert="horz" lIns="0" tIns="0" rIns="0" bIns="0" rtlCol="0">
            <a:noAutofit/>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6" name="Pladsholder til diasnummer 5"/>
          <p:cNvSpPr>
            <a:spLocks noGrp="1"/>
          </p:cNvSpPr>
          <p:nvPr>
            <p:ph type="sldNum" sz="quarter" idx="4"/>
          </p:nvPr>
        </p:nvSpPr>
        <p:spPr>
          <a:xfrm>
            <a:off x="11504613" y="6289200"/>
            <a:ext cx="687386" cy="180000"/>
          </a:xfrm>
          <a:prstGeom prst="rect">
            <a:avLst/>
          </a:prstGeom>
        </p:spPr>
        <p:txBody>
          <a:bodyPr vert="horz" lIns="0" tIns="0" rIns="0" bIns="0" rtlCol="0" anchor="t" anchorCtr="0">
            <a:noAutofit/>
          </a:bodyPr>
          <a:lstStyle>
            <a:lvl1pPr algn="ctr">
              <a:defRPr lang="da-DK" sz="900" b="1" kern="1200" smtClean="0">
                <a:solidFill>
                  <a:schemeClr val="tx1"/>
                </a:solidFill>
                <a:latin typeface="+mn-lt"/>
                <a:ea typeface="+mn-ea"/>
                <a:cs typeface="+mn-cs"/>
              </a:defRPr>
            </a:lvl1pPr>
          </a:lstStyle>
          <a:p>
            <a:fld id="{0DAB5548-7253-48D6-B95B-F3D312A72220}" type="slidenum">
              <a:rPr lang="da-DK" smtClean="0"/>
              <a:pPr/>
              <a:t>‹nr.›</a:t>
            </a:fld>
            <a:endParaRPr lang="da-DK" dirty="0"/>
          </a:p>
        </p:txBody>
      </p:sp>
      <p:sp>
        <p:nvSpPr>
          <p:cNvPr id="5" name="Footer" hidden="1"/>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4" name="Dato" hidden="1"/>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dirty="0"/>
          </a:p>
        </p:txBody>
      </p:sp>
    </p:spTree>
    <p:extLst>
      <p:ext uri="{BB962C8B-B14F-4D97-AF65-F5344CB8AC3E}">
        <p14:creationId xmlns:p14="http://schemas.microsoft.com/office/powerpoint/2010/main" val="133891725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hf hdr="0" ftr="0" dt="0"/>
  <p:txStyles>
    <p:titleStyle>
      <a:lvl1pPr algn="l" defTabSz="914400" rtl="0" eaLnBrk="1" latinLnBrk="0" hangingPunct="1">
        <a:lnSpc>
          <a:spcPct val="85000"/>
        </a:lnSpc>
        <a:spcBef>
          <a:spcPct val="0"/>
        </a:spcBef>
        <a:buNone/>
        <a:defRPr sz="2800" b="1" kern="1200">
          <a:solidFill>
            <a:schemeClr val="tx1"/>
          </a:solidFill>
          <a:latin typeface="+mj-lt"/>
          <a:ea typeface="+mj-ea"/>
          <a:cs typeface="+mj-cs"/>
        </a:defRPr>
      </a:lvl1pPr>
    </p:titleStyle>
    <p:bodyStyle>
      <a:lvl1pPr marL="144000" indent="-144000" algn="l" defTabSz="914400" rtl="0" eaLnBrk="1" latinLnBrk="0" hangingPunct="1">
        <a:lnSpc>
          <a:spcPct val="100000"/>
        </a:lnSpc>
        <a:spcBef>
          <a:spcPts val="0"/>
        </a:spcBef>
        <a:spcAft>
          <a:spcPts val="1200"/>
        </a:spcAft>
        <a:buClr>
          <a:schemeClr val="accent6"/>
        </a:buClr>
        <a:buFont typeface="Arial" panose="020B0604020202020204" pitchFamily="34" charset="0"/>
        <a:buChar char="•"/>
        <a:defRPr sz="2200" kern="1200" baseline="0">
          <a:solidFill>
            <a:schemeClr val="tx1"/>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1071">
          <p15:clr>
            <a:srgbClr val="F26B43"/>
          </p15:clr>
        </p15:guide>
        <p15:guide id="6" orient="horz" pos="1253">
          <p15:clr>
            <a:srgbClr val="F26B43"/>
          </p15:clr>
        </p15:guide>
        <p15:guide id="7" orient="horz" pos="3589">
          <p15:clr>
            <a:srgbClr val="F26B43"/>
          </p15:clr>
        </p15:guide>
        <p15:guide id="10" pos="710">
          <p15:clr>
            <a:srgbClr val="F26B43"/>
          </p15:clr>
        </p15:guide>
        <p15:guide id="11" pos="7242">
          <p15:clr>
            <a:srgbClr val="F26B43"/>
          </p15:clr>
        </p15:guide>
        <p15:guide id="12" pos="3863">
          <p15:clr>
            <a:srgbClr val="F26B43"/>
          </p15:clr>
        </p15:guide>
        <p15:guide id="13" pos="408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9.xml"/><Relationship Id="rId1" Type="http://schemas.openxmlformats.org/officeDocument/2006/relationships/customXml" Target="../../customXml/item24.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1.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ustomXml" Target="../../customXml/item7.xml"/><Relationship Id="rId1" Type="http://schemas.openxmlformats.org/officeDocument/2006/relationships/customXml" Target="../../customXml/item10.xml"/><Relationship Id="rId5" Type="http://schemas.openxmlformats.org/officeDocument/2006/relationships/image" Target="../media/image41.pn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eg"/><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3.xml"/><Relationship Id="rId7" Type="http://schemas.openxmlformats.org/officeDocument/2006/relationships/diagramColors" Target="../diagrams/colors1.xml"/><Relationship Id="rId2" Type="http://schemas.openxmlformats.org/officeDocument/2006/relationships/customXml" Target="../../customXml/item3.xml"/><Relationship Id="rId1" Type="http://schemas.openxmlformats.org/officeDocument/2006/relationships/customXml" Target="../../customXml/item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1.png"/><Relationship Id="rId2" Type="http://schemas.openxmlformats.org/officeDocument/2006/relationships/customXml" Target="../../customXml/item16.xml"/><Relationship Id="rId1" Type="http://schemas.openxmlformats.org/officeDocument/2006/relationships/customXml" Target="../../customXml/item2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0A11EA-994F-434E-998B-8D504439243B}"/>
              </a:ext>
            </a:extLst>
          </p:cNvPr>
          <p:cNvSpPr>
            <a:spLocks noGrp="1"/>
          </p:cNvSpPr>
          <p:nvPr>
            <p:ph type="title"/>
          </p:nvPr>
        </p:nvSpPr>
        <p:spPr>
          <a:xfrm>
            <a:off x="1152000" y="1867561"/>
            <a:ext cx="10346400" cy="1077643"/>
          </a:xfrm>
        </p:spPr>
        <p:txBody>
          <a:bodyPr/>
          <a:lstStyle/>
          <a:p>
            <a:pPr algn="ctr"/>
            <a:r>
              <a:rPr lang="da-DK" sz="3600" dirty="0"/>
              <a:t>Patient-centrerede konsultationer</a:t>
            </a:r>
            <a:br>
              <a:rPr lang="da-DK" sz="3600" dirty="0"/>
            </a:br>
            <a:r>
              <a:rPr lang="da-DK" sz="3600" dirty="0"/>
              <a:t>- </a:t>
            </a:r>
            <a:r>
              <a:rPr lang="da-DK" sz="2800" dirty="0"/>
              <a:t>Fokus på patientens behov for støtte</a:t>
            </a:r>
          </a:p>
        </p:txBody>
      </p:sp>
      <p:sp>
        <p:nvSpPr>
          <p:cNvPr id="3" name="Undertitel 2">
            <a:extLst>
              <a:ext uri="{FF2B5EF4-FFF2-40B4-BE49-F238E27FC236}">
                <a16:creationId xmlns:a16="http://schemas.microsoft.com/office/drawing/2014/main" id="{2868F6EC-EFF7-4884-B379-8FF6CB2AF6B3}"/>
              </a:ext>
            </a:extLst>
          </p:cNvPr>
          <p:cNvSpPr>
            <a:spLocks noGrp="1"/>
          </p:cNvSpPr>
          <p:nvPr>
            <p:ph type="subTitle" idx="1"/>
          </p:nvPr>
        </p:nvSpPr>
        <p:spPr>
          <a:xfrm>
            <a:off x="1236518" y="5735782"/>
            <a:ext cx="10141527" cy="383327"/>
          </a:xfrm>
        </p:spPr>
        <p:txBody>
          <a:bodyPr/>
          <a:lstStyle/>
          <a:p>
            <a:endParaRPr lang="en-US" sz="1500" dirty="0">
              <a:latin typeface="+mn-lt"/>
              <a:ea typeface="Calibri" panose="020F0502020204030204" pitchFamily="34" charset="0"/>
              <a:cs typeface="Times New Roman" panose="02020603050405020304" pitchFamily="18" charset="0"/>
            </a:endParaRPr>
          </a:p>
          <a:p>
            <a:r>
              <a:rPr lang="en-US" sz="1500" dirty="0">
                <a:latin typeface="+mn-lt"/>
                <a:ea typeface="Calibri" panose="020F0502020204030204" pitchFamily="34" charset="0"/>
                <a:cs typeface="Times New Roman" panose="02020603050405020304" pitchFamily="18" charset="0"/>
              </a:rPr>
              <a:t>Arbejdet er </a:t>
            </a:r>
            <a:r>
              <a:rPr lang="en-US" sz="1500" dirty="0" err="1">
                <a:latin typeface="+mn-lt"/>
                <a:ea typeface="Calibri" panose="020F0502020204030204" pitchFamily="34" charset="0"/>
                <a:cs typeface="Times New Roman" panose="02020603050405020304" pitchFamily="18" charset="0"/>
              </a:rPr>
              <a:t>støttet</a:t>
            </a:r>
            <a:r>
              <a:rPr lang="en-US" sz="1500" dirty="0">
                <a:latin typeface="+mn-lt"/>
                <a:ea typeface="Calibri" panose="020F0502020204030204" pitchFamily="34" charset="0"/>
                <a:cs typeface="Times New Roman" panose="02020603050405020304" pitchFamily="18" charset="0"/>
              </a:rPr>
              <a:t> </a:t>
            </a:r>
            <a:r>
              <a:rPr lang="en-US" sz="1500" dirty="0" err="1">
                <a:latin typeface="+mn-lt"/>
                <a:ea typeface="Calibri" panose="020F0502020204030204" pitchFamily="34" charset="0"/>
                <a:cs typeface="Times New Roman" panose="02020603050405020304" pitchFamily="18" charset="0"/>
              </a:rPr>
              <a:t>af</a:t>
            </a:r>
            <a:r>
              <a:rPr lang="en-US" sz="1500" dirty="0">
                <a:latin typeface="+mn-lt"/>
                <a:ea typeface="Calibri" panose="020F0502020204030204" pitchFamily="34" charset="0"/>
                <a:cs typeface="Times New Roman" panose="02020603050405020304" pitchFamily="18" charset="0"/>
              </a:rPr>
              <a:t> </a:t>
            </a:r>
            <a:r>
              <a:rPr lang="en-GB" sz="1500" dirty="0">
                <a:latin typeface="+mn-lt"/>
                <a:ea typeface="Calibri" panose="020F0502020204030204" pitchFamily="34" charset="0"/>
                <a:cs typeface="Times New Roman" panose="02020603050405020304" pitchFamily="18" charset="0"/>
              </a:rPr>
              <a:t>Herlev-Gentofte Hospitals </a:t>
            </a:r>
            <a:r>
              <a:rPr lang="en-GB" sz="1500" dirty="0" err="1">
                <a:ea typeface="Calibri" panose="020F0502020204030204" pitchFamily="34" charset="0"/>
                <a:cs typeface="Times New Roman" panose="02020603050405020304" pitchFamily="18" charset="0"/>
              </a:rPr>
              <a:t>F</a:t>
            </a:r>
            <a:r>
              <a:rPr lang="en-GB" sz="1500" dirty="0" err="1">
                <a:latin typeface="+mn-lt"/>
                <a:ea typeface="Calibri" panose="020F0502020204030204" pitchFamily="34" charset="0"/>
                <a:cs typeface="Times New Roman" panose="02020603050405020304" pitchFamily="18" charset="0"/>
              </a:rPr>
              <a:t>orskningsfond</a:t>
            </a:r>
            <a:r>
              <a:rPr lang="en-US" sz="1500" dirty="0">
                <a:latin typeface="+mn-lt"/>
                <a:ea typeface="Calibri" panose="020F0502020204030204" pitchFamily="34" charset="0"/>
                <a:cs typeface="Times New Roman" panose="02020603050405020304" pitchFamily="18" charset="0"/>
              </a:rPr>
              <a:t>, Aage Bang </a:t>
            </a:r>
            <a:r>
              <a:rPr lang="en-US" sz="1500" dirty="0" err="1">
                <a:ea typeface="Calibri" panose="020F0502020204030204" pitchFamily="34" charset="0"/>
                <a:cs typeface="Times New Roman" panose="02020603050405020304" pitchFamily="18" charset="0"/>
              </a:rPr>
              <a:t>F</a:t>
            </a:r>
            <a:r>
              <a:rPr lang="en-US" sz="1500" dirty="0" err="1">
                <a:latin typeface="+mn-lt"/>
                <a:ea typeface="Calibri" panose="020F0502020204030204" pitchFamily="34" charset="0"/>
                <a:cs typeface="Times New Roman" panose="02020603050405020304" pitchFamily="18" charset="0"/>
              </a:rPr>
              <a:t>orskningsfond</a:t>
            </a:r>
            <a:r>
              <a:rPr lang="en-US" sz="1500" dirty="0">
                <a:latin typeface="+mn-lt"/>
                <a:ea typeface="Calibri" panose="020F0502020204030204" pitchFamily="34" charset="0"/>
                <a:cs typeface="Times New Roman" panose="02020603050405020304" pitchFamily="18" charset="0"/>
              </a:rPr>
              <a:t>,                                     </a:t>
            </a:r>
            <a:r>
              <a:rPr lang="en-GB" sz="1500" dirty="0">
                <a:latin typeface="+mn-lt"/>
                <a:ea typeface="Calibri" panose="020F0502020204030204" pitchFamily="34" charset="0"/>
                <a:cs typeface="Times New Roman" panose="02020603050405020304" pitchFamily="18" charset="0"/>
              </a:rPr>
              <a:t>Novo Nordisk </a:t>
            </a:r>
            <a:r>
              <a:rPr lang="en-GB" sz="1500" dirty="0" err="1">
                <a:latin typeface="+mn-lt"/>
                <a:ea typeface="Calibri" panose="020F0502020204030204" pitchFamily="34" charset="0"/>
                <a:cs typeface="Times New Roman" panose="02020603050405020304" pitchFamily="18" charset="0"/>
              </a:rPr>
              <a:t>Fonden</a:t>
            </a:r>
            <a:r>
              <a:rPr lang="en-US" sz="1500" dirty="0">
                <a:latin typeface="+mn-lt"/>
                <a:ea typeface="Calibri" panose="020F0502020204030204" pitchFamily="34" charset="0"/>
                <a:cs typeface="Times New Roman" panose="02020603050405020304" pitchFamily="18" charset="0"/>
              </a:rPr>
              <a:t>, Sanofi &amp; Almirall</a:t>
            </a:r>
            <a:br>
              <a:rPr lang="da-DK" dirty="0">
                <a:ea typeface="Calibri" panose="020F0502020204030204" pitchFamily="34" charset="0"/>
                <a:cs typeface="Times New Roman" panose="02020603050405020304" pitchFamily="18" charset="0"/>
              </a:rPr>
            </a:br>
            <a:endParaRPr lang="da-DK" dirty="0"/>
          </a:p>
          <a:p>
            <a:endParaRPr lang="da-DK" dirty="0"/>
          </a:p>
        </p:txBody>
      </p:sp>
      <p:sp>
        <p:nvSpPr>
          <p:cNvPr id="6" name="Pladsholder til slidenummer 5">
            <a:extLst>
              <a:ext uri="{FF2B5EF4-FFF2-40B4-BE49-F238E27FC236}">
                <a16:creationId xmlns:a16="http://schemas.microsoft.com/office/drawing/2014/main" id="{BE53D04D-0928-40CA-8DBA-C844CF2EC901}"/>
              </a:ext>
            </a:extLst>
          </p:cNvPr>
          <p:cNvSpPr>
            <a:spLocks noGrp="1"/>
          </p:cNvSpPr>
          <p:nvPr>
            <p:ph type="sldNum" sz="quarter" idx="12"/>
          </p:nvPr>
        </p:nvSpPr>
        <p:spPr>
          <a:xfrm>
            <a:off x="11504613" y="6289200"/>
            <a:ext cx="687386" cy="180000"/>
          </a:xfrm>
        </p:spPr>
        <p:txBody>
          <a:bodyPr/>
          <a:lstStyle/>
          <a:p>
            <a:fld id="{0DAB5548-7253-48D6-B95B-F3D312A72220}" type="slidenum">
              <a:rPr lang="da-DK" smtClean="0"/>
              <a:pPr/>
              <a:t>1</a:t>
            </a:fld>
            <a:endParaRPr lang="da-DK" dirty="0"/>
          </a:p>
        </p:txBody>
      </p:sp>
      <p:pic>
        <p:nvPicPr>
          <p:cNvPr id="4" name="Billede 3">
            <a:extLst>
              <a:ext uri="{FF2B5EF4-FFF2-40B4-BE49-F238E27FC236}">
                <a16:creationId xmlns:a16="http://schemas.microsoft.com/office/drawing/2014/main" id="{3FFD41BA-FFDD-F735-5B50-4E0FE441B795}"/>
              </a:ext>
            </a:extLst>
          </p:cNvPr>
          <p:cNvPicPr>
            <a:picLocks noChangeAspect="1"/>
          </p:cNvPicPr>
          <p:nvPr/>
        </p:nvPicPr>
        <p:blipFill>
          <a:blip r:embed="rId4"/>
          <a:stretch>
            <a:fillRect/>
          </a:stretch>
        </p:blipFill>
        <p:spPr>
          <a:xfrm>
            <a:off x="11161211" y="181164"/>
            <a:ext cx="854682" cy="1077642"/>
          </a:xfrm>
          <a:prstGeom prst="rect">
            <a:avLst/>
          </a:prstGeom>
        </p:spPr>
      </p:pic>
      <p:sp>
        <p:nvSpPr>
          <p:cNvPr id="7" name="Tekstfelt 6">
            <a:extLst>
              <a:ext uri="{FF2B5EF4-FFF2-40B4-BE49-F238E27FC236}">
                <a16:creationId xmlns:a16="http://schemas.microsoft.com/office/drawing/2014/main" id="{4ADBDEA1-5514-86C1-6A29-3DF345BC6157}"/>
              </a:ext>
            </a:extLst>
          </p:cNvPr>
          <p:cNvSpPr txBox="1"/>
          <p:nvPr/>
        </p:nvSpPr>
        <p:spPr>
          <a:xfrm>
            <a:off x="1152000" y="3580757"/>
            <a:ext cx="10346400" cy="2031325"/>
          </a:xfrm>
          <a:prstGeom prst="rect">
            <a:avLst/>
          </a:prstGeom>
          <a:noFill/>
        </p:spPr>
        <p:txBody>
          <a:bodyPr wrap="square">
            <a:spAutoFit/>
          </a:bodyPr>
          <a:lstStyle/>
          <a:p>
            <a:r>
              <a:rPr lang="en-US" sz="1800" b="1" dirty="0">
                <a:latin typeface="+mj-lt"/>
                <a:cs typeface="Times New Roman" panose="02020603050405020304" pitchFamily="18" charset="0"/>
              </a:rPr>
              <a:t>Hovedvejleder </a:t>
            </a:r>
            <a:r>
              <a:rPr lang="en-US" sz="1800" dirty="0">
                <a:latin typeface="+mj-lt"/>
                <a:cs typeface="Times New Roman" panose="02020603050405020304" pitchFamily="18" charset="0"/>
              </a:rPr>
              <a:t>– Lone Skov, </a:t>
            </a:r>
            <a:r>
              <a:rPr lang="en-GB" sz="1800" dirty="0">
                <a:effectLst/>
                <a:latin typeface="+mj-lt"/>
                <a:ea typeface="Calibri" panose="020F0502020204030204" pitchFamily="34" charset="0"/>
                <a:cs typeface="Times New Roman" panose="02020603050405020304" pitchFamily="18" charset="0"/>
              </a:rPr>
              <a:t>professor. Allergi, Hud- og </a:t>
            </a:r>
            <a:r>
              <a:rPr lang="en-GB" sz="1800" dirty="0" err="1">
                <a:effectLst/>
                <a:latin typeface="+mj-lt"/>
                <a:ea typeface="Calibri" panose="020F0502020204030204" pitchFamily="34" charset="0"/>
                <a:cs typeface="Times New Roman" panose="02020603050405020304" pitchFamily="18" charset="0"/>
              </a:rPr>
              <a:t>Kønssygdomme</a:t>
            </a:r>
            <a:r>
              <a:rPr lang="en-GB" sz="1800" dirty="0">
                <a:effectLst/>
                <a:latin typeface="+mj-lt"/>
                <a:ea typeface="Calibri" panose="020F0502020204030204" pitchFamily="34" charset="0"/>
                <a:cs typeface="Times New Roman" panose="02020603050405020304" pitchFamily="18" charset="0"/>
              </a:rPr>
              <a:t>, Herlev-Gentofte Hospital og </a:t>
            </a:r>
            <a:r>
              <a:rPr lang="en-GB" sz="1800" dirty="0" err="1">
                <a:effectLst/>
                <a:latin typeface="+mj-lt"/>
                <a:ea typeface="Calibri" panose="020F0502020204030204" pitchFamily="34" charset="0"/>
                <a:cs typeface="Times New Roman" panose="02020603050405020304" pitchFamily="18" charset="0"/>
              </a:rPr>
              <a:t>Københavns</a:t>
            </a:r>
            <a:r>
              <a:rPr lang="en-GB" sz="1800" dirty="0">
                <a:effectLst/>
                <a:latin typeface="+mj-lt"/>
                <a:ea typeface="Calibri" panose="020F0502020204030204" pitchFamily="34" charset="0"/>
                <a:cs typeface="Times New Roman" panose="02020603050405020304" pitchFamily="18" charset="0"/>
              </a:rPr>
              <a:t> </a:t>
            </a:r>
            <a:r>
              <a:rPr lang="en-GB" sz="1800" dirty="0" err="1">
                <a:effectLst/>
                <a:latin typeface="+mj-lt"/>
                <a:ea typeface="Calibri" panose="020F0502020204030204" pitchFamily="34" charset="0"/>
                <a:cs typeface="Times New Roman" panose="02020603050405020304" pitchFamily="18" charset="0"/>
              </a:rPr>
              <a:t>Universitet</a:t>
            </a:r>
            <a:r>
              <a:rPr lang="en-GB" sz="1800" dirty="0">
                <a:effectLst/>
                <a:latin typeface="+mj-lt"/>
                <a:ea typeface="Calibri" panose="020F0502020204030204" pitchFamily="34" charset="0"/>
                <a:cs typeface="Times New Roman" panose="02020603050405020304" pitchFamily="18" charset="0"/>
              </a:rPr>
              <a:t>.</a:t>
            </a:r>
            <a:br>
              <a:rPr lang="en-US" sz="1800" dirty="0">
                <a:latin typeface="+mj-lt"/>
                <a:cs typeface="Times New Roman" panose="02020603050405020304" pitchFamily="18" charset="0"/>
              </a:rPr>
            </a:br>
            <a:br>
              <a:rPr lang="en-US" sz="1800" b="1" dirty="0">
                <a:latin typeface="+mj-lt"/>
                <a:cs typeface="Times New Roman" panose="02020603050405020304" pitchFamily="18" charset="0"/>
              </a:rPr>
            </a:br>
            <a:r>
              <a:rPr lang="en-US" sz="1800" b="1" dirty="0" err="1">
                <a:latin typeface="+mj-lt"/>
                <a:cs typeface="Times New Roman" panose="02020603050405020304" pitchFamily="18" charset="0"/>
              </a:rPr>
              <a:t>Medvejleder</a:t>
            </a:r>
            <a:r>
              <a:rPr lang="en-US" sz="1800" dirty="0">
                <a:latin typeface="+mj-lt"/>
                <a:cs typeface="Times New Roman" panose="02020603050405020304" pitchFamily="18" charset="0"/>
              </a:rPr>
              <a:t>– Kirsten Lomborg, </a:t>
            </a:r>
            <a:r>
              <a:rPr lang="en-GB" sz="1800" dirty="0">
                <a:effectLst/>
                <a:latin typeface="+mj-lt"/>
                <a:ea typeface="Calibri" panose="020F0502020204030204" pitchFamily="34" charset="0"/>
                <a:cs typeface="Times New Roman" panose="02020603050405020304" pitchFamily="18" charset="0"/>
              </a:rPr>
              <a:t>professor. Steno Diabetes Center Copenhagen, og </a:t>
            </a:r>
            <a:r>
              <a:rPr lang="en-GB" sz="1800" dirty="0" err="1">
                <a:effectLst/>
                <a:latin typeface="+mj-lt"/>
                <a:ea typeface="Calibri" panose="020F0502020204030204" pitchFamily="34" charset="0"/>
                <a:cs typeface="Times New Roman" panose="02020603050405020304" pitchFamily="18" charset="0"/>
              </a:rPr>
              <a:t>Københavns</a:t>
            </a:r>
            <a:r>
              <a:rPr lang="en-GB" sz="1800" dirty="0">
                <a:effectLst/>
                <a:latin typeface="+mj-lt"/>
                <a:ea typeface="Calibri" panose="020F0502020204030204" pitchFamily="34" charset="0"/>
                <a:cs typeface="Times New Roman" panose="02020603050405020304" pitchFamily="18" charset="0"/>
              </a:rPr>
              <a:t> </a:t>
            </a:r>
            <a:r>
              <a:rPr lang="en-GB" sz="1800" dirty="0" err="1">
                <a:effectLst/>
                <a:latin typeface="+mj-lt"/>
                <a:ea typeface="Calibri" panose="020F0502020204030204" pitchFamily="34" charset="0"/>
                <a:cs typeface="Times New Roman" panose="02020603050405020304" pitchFamily="18" charset="0"/>
              </a:rPr>
              <a:t>Universitet</a:t>
            </a:r>
            <a:r>
              <a:rPr lang="en-GB" sz="1800" dirty="0">
                <a:effectLst/>
                <a:latin typeface="+mj-lt"/>
                <a:ea typeface="Calibri" panose="020F0502020204030204" pitchFamily="34" charset="0"/>
                <a:cs typeface="Times New Roman" panose="02020603050405020304" pitchFamily="18" charset="0"/>
              </a:rPr>
              <a:t>.</a:t>
            </a:r>
            <a:br>
              <a:rPr lang="en-US" sz="1800" dirty="0">
                <a:latin typeface="+mj-lt"/>
                <a:cs typeface="Times New Roman" panose="02020603050405020304" pitchFamily="18" charset="0"/>
              </a:rPr>
            </a:br>
            <a:br>
              <a:rPr lang="en-US" sz="1800" b="1" dirty="0">
                <a:latin typeface="+mj-lt"/>
                <a:cs typeface="Times New Roman" panose="02020603050405020304" pitchFamily="18" charset="0"/>
              </a:rPr>
            </a:br>
            <a:r>
              <a:rPr lang="en-US" sz="1800" b="1" dirty="0" err="1">
                <a:latin typeface="+mj-lt"/>
                <a:cs typeface="Times New Roman" panose="02020603050405020304" pitchFamily="18" charset="0"/>
              </a:rPr>
              <a:t>Samarbejdspartner</a:t>
            </a:r>
            <a:r>
              <a:rPr lang="en-US" sz="1800" b="1" dirty="0">
                <a:latin typeface="+mj-lt"/>
                <a:cs typeface="Times New Roman" panose="02020603050405020304" pitchFamily="18" charset="0"/>
              </a:rPr>
              <a:t> </a:t>
            </a:r>
            <a:r>
              <a:rPr lang="en-US" sz="1800" dirty="0">
                <a:latin typeface="+mj-lt"/>
                <a:cs typeface="Times New Roman" panose="02020603050405020304" pitchFamily="18" charset="0"/>
              </a:rPr>
              <a:t>– Elisabeth Ammitzboell, </a:t>
            </a:r>
            <a:r>
              <a:rPr lang="en-US" sz="1800" dirty="0" err="1">
                <a:latin typeface="+mj-lt"/>
                <a:cs typeface="Times New Roman" panose="02020603050405020304" pitchFamily="18" charset="0"/>
              </a:rPr>
              <a:t>læge</a:t>
            </a:r>
            <a:r>
              <a:rPr lang="en-US" sz="1800" dirty="0">
                <a:latin typeface="+mj-lt"/>
                <a:cs typeface="Times New Roman" panose="02020603050405020304" pitchFamily="18" charset="0"/>
              </a:rPr>
              <a:t> og </a:t>
            </a:r>
            <a:r>
              <a:rPr lang="en-US" sz="1800" dirty="0" err="1">
                <a:latin typeface="+mj-lt"/>
                <a:cs typeface="Times New Roman" panose="02020603050405020304" pitchFamily="18" charset="0"/>
              </a:rPr>
              <a:t>ejer</a:t>
            </a:r>
            <a:r>
              <a:rPr lang="en-US" sz="1800" dirty="0">
                <a:latin typeface="+mj-lt"/>
                <a:cs typeface="Times New Roman" panose="02020603050405020304" pitchFamily="18" charset="0"/>
              </a:rPr>
              <a:t> </a:t>
            </a:r>
            <a:r>
              <a:rPr lang="en-US" sz="1800" dirty="0" err="1">
                <a:latin typeface="+mj-lt"/>
                <a:cs typeface="Times New Roman" panose="02020603050405020304" pitchFamily="18" charset="0"/>
              </a:rPr>
              <a:t>af</a:t>
            </a:r>
            <a:r>
              <a:rPr lang="en-US" sz="1800" dirty="0">
                <a:latin typeface="+mj-lt"/>
                <a:cs typeface="Times New Roman" panose="02020603050405020304" pitchFamily="18" charset="0"/>
              </a:rPr>
              <a:t> </a:t>
            </a:r>
            <a:r>
              <a:rPr lang="en-US" sz="1800" i="1" dirty="0">
                <a:latin typeface="+mj-lt"/>
                <a:cs typeface="Times New Roman" panose="02020603050405020304" pitchFamily="18" charset="0"/>
              </a:rPr>
              <a:t>Hareskoven Hudklinik</a:t>
            </a:r>
          </a:p>
        </p:txBody>
      </p:sp>
    </p:spTree>
    <p:custDataLst>
      <p:custData r:id="rId1"/>
      <p:custData r:id="rId2"/>
    </p:custDataLst>
    <p:extLst>
      <p:ext uri="{BB962C8B-B14F-4D97-AF65-F5344CB8AC3E}">
        <p14:creationId xmlns:p14="http://schemas.microsoft.com/office/powerpoint/2010/main" val="2569674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F8D9F-5A50-4E5B-0715-A445F3061B0F}"/>
              </a:ext>
            </a:extLst>
          </p:cNvPr>
          <p:cNvSpPr>
            <a:spLocks noGrp="1"/>
          </p:cNvSpPr>
          <p:nvPr>
            <p:ph type="title"/>
          </p:nvPr>
        </p:nvSpPr>
        <p:spPr/>
        <p:txBody>
          <a:bodyPr/>
          <a:lstStyle/>
          <a:p>
            <a:pPr algn="ctr"/>
            <a:r>
              <a:rPr lang="da-DK" sz="2800" b="1" dirty="0"/>
              <a:t>Hvad vi fandt ved vores observationer</a:t>
            </a:r>
            <a:br>
              <a:rPr lang="da-DK" sz="2800" b="1" dirty="0"/>
            </a:br>
            <a:endParaRPr lang="da-DK" dirty="0"/>
          </a:p>
        </p:txBody>
      </p:sp>
      <p:sp>
        <p:nvSpPr>
          <p:cNvPr id="4" name="Pladsholder til slidenummer 3">
            <a:extLst>
              <a:ext uri="{FF2B5EF4-FFF2-40B4-BE49-F238E27FC236}">
                <a16:creationId xmlns:a16="http://schemas.microsoft.com/office/drawing/2014/main" id="{F27B595F-F127-B3CF-82BB-94038061792F}"/>
              </a:ext>
            </a:extLst>
          </p:cNvPr>
          <p:cNvSpPr>
            <a:spLocks noGrp="1"/>
          </p:cNvSpPr>
          <p:nvPr>
            <p:ph type="sldNum" sz="quarter" idx="12"/>
          </p:nvPr>
        </p:nvSpPr>
        <p:spPr/>
        <p:txBody>
          <a:bodyPr/>
          <a:lstStyle/>
          <a:p>
            <a:fld id="{0DAB5548-7253-48D6-B95B-F3D312A72220}" type="slidenum">
              <a:rPr lang="en-GB" smtClean="0"/>
              <a:pPr/>
              <a:t>10</a:t>
            </a:fld>
            <a:endParaRPr lang="en-GB" dirty="0"/>
          </a:p>
        </p:txBody>
      </p:sp>
      <p:pic>
        <p:nvPicPr>
          <p:cNvPr id="5" name="Pladsholder til indhold 4" descr="Læge kvinde kontur">
            <a:extLst>
              <a:ext uri="{FF2B5EF4-FFF2-40B4-BE49-F238E27FC236}">
                <a16:creationId xmlns:a16="http://schemas.microsoft.com/office/drawing/2014/main" id="{36D2694E-C308-FA9D-BF83-A46431217109}"/>
              </a:ext>
            </a:extLst>
          </p:cNvPr>
          <p:cNvPicPr>
            <a:picLocks noGrp="1" noChangeAspect="1"/>
          </p:cNvPicPr>
          <p:nvPr>
            <p:ph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53519" y="2210049"/>
            <a:ext cx="914400" cy="914400"/>
          </a:xfrm>
          <a:prstGeom prst="rect">
            <a:avLst/>
          </a:prstGeom>
        </p:spPr>
      </p:pic>
      <p:pic>
        <p:nvPicPr>
          <p:cNvPr id="6" name="Grafik 5" descr="Han-mand kontur">
            <a:extLst>
              <a:ext uri="{FF2B5EF4-FFF2-40B4-BE49-F238E27FC236}">
                <a16:creationId xmlns:a16="http://schemas.microsoft.com/office/drawing/2014/main" id="{5AF50457-20B5-5A94-2C8A-5353966D88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78139" y="2210049"/>
            <a:ext cx="914400" cy="914400"/>
          </a:xfrm>
          <a:prstGeom prst="rect">
            <a:avLst/>
          </a:prstGeom>
        </p:spPr>
      </p:pic>
      <p:sp>
        <p:nvSpPr>
          <p:cNvPr id="7" name="Rektangel 6">
            <a:extLst>
              <a:ext uri="{FF2B5EF4-FFF2-40B4-BE49-F238E27FC236}">
                <a16:creationId xmlns:a16="http://schemas.microsoft.com/office/drawing/2014/main" id="{60BBB3C2-91D7-E500-DB84-211A0F31F3D8}"/>
              </a:ext>
            </a:extLst>
          </p:cNvPr>
          <p:cNvSpPr/>
          <p:nvPr/>
        </p:nvSpPr>
        <p:spPr>
          <a:xfrm>
            <a:off x="4607570" y="2210049"/>
            <a:ext cx="400648" cy="555499"/>
          </a:xfrm>
          <a:prstGeom prst="rect">
            <a:avLst/>
          </a:prstGeom>
          <a:solidFill>
            <a:schemeClr val="accent5">
              <a:lumMod val="75000"/>
            </a:schemeClr>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
        <p:nvSpPr>
          <p:cNvPr id="8" name="Rektangel 7">
            <a:extLst>
              <a:ext uri="{FF2B5EF4-FFF2-40B4-BE49-F238E27FC236}">
                <a16:creationId xmlns:a16="http://schemas.microsoft.com/office/drawing/2014/main" id="{C260D1A2-FF45-A516-0823-F1BD180ACA2A}"/>
              </a:ext>
            </a:extLst>
          </p:cNvPr>
          <p:cNvSpPr/>
          <p:nvPr/>
        </p:nvSpPr>
        <p:spPr>
          <a:xfrm>
            <a:off x="5190276" y="2510273"/>
            <a:ext cx="400648" cy="555499"/>
          </a:xfrm>
          <a:prstGeom prst="rect">
            <a:avLst/>
          </a:prstGeom>
          <a:solidFill>
            <a:schemeClr val="accent5">
              <a:lumMod val="75000"/>
            </a:schemeClr>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
        <p:nvSpPr>
          <p:cNvPr id="9" name="Rektangel 8">
            <a:extLst>
              <a:ext uri="{FF2B5EF4-FFF2-40B4-BE49-F238E27FC236}">
                <a16:creationId xmlns:a16="http://schemas.microsoft.com/office/drawing/2014/main" id="{596B461F-97EB-F0F0-C2EB-9EB31A57F8A9}"/>
              </a:ext>
            </a:extLst>
          </p:cNvPr>
          <p:cNvSpPr/>
          <p:nvPr/>
        </p:nvSpPr>
        <p:spPr>
          <a:xfrm>
            <a:off x="5772982" y="2210048"/>
            <a:ext cx="400648" cy="555499"/>
          </a:xfrm>
          <a:prstGeom prst="rect">
            <a:avLst/>
          </a:prstGeom>
          <a:solidFill>
            <a:schemeClr val="accent5">
              <a:lumMod val="75000"/>
            </a:schemeClr>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pic>
        <p:nvPicPr>
          <p:cNvPr id="10" name="Grafik 9" descr="Stopur med massiv udfyldning">
            <a:extLst>
              <a:ext uri="{FF2B5EF4-FFF2-40B4-BE49-F238E27FC236}">
                <a16:creationId xmlns:a16="http://schemas.microsoft.com/office/drawing/2014/main" id="{350C718D-BA2D-E724-3C4E-A6FF4DBE45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46410" y="2138765"/>
            <a:ext cx="1056968" cy="1056968"/>
          </a:xfrm>
          <a:prstGeom prst="rect">
            <a:avLst/>
          </a:prstGeom>
        </p:spPr>
      </p:pic>
      <p:sp>
        <p:nvSpPr>
          <p:cNvPr id="11" name="Tekstfelt 10">
            <a:extLst>
              <a:ext uri="{FF2B5EF4-FFF2-40B4-BE49-F238E27FC236}">
                <a16:creationId xmlns:a16="http://schemas.microsoft.com/office/drawing/2014/main" id="{2F87F7EB-61E8-C90A-6727-36A945C79368}"/>
              </a:ext>
            </a:extLst>
          </p:cNvPr>
          <p:cNvSpPr txBox="1"/>
          <p:nvPr/>
        </p:nvSpPr>
        <p:spPr>
          <a:xfrm>
            <a:off x="7994100" y="2467194"/>
            <a:ext cx="3419004" cy="400110"/>
          </a:xfrm>
          <a:prstGeom prst="rect">
            <a:avLst/>
          </a:prstGeom>
          <a:noFill/>
        </p:spPr>
        <p:txBody>
          <a:bodyPr wrap="square">
            <a:spAutoFit/>
          </a:bodyPr>
          <a:lstStyle/>
          <a:p>
            <a:r>
              <a:rPr lang="en-GB" sz="2000" dirty="0">
                <a:effectLst/>
                <a:latin typeface="Times New Roman" panose="02020603050405020304" pitchFamily="18" charset="0"/>
                <a:ea typeface="Calibri" panose="020F0502020204030204" pitchFamily="34" charset="0"/>
                <a:cs typeface="Times New Roman" panose="02020603050405020304" pitchFamily="18" charset="0"/>
              </a:rPr>
              <a:t>11 </a:t>
            </a:r>
            <a:r>
              <a:rPr lang="da-DK" sz="2000" dirty="0">
                <a:effectLst/>
                <a:latin typeface="Times New Roman" panose="02020603050405020304" pitchFamily="18" charset="0"/>
                <a:ea typeface="Calibri" panose="020F0502020204030204" pitchFamily="34" charset="0"/>
                <a:cs typeface="Times New Roman" panose="02020603050405020304" pitchFamily="18" charset="0"/>
              </a:rPr>
              <a:t>minutter</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(8 -15 </a:t>
            </a:r>
            <a:r>
              <a:rPr lang="da-DK" sz="2000" dirty="0">
                <a:effectLst/>
                <a:latin typeface="Times New Roman" panose="02020603050405020304" pitchFamily="18" charset="0"/>
                <a:ea typeface="Calibri" panose="020F0502020204030204" pitchFamily="34" charset="0"/>
                <a:cs typeface="Times New Roman" panose="02020603050405020304" pitchFamily="18" charset="0"/>
              </a:rPr>
              <a:t>minutter)</a:t>
            </a:r>
          </a:p>
        </p:txBody>
      </p:sp>
      <p:sp>
        <p:nvSpPr>
          <p:cNvPr id="12" name="Tekstfelt 11">
            <a:extLst>
              <a:ext uri="{FF2B5EF4-FFF2-40B4-BE49-F238E27FC236}">
                <a16:creationId xmlns:a16="http://schemas.microsoft.com/office/drawing/2014/main" id="{23C478D1-923C-6872-3D38-646E1254AA79}"/>
              </a:ext>
            </a:extLst>
          </p:cNvPr>
          <p:cNvSpPr txBox="1"/>
          <p:nvPr/>
        </p:nvSpPr>
        <p:spPr>
          <a:xfrm>
            <a:off x="2196102" y="2409884"/>
            <a:ext cx="254082" cy="378139"/>
          </a:xfrm>
          <a:prstGeom prst="rect">
            <a:avLst/>
          </a:prstGeom>
          <a:noFill/>
        </p:spPr>
        <p:txBody>
          <a:bodyPr wrap="none" lIns="0" tIns="0" rIns="0" bIns="0" rtlCol="0">
            <a:noAutofit/>
          </a:bodyPr>
          <a:lstStyle/>
          <a:p>
            <a:r>
              <a:rPr lang="da-DK" sz="4000" b="1" dirty="0">
                <a:latin typeface="Times New Roman" panose="02020603050405020304" pitchFamily="18" charset="0"/>
                <a:cs typeface="Times New Roman" panose="02020603050405020304" pitchFamily="18" charset="0"/>
              </a:rPr>
              <a:t>8</a:t>
            </a:r>
          </a:p>
        </p:txBody>
      </p:sp>
      <p:sp>
        <p:nvSpPr>
          <p:cNvPr id="13" name="Tekstfelt 12">
            <a:extLst>
              <a:ext uri="{FF2B5EF4-FFF2-40B4-BE49-F238E27FC236}">
                <a16:creationId xmlns:a16="http://schemas.microsoft.com/office/drawing/2014/main" id="{3D8E559F-EBFC-5CF0-4740-430072DE0233}"/>
              </a:ext>
            </a:extLst>
          </p:cNvPr>
          <p:cNvSpPr txBox="1"/>
          <p:nvPr/>
        </p:nvSpPr>
        <p:spPr>
          <a:xfrm>
            <a:off x="2196102" y="3612777"/>
            <a:ext cx="254081" cy="633449"/>
          </a:xfrm>
          <a:prstGeom prst="rect">
            <a:avLst/>
          </a:prstGeom>
          <a:noFill/>
        </p:spPr>
        <p:txBody>
          <a:bodyPr wrap="none" lIns="0" tIns="0" rIns="0" bIns="0" rtlCol="0">
            <a:noAutofit/>
          </a:bodyPr>
          <a:lstStyle/>
          <a:p>
            <a:r>
              <a:rPr lang="da-DK" sz="4000" b="1" dirty="0">
                <a:latin typeface="Times New Roman" panose="02020603050405020304" pitchFamily="18" charset="0"/>
                <a:cs typeface="Times New Roman" panose="02020603050405020304" pitchFamily="18" charset="0"/>
              </a:rPr>
              <a:t>3</a:t>
            </a:r>
          </a:p>
        </p:txBody>
      </p:sp>
      <p:pic>
        <p:nvPicPr>
          <p:cNvPr id="14" name="Grafik 13" descr="Læge kvinde kontur">
            <a:extLst>
              <a:ext uri="{FF2B5EF4-FFF2-40B4-BE49-F238E27FC236}">
                <a16:creationId xmlns:a16="http://schemas.microsoft.com/office/drawing/2014/main" id="{1828B13C-EB6A-B3AE-A6DD-7E365BDA30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53519" y="3472302"/>
            <a:ext cx="914400" cy="914400"/>
          </a:xfrm>
          <a:prstGeom prst="rect">
            <a:avLst/>
          </a:prstGeom>
        </p:spPr>
      </p:pic>
      <p:sp>
        <p:nvSpPr>
          <p:cNvPr id="15" name="Rektangel 14">
            <a:extLst>
              <a:ext uri="{FF2B5EF4-FFF2-40B4-BE49-F238E27FC236}">
                <a16:creationId xmlns:a16="http://schemas.microsoft.com/office/drawing/2014/main" id="{2E2036FF-E681-C5A8-9651-CF934A63919D}"/>
              </a:ext>
            </a:extLst>
          </p:cNvPr>
          <p:cNvSpPr/>
          <p:nvPr/>
        </p:nvSpPr>
        <p:spPr>
          <a:xfrm>
            <a:off x="3978665" y="3455802"/>
            <a:ext cx="400648" cy="555499"/>
          </a:xfrm>
          <a:prstGeom prst="rect">
            <a:avLst/>
          </a:prstGeom>
          <a:solidFill>
            <a:schemeClr val="accent5">
              <a:lumMod val="75000"/>
            </a:schemeClr>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
        <p:nvSpPr>
          <p:cNvPr id="16" name="Rektangel 15">
            <a:extLst>
              <a:ext uri="{FF2B5EF4-FFF2-40B4-BE49-F238E27FC236}">
                <a16:creationId xmlns:a16="http://schemas.microsoft.com/office/drawing/2014/main" id="{EA5D4745-C370-313F-D84A-D438A92C841A}"/>
              </a:ext>
            </a:extLst>
          </p:cNvPr>
          <p:cNvSpPr/>
          <p:nvPr/>
        </p:nvSpPr>
        <p:spPr>
          <a:xfrm>
            <a:off x="4533035" y="3873252"/>
            <a:ext cx="400648" cy="555499"/>
          </a:xfrm>
          <a:prstGeom prst="rect">
            <a:avLst/>
          </a:prstGeom>
          <a:solidFill>
            <a:schemeClr val="accent5">
              <a:lumMod val="75000"/>
            </a:schemeClr>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
        <p:nvSpPr>
          <p:cNvPr id="17" name="Rektangel 16">
            <a:extLst>
              <a:ext uri="{FF2B5EF4-FFF2-40B4-BE49-F238E27FC236}">
                <a16:creationId xmlns:a16="http://schemas.microsoft.com/office/drawing/2014/main" id="{8E317161-9B14-0784-2F46-96A3691314C9}"/>
              </a:ext>
            </a:extLst>
          </p:cNvPr>
          <p:cNvSpPr/>
          <p:nvPr/>
        </p:nvSpPr>
        <p:spPr>
          <a:xfrm>
            <a:off x="5008218" y="3429000"/>
            <a:ext cx="400648" cy="555499"/>
          </a:xfrm>
          <a:prstGeom prst="rect">
            <a:avLst/>
          </a:prstGeom>
          <a:solidFill>
            <a:schemeClr val="accent5">
              <a:lumMod val="75000"/>
            </a:schemeClr>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
        <p:nvSpPr>
          <p:cNvPr id="18" name="Rektangel 17">
            <a:extLst>
              <a:ext uri="{FF2B5EF4-FFF2-40B4-BE49-F238E27FC236}">
                <a16:creationId xmlns:a16="http://schemas.microsoft.com/office/drawing/2014/main" id="{E63A9301-790E-2DF9-AFFE-EFE83269C737}"/>
              </a:ext>
            </a:extLst>
          </p:cNvPr>
          <p:cNvSpPr/>
          <p:nvPr/>
        </p:nvSpPr>
        <p:spPr>
          <a:xfrm>
            <a:off x="5562588" y="3814704"/>
            <a:ext cx="400648" cy="555499"/>
          </a:xfrm>
          <a:prstGeom prst="rect">
            <a:avLst/>
          </a:prstGeom>
          <a:solidFill>
            <a:schemeClr val="accent5">
              <a:lumMod val="75000"/>
            </a:schemeClr>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pic>
        <p:nvPicPr>
          <p:cNvPr id="19" name="Grafik 18" descr="Stopur med massiv udfyldning">
            <a:extLst>
              <a:ext uri="{FF2B5EF4-FFF2-40B4-BE49-F238E27FC236}">
                <a16:creationId xmlns:a16="http://schemas.microsoft.com/office/drawing/2014/main" id="{610162F2-AF43-E09C-780F-92B9951190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46410" y="3390097"/>
            <a:ext cx="1056968" cy="1056968"/>
          </a:xfrm>
          <a:prstGeom prst="rect">
            <a:avLst/>
          </a:prstGeom>
        </p:spPr>
      </p:pic>
      <p:sp>
        <p:nvSpPr>
          <p:cNvPr id="20" name="Tekstfelt 19">
            <a:extLst>
              <a:ext uri="{FF2B5EF4-FFF2-40B4-BE49-F238E27FC236}">
                <a16:creationId xmlns:a16="http://schemas.microsoft.com/office/drawing/2014/main" id="{709235DC-E66E-6DD0-32D4-E7878F8FC374}"/>
              </a:ext>
            </a:extLst>
          </p:cNvPr>
          <p:cNvSpPr txBox="1"/>
          <p:nvPr/>
        </p:nvSpPr>
        <p:spPr>
          <a:xfrm>
            <a:off x="7994100" y="3667099"/>
            <a:ext cx="3419004" cy="400110"/>
          </a:xfrm>
          <a:prstGeom prst="rect">
            <a:avLst/>
          </a:prstGeom>
          <a:noFill/>
        </p:spPr>
        <p:txBody>
          <a:bodyPr wrap="square">
            <a:spAutoFit/>
          </a:bodyPr>
          <a:lstStyle/>
          <a:p>
            <a:r>
              <a:rPr lang="en-GB" sz="2000" dirty="0">
                <a:latin typeface="Times New Roman" panose="02020603050405020304" pitchFamily="18" charset="0"/>
                <a:ea typeface="Calibri" panose="020F0502020204030204" pitchFamily="34" charset="0"/>
                <a:cs typeface="Times New Roman" panose="02020603050405020304" pitchFamily="18" charset="0"/>
              </a:rPr>
              <a:t>27</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da-DK" sz="2000" dirty="0">
                <a:effectLst/>
                <a:latin typeface="Times New Roman" panose="02020603050405020304" pitchFamily="18" charset="0"/>
                <a:ea typeface="Calibri" panose="020F0502020204030204" pitchFamily="34" charset="0"/>
                <a:cs typeface="Times New Roman" panose="02020603050405020304" pitchFamily="18" charset="0"/>
              </a:rPr>
              <a:t>minutter</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(25 -</a:t>
            </a:r>
            <a:r>
              <a:rPr lang="en-GB" sz="2000" dirty="0">
                <a:latin typeface="Times New Roman" panose="02020603050405020304" pitchFamily="18" charset="0"/>
                <a:ea typeface="Calibri" panose="020F0502020204030204" pitchFamily="34" charset="0"/>
                <a:cs typeface="Times New Roman" panose="02020603050405020304" pitchFamily="18" charset="0"/>
              </a:rPr>
              <a:t>30</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da-DK" sz="2000" dirty="0">
                <a:effectLst/>
                <a:latin typeface="Times New Roman" panose="02020603050405020304" pitchFamily="18" charset="0"/>
                <a:ea typeface="Calibri" panose="020F0502020204030204" pitchFamily="34" charset="0"/>
                <a:cs typeface="Times New Roman" panose="02020603050405020304" pitchFamily="18" charset="0"/>
              </a:rPr>
              <a:t>minutter)</a:t>
            </a:r>
          </a:p>
        </p:txBody>
      </p:sp>
      <p:sp>
        <p:nvSpPr>
          <p:cNvPr id="21" name="Tekstfelt 20">
            <a:extLst>
              <a:ext uri="{FF2B5EF4-FFF2-40B4-BE49-F238E27FC236}">
                <a16:creationId xmlns:a16="http://schemas.microsoft.com/office/drawing/2014/main" id="{2A67DFDF-F0F3-FF6F-CFBF-0B8313734551}"/>
              </a:ext>
            </a:extLst>
          </p:cNvPr>
          <p:cNvSpPr txBox="1"/>
          <p:nvPr/>
        </p:nvSpPr>
        <p:spPr>
          <a:xfrm>
            <a:off x="3425947" y="5865626"/>
            <a:ext cx="5495365" cy="599271"/>
          </a:xfrm>
          <a:prstGeom prst="rect">
            <a:avLst/>
          </a:prstGeom>
          <a:noFill/>
        </p:spPr>
        <p:txBody>
          <a:bodyPr wrap="square" lIns="0" tIns="0" rIns="0" bIns="0" rtlCol="0">
            <a:noAutofit/>
          </a:bodyPr>
          <a:lstStyle/>
          <a:p>
            <a:r>
              <a:rPr lang="da-DK" dirty="0"/>
              <a:t>Gennemsnitligt 30 sekunder om at vælge kort</a:t>
            </a:r>
          </a:p>
        </p:txBody>
      </p:sp>
    </p:spTree>
    <p:extLst>
      <p:ext uri="{BB962C8B-B14F-4D97-AF65-F5344CB8AC3E}">
        <p14:creationId xmlns:p14="http://schemas.microsoft.com/office/powerpoint/2010/main" val="394240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p:bldP spid="12" grpId="0"/>
      <p:bldP spid="13" grpId="0"/>
      <p:bldP spid="15" grpId="0" animBg="1"/>
      <p:bldP spid="16" grpId="0" animBg="1"/>
      <p:bldP spid="17" grpId="0" animBg="1"/>
      <p:bldP spid="18" grpId="0" animBg="1"/>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C68D7C-A7DD-84F6-9602-8D447D3169AB}"/>
              </a:ext>
            </a:extLst>
          </p:cNvPr>
          <p:cNvSpPr>
            <a:spLocks noGrp="1"/>
          </p:cNvSpPr>
          <p:nvPr>
            <p:ph type="title"/>
          </p:nvPr>
        </p:nvSpPr>
        <p:spPr/>
        <p:txBody>
          <a:bodyPr/>
          <a:lstStyle/>
          <a:p>
            <a:pPr algn="ctr"/>
            <a:r>
              <a:rPr lang="da-DK" dirty="0"/>
              <a:t>Interviews med patienter</a:t>
            </a:r>
          </a:p>
        </p:txBody>
      </p:sp>
      <p:sp>
        <p:nvSpPr>
          <p:cNvPr id="3" name="Pladsholder til indhold 2">
            <a:extLst>
              <a:ext uri="{FF2B5EF4-FFF2-40B4-BE49-F238E27FC236}">
                <a16:creationId xmlns:a16="http://schemas.microsoft.com/office/drawing/2014/main" id="{FA63EE08-4390-DF57-BCD0-4CA7733647F9}"/>
              </a:ext>
            </a:extLst>
          </p:cNvPr>
          <p:cNvSpPr>
            <a:spLocks noGrp="1"/>
          </p:cNvSpPr>
          <p:nvPr>
            <p:ph sz="quarter" idx="13"/>
          </p:nvPr>
        </p:nvSpPr>
        <p:spPr/>
        <p:txBody>
          <a:bodyPr/>
          <a:lstStyle/>
          <a:p>
            <a:pPr marL="171450" indent="-171450">
              <a:buFont typeface="Arial" panose="020B0604020202020204" pitchFamily="34" charset="0"/>
              <a:buChar char="•"/>
            </a:pPr>
            <a:r>
              <a:rPr lang="da-DK" dirty="0"/>
              <a:t>Patienter generelt meget positivt stemt.</a:t>
            </a:r>
          </a:p>
          <a:p>
            <a:pPr marL="171450" indent="-171450">
              <a:buFont typeface="Arial" panose="020B0604020202020204" pitchFamily="34" charset="0"/>
              <a:buChar char="•"/>
            </a:pPr>
            <a:r>
              <a:rPr lang="da-DK" dirty="0"/>
              <a:t>Flere patienter sagde det betød de sagde noget de ikke ellers ville sige fordi vi inviterede til det</a:t>
            </a:r>
          </a:p>
          <a:p>
            <a:pPr marL="171450" indent="-171450">
              <a:buFont typeface="Arial" panose="020B0604020202020204" pitchFamily="34" charset="0"/>
              <a:buChar char="•"/>
            </a:pPr>
            <a:r>
              <a:rPr lang="da-DK" dirty="0"/>
              <a:t>Bagside skulle ikke involveres</a:t>
            </a:r>
          </a:p>
          <a:p>
            <a:pPr marL="171450" indent="-171450">
              <a:buFont typeface="Arial" panose="020B0604020202020204" pitchFamily="34" charset="0"/>
              <a:buChar char="•"/>
            </a:pPr>
            <a:r>
              <a:rPr lang="da-DK" dirty="0"/>
              <a:t>Skulle ikke have kortene før konsultationen</a:t>
            </a:r>
          </a:p>
          <a:p>
            <a:endParaRPr lang="da-DK" dirty="0"/>
          </a:p>
        </p:txBody>
      </p:sp>
      <p:sp>
        <p:nvSpPr>
          <p:cNvPr id="4" name="Pladsholder til slidenummer 3">
            <a:extLst>
              <a:ext uri="{FF2B5EF4-FFF2-40B4-BE49-F238E27FC236}">
                <a16:creationId xmlns:a16="http://schemas.microsoft.com/office/drawing/2014/main" id="{0C4E3C84-707B-1F11-03A5-305CB02B6E6A}"/>
              </a:ext>
            </a:extLst>
          </p:cNvPr>
          <p:cNvSpPr>
            <a:spLocks noGrp="1"/>
          </p:cNvSpPr>
          <p:nvPr>
            <p:ph type="sldNum" sz="quarter" idx="12"/>
          </p:nvPr>
        </p:nvSpPr>
        <p:spPr/>
        <p:txBody>
          <a:bodyPr/>
          <a:lstStyle/>
          <a:p>
            <a:fld id="{0DAB5548-7253-48D6-B95B-F3D312A72220}" type="slidenum">
              <a:rPr lang="en-GB" smtClean="0"/>
              <a:pPr/>
              <a:t>11</a:t>
            </a:fld>
            <a:endParaRPr lang="en-GB" dirty="0"/>
          </a:p>
        </p:txBody>
      </p:sp>
      <p:pic>
        <p:nvPicPr>
          <p:cNvPr id="7" name="Billede 6">
            <a:extLst>
              <a:ext uri="{FF2B5EF4-FFF2-40B4-BE49-F238E27FC236}">
                <a16:creationId xmlns:a16="http://schemas.microsoft.com/office/drawing/2014/main" id="{71BF63F7-5752-2A72-9B93-E5D0C450193A}"/>
              </a:ext>
            </a:extLst>
          </p:cNvPr>
          <p:cNvPicPr>
            <a:picLocks noChangeAspect="1"/>
          </p:cNvPicPr>
          <p:nvPr/>
        </p:nvPicPr>
        <p:blipFill>
          <a:blip r:embed="rId2"/>
          <a:stretch>
            <a:fillRect/>
          </a:stretch>
        </p:blipFill>
        <p:spPr>
          <a:xfrm>
            <a:off x="6671053" y="176081"/>
            <a:ext cx="4834547" cy="3048264"/>
          </a:xfrm>
          <a:prstGeom prst="rect">
            <a:avLst/>
          </a:prstGeom>
        </p:spPr>
      </p:pic>
      <p:pic>
        <p:nvPicPr>
          <p:cNvPr id="8" name="Billede 7">
            <a:extLst>
              <a:ext uri="{FF2B5EF4-FFF2-40B4-BE49-F238E27FC236}">
                <a16:creationId xmlns:a16="http://schemas.microsoft.com/office/drawing/2014/main" id="{652C1392-6EA7-85F8-1AC8-B60E1B237709}"/>
              </a:ext>
            </a:extLst>
          </p:cNvPr>
          <p:cNvPicPr>
            <a:picLocks noChangeAspect="1"/>
          </p:cNvPicPr>
          <p:nvPr/>
        </p:nvPicPr>
        <p:blipFill>
          <a:blip r:embed="rId3"/>
          <a:stretch>
            <a:fillRect/>
          </a:stretch>
        </p:blipFill>
        <p:spPr>
          <a:xfrm>
            <a:off x="6592825" y="3224345"/>
            <a:ext cx="5139373" cy="3554276"/>
          </a:xfrm>
          <a:prstGeom prst="rect">
            <a:avLst/>
          </a:prstGeom>
        </p:spPr>
      </p:pic>
      <p:pic>
        <p:nvPicPr>
          <p:cNvPr id="9" name="Billede 8">
            <a:extLst>
              <a:ext uri="{FF2B5EF4-FFF2-40B4-BE49-F238E27FC236}">
                <a16:creationId xmlns:a16="http://schemas.microsoft.com/office/drawing/2014/main" id="{758D238B-6927-333F-1B5F-BAB69404A329}"/>
              </a:ext>
            </a:extLst>
          </p:cNvPr>
          <p:cNvPicPr>
            <a:picLocks noChangeAspect="1"/>
          </p:cNvPicPr>
          <p:nvPr/>
        </p:nvPicPr>
        <p:blipFill>
          <a:blip r:embed="rId4"/>
          <a:stretch>
            <a:fillRect/>
          </a:stretch>
        </p:blipFill>
        <p:spPr>
          <a:xfrm>
            <a:off x="1340617" y="3888867"/>
            <a:ext cx="4865030" cy="2889754"/>
          </a:xfrm>
          <a:prstGeom prst="rect">
            <a:avLst/>
          </a:prstGeom>
        </p:spPr>
      </p:pic>
      <p:pic>
        <p:nvPicPr>
          <p:cNvPr id="10" name="Billede 9">
            <a:extLst>
              <a:ext uri="{FF2B5EF4-FFF2-40B4-BE49-F238E27FC236}">
                <a16:creationId xmlns:a16="http://schemas.microsoft.com/office/drawing/2014/main" id="{1CF5007C-7CD4-1206-462D-5F76EDF755E2}"/>
              </a:ext>
            </a:extLst>
          </p:cNvPr>
          <p:cNvPicPr>
            <a:picLocks noChangeAspect="1"/>
          </p:cNvPicPr>
          <p:nvPr/>
        </p:nvPicPr>
        <p:blipFill>
          <a:blip r:embed="rId5"/>
          <a:stretch>
            <a:fillRect/>
          </a:stretch>
        </p:blipFill>
        <p:spPr>
          <a:xfrm>
            <a:off x="1126997" y="176081"/>
            <a:ext cx="4852837" cy="3499407"/>
          </a:xfrm>
          <a:prstGeom prst="rect">
            <a:avLst/>
          </a:prstGeom>
        </p:spPr>
      </p:pic>
    </p:spTree>
    <p:extLst>
      <p:ext uri="{BB962C8B-B14F-4D97-AF65-F5344CB8AC3E}">
        <p14:creationId xmlns:p14="http://schemas.microsoft.com/office/powerpoint/2010/main" val="291768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D93984-DB61-8158-E6EE-118C351D1C69}"/>
              </a:ext>
            </a:extLst>
          </p:cNvPr>
          <p:cNvSpPr>
            <a:spLocks noGrp="1"/>
          </p:cNvSpPr>
          <p:nvPr>
            <p:ph type="title"/>
          </p:nvPr>
        </p:nvSpPr>
        <p:spPr>
          <a:xfrm>
            <a:off x="1152000" y="872717"/>
            <a:ext cx="10346400" cy="454060"/>
          </a:xfrm>
        </p:spPr>
        <p:txBody>
          <a:bodyPr/>
          <a:lstStyle/>
          <a:p>
            <a:pPr algn="ctr"/>
            <a:r>
              <a:rPr lang="da-DK" dirty="0"/>
              <a:t>Interviews med sundhedspersoner</a:t>
            </a:r>
          </a:p>
        </p:txBody>
      </p:sp>
      <p:sp>
        <p:nvSpPr>
          <p:cNvPr id="3" name="Pladsholder til indhold 2">
            <a:extLst>
              <a:ext uri="{FF2B5EF4-FFF2-40B4-BE49-F238E27FC236}">
                <a16:creationId xmlns:a16="http://schemas.microsoft.com/office/drawing/2014/main" id="{D569352D-9A4B-0998-033A-E0E133D8183B}"/>
              </a:ext>
            </a:extLst>
          </p:cNvPr>
          <p:cNvSpPr>
            <a:spLocks noGrp="1"/>
          </p:cNvSpPr>
          <p:nvPr>
            <p:ph sz="quarter" idx="13"/>
          </p:nvPr>
        </p:nvSpPr>
        <p:spPr>
          <a:xfrm>
            <a:off x="1159200" y="1575000"/>
            <a:ext cx="10346400" cy="3708000"/>
          </a:xfrm>
        </p:spPr>
        <p:txBody>
          <a:bodyPr/>
          <a:lstStyle/>
          <a:p>
            <a:pPr marL="0" indent="0">
              <a:buNone/>
            </a:pPr>
            <a:r>
              <a:rPr lang="da-DK" dirty="0"/>
              <a:t>Generelt nemt at bruge når man lige havde fundet en god måde at introducere på</a:t>
            </a:r>
          </a:p>
          <a:p>
            <a:pPr marL="0" indent="0" algn="ctr">
              <a:buNone/>
            </a:pPr>
            <a:endParaRPr lang="da-DK" b="1" dirty="0"/>
          </a:p>
          <a:p>
            <a:pPr marL="0" indent="0" algn="ctr">
              <a:buNone/>
            </a:pPr>
            <a:r>
              <a:rPr lang="da-DK" b="1" dirty="0"/>
              <a:t>Udfordringer:</a:t>
            </a:r>
          </a:p>
          <a:p>
            <a:pPr marL="457200" indent="-457200">
              <a:buFont typeface="+mj-lt"/>
              <a:buAutoNum type="arabicPeriod"/>
            </a:pPr>
            <a:r>
              <a:rPr lang="da-DK" dirty="0"/>
              <a:t>Man mister kontrol fordi man ikke bare kan tale om de ting man synes er relevant og i den rækkefølge man finder bedst</a:t>
            </a:r>
          </a:p>
          <a:p>
            <a:pPr marL="457200" indent="-457200">
              <a:buFont typeface="+mj-lt"/>
              <a:buAutoNum type="arabicPeriod"/>
            </a:pPr>
            <a:r>
              <a:rPr lang="da-DK" dirty="0"/>
              <a:t>Bekymret for om konsultationer kunne tage længere tid fordi patienter valgte mange kort eller man åbnede op for en masse der tog tid at lukke ned igen</a:t>
            </a:r>
          </a:p>
          <a:p>
            <a:pPr marL="457200" indent="-457200">
              <a:buFont typeface="+mj-lt"/>
              <a:buAutoNum type="arabicPeriod"/>
            </a:pPr>
            <a:r>
              <a:rPr lang="da-DK" dirty="0"/>
              <a:t>Der må ikke være flere kort og bagside skal ikke involveres, bliver for omfattende at læse</a:t>
            </a:r>
          </a:p>
          <a:p>
            <a:pPr marL="457200" indent="-457200">
              <a:buFont typeface="+mj-lt"/>
              <a:buAutoNum type="arabicPeriod"/>
            </a:pPr>
            <a:r>
              <a:rPr lang="da-DK" dirty="0"/>
              <a:t>Ikke relevant ved nye patienters første konsultation</a:t>
            </a:r>
          </a:p>
          <a:p>
            <a:pPr marL="0" indent="0">
              <a:buNone/>
            </a:pPr>
            <a:endParaRPr lang="da-DK" dirty="0"/>
          </a:p>
        </p:txBody>
      </p:sp>
      <p:sp>
        <p:nvSpPr>
          <p:cNvPr id="4" name="Pladsholder til slidenummer 3">
            <a:extLst>
              <a:ext uri="{FF2B5EF4-FFF2-40B4-BE49-F238E27FC236}">
                <a16:creationId xmlns:a16="http://schemas.microsoft.com/office/drawing/2014/main" id="{952CC6A3-5CF3-4A66-8F90-151777EAE426}"/>
              </a:ext>
            </a:extLst>
          </p:cNvPr>
          <p:cNvSpPr>
            <a:spLocks noGrp="1"/>
          </p:cNvSpPr>
          <p:nvPr>
            <p:ph type="sldNum" sz="quarter" idx="12"/>
          </p:nvPr>
        </p:nvSpPr>
        <p:spPr/>
        <p:txBody>
          <a:bodyPr/>
          <a:lstStyle/>
          <a:p>
            <a:fld id="{0DAB5548-7253-48D6-B95B-F3D312A72220}" type="slidenum">
              <a:rPr lang="en-GB" smtClean="0"/>
              <a:pPr/>
              <a:t>12</a:t>
            </a:fld>
            <a:endParaRPr lang="en-GB" dirty="0"/>
          </a:p>
        </p:txBody>
      </p:sp>
    </p:spTree>
    <p:extLst>
      <p:ext uri="{BB962C8B-B14F-4D97-AF65-F5344CB8AC3E}">
        <p14:creationId xmlns:p14="http://schemas.microsoft.com/office/powerpoint/2010/main" val="211022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91A2EE-9246-37A0-7565-CA330F9DC8FE}"/>
              </a:ext>
            </a:extLst>
          </p:cNvPr>
          <p:cNvSpPr>
            <a:spLocks noGrp="1"/>
          </p:cNvSpPr>
          <p:nvPr>
            <p:ph sz="quarter" idx="13"/>
          </p:nvPr>
        </p:nvSpPr>
        <p:spPr>
          <a:xfrm>
            <a:off x="1159200" y="1370573"/>
            <a:ext cx="10346400" cy="3708000"/>
          </a:xfrm>
        </p:spPr>
        <p:txBody>
          <a:bodyPr/>
          <a:lstStyle/>
          <a:p>
            <a:pPr marL="0" indent="0" algn="ctr">
              <a:buNone/>
            </a:pPr>
            <a:endParaRPr lang="da-DK" sz="2000" b="1" dirty="0"/>
          </a:p>
          <a:p>
            <a:pPr marL="0" indent="0" algn="ctr">
              <a:buNone/>
            </a:pPr>
            <a:r>
              <a:rPr lang="da-DK" sz="4000" b="1" dirty="0"/>
              <a:t>3. step </a:t>
            </a:r>
          </a:p>
          <a:p>
            <a:pPr marL="0" indent="0">
              <a:buNone/>
            </a:pPr>
            <a:r>
              <a:rPr lang="da-DK" sz="4000" b="0"/>
              <a:t>At </a:t>
            </a:r>
            <a:r>
              <a:rPr lang="da-DK" sz="4000" b="0" dirty="0"/>
              <a:t>teste om en patientcentreret konsultation kan påvirke patientens velbefindende samt håndtering af egen sygdom i en positiv retning?</a:t>
            </a:r>
            <a:endParaRPr lang="da-DK" sz="4000" dirty="0"/>
          </a:p>
          <a:p>
            <a:endParaRPr lang="da-DK" dirty="0"/>
          </a:p>
          <a:p>
            <a:endParaRPr lang="da-DK" dirty="0"/>
          </a:p>
          <a:p>
            <a:endParaRPr lang="da-DK" dirty="0"/>
          </a:p>
        </p:txBody>
      </p:sp>
      <p:sp>
        <p:nvSpPr>
          <p:cNvPr id="4" name="Pladsholder til slidenummer 3">
            <a:extLst>
              <a:ext uri="{FF2B5EF4-FFF2-40B4-BE49-F238E27FC236}">
                <a16:creationId xmlns:a16="http://schemas.microsoft.com/office/drawing/2014/main" id="{41B755AC-2703-6183-2D83-46F06E981441}"/>
              </a:ext>
            </a:extLst>
          </p:cNvPr>
          <p:cNvSpPr>
            <a:spLocks noGrp="1"/>
          </p:cNvSpPr>
          <p:nvPr>
            <p:ph type="sldNum" sz="quarter" idx="12"/>
          </p:nvPr>
        </p:nvSpPr>
        <p:spPr/>
        <p:txBody>
          <a:bodyPr/>
          <a:lstStyle/>
          <a:p>
            <a:fld id="{0DAB5548-7253-48D6-B95B-F3D312A72220}" type="slidenum">
              <a:rPr lang="en-GB" smtClean="0"/>
              <a:pPr/>
              <a:t>13</a:t>
            </a:fld>
            <a:endParaRPr lang="en-GB" dirty="0"/>
          </a:p>
        </p:txBody>
      </p:sp>
    </p:spTree>
    <p:extLst>
      <p:ext uri="{BB962C8B-B14F-4D97-AF65-F5344CB8AC3E}">
        <p14:creationId xmlns:p14="http://schemas.microsoft.com/office/powerpoint/2010/main" val="937408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F8A4B2-F362-4AEB-A858-81B31FF0324E}"/>
              </a:ext>
            </a:extLst>
          </p:cNvPr>
          <p:cNvSpPr>
            <a:spLocks noGrp="1"/>
          </p:cNvSpPr>
          <p:nvPr>
            <p:ph type="title"/>
          </p:nvPr>
        </p:nvSpPr>
        <p:spPr>
          <a:xfrm>
            <a:off x="1152000" y="969834"/>
            <a:ext cx="10346400" cy="955220"/>
          </a:xfrm>
        </p:spPr>
        <p:txBody>
          <a:bodyPr/>
          <a:lstStyle/>
          <a:p>
            <a:pPr algn="ctr"/>
            <a:br>
              <a:rPr lang="da-DK" sz="3800" dirty="0"/>
            </a:br>
            <a:br>
              <a:rPr lang="da-DK" sz="3800" dirty="0"/>
            </a:br>
            <a:endParaRPr lang="da-DK" sz="3200" b="0" dirty="0"/>
          </a:p>
        </p:txBody>
      </p:sp>
      <p:sp>
        <p:nvSpPr>
          <p:cNvPr id="3" name="Pladsholder til indhold 2">
            <a:extLst>
              <a:ext uri="{FF2B5EF4-FFF2-40B4-BE49-F238E27FC236}">
                <a16:creationId xmlns:a16="http://schemas.microsoft.com/office/drawing/2014/main" id="{2C4F1400-6357-46B3-96D2-C6B53B514925}"/>
              </a:ext>
            </a:extLst>
          </p:cNvPr>
          <p:cNvSpPr>
            <a:spLocks noGrp="1"/>
          </p:cNvSpPr>
          <p:nvPr>
            <p:ph sz="quarter" idx="13"/>
          </p:nvPr>
        </p:nvSpPr>
        <p:spPr>
          <a:xfrm>
            <a:off x="1364582" y="1128960"/>
            <a:ext cx="4731417" cy="1423681"/>
          </a:xfrm>
        </p:spPr>
        <p:txBody>
          <a:bodyPr/>
          <a:lstStyle/>
          <a:p>
            <a:pPr marL="0" indent="0">
              <a:buNone/>
            </a:pPr>
            <a:r>
              <a:rPr lang="da-DK" sz="3000" dirty="0"/>
              <a:t>Fast kontakt sygeplejerske + mulighed for ekstra spl. konsultationer ved behov</a:t>
            </a:r>
          </a:p>
          <a:p>
            <a:pPr marL="0" indent="0">
              <a:buNone/>
            </a:pPr>
            <a:endParaRPr lang="da-DK" sz="3400" dirty="0"/>
          </a:p>
          <a:p>
            <a:endParaRPr lang="da-DK" dirty="0"/>
          </a:p>
        </p:txBody>
      </p:sp>
      <p:sp>
        <p:nvSpPr>
          <p:cNvPr id="4" name="Pladsholder til indhold 3">
            <a:extLst>
              <a:ext uri="{FF2B5EF4-FFF2-40B4-BE49-F238E27FC236}">
                <a16:creationId xmlns:a16="http://schemas.microsoft.com/office/drawing/2014/main" id="{74AC71B1-4724-44F0-855C-25F8AE768DCF}"/>
              </a:ext>
            </a:extLst>
          </p:cNvPr>
          <p:cNvSpPr>
            <a:spLocks noGrp="1"/>
          </p:cNvSpPr>
          <p:nvPr>
            <p:ph sz="quarter" idx="14"/>
          </p:nvPr>
        </p:nvSpPr>
        <p:spPr>
          <a:xfrm>
            <a:off x="7665302" y="1605184"/>
            <a:ext cx="2682505" cy="633664"/>
          </a:xfrm>
        </p:spPr>
        <p:txBody>
          <a:bodyPr/>
          <a:lstStyle/>
          <a:p>
            <a:pPr marL="0" indent="0">
              <a:buNone/>
            </a:pPr>
            <a:r>
              <a:rPr lang="da-DK" sz="3000" dirty="0"/>
              <a:t>Samtalekort</a:t>
            </a:r>
          </a:p>
          <a:p>
            <a:endParaRPr lang="da-DK" dirty="0"/>
          </a:p>
        </p:txBody>
      </p:sp>
      <p:sp>
        <p:nvSpPr>
          <p:cNvPr id="5" name="Pladsholder til slidenummer 4">
            <a:extLst>
              <a:ext uri="{FF2B5EF4-FFF2-40B4-BE49-F238E27FC236}">
                <a16:creationId xmlns:a16="http://schemas.microsoft.com/office/drawing/2014/main" id="{4407484E-B2C8-43B3-BFBA-AA08C1A8E49E}"/>
              </a:ext>
            </a:extLst>
          </p:cNvPr>
          <p:cNvSpPr>
            <a:spLocks noGrp="1"/>
          </p:cNvSpPr>
          <p:nvPr>
            <p:ph type="sldNum" sz="quarter" idx="12"/>
          </p:nvPr>
        </p:nvSpPr>
        <p:spPr/>
        <p:txBody>
          <a:bodyPr/>
          <a:lstStyle/>
          <a:p>
            <a:fld id="{0DAB5548-7253-48D6-B95B-F3D312A72220}" type="slidenum">
              <a:rPr lang="en-GB" smtClean="0"/>
              <a:pPr/>
              <a:t>14</a:t>
            </a:fld>
            <a:endParaRPr lang="en-GB" dirty="0"/>
          </a:p>
        </p:txBody>
      </p:sp>
      <p:pic>
        <p:nvPicPr>
          <p:cNvPr id="10" name="Billede 9" descr="Et billede, der indeholder tekst, skitse, tegning, håndskrift&#10;&#10;Automatisk genereret beskrivelse">
            <a:extLst>
              <a:ext uri="{FF2B5EF4-FFF2-40B4-BE49-F238E27FC236}">
                <a16:creationId xmlns:a16="http://schemas.microsoft.com/office/drawing/2014/main" id="{44F52D85-2FFD-443F-2C8F-93C4711DF6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6337" y="2238848"/>
            <a:ext cx="3641725" cy="2731294"/>
          </a:xfrm>
          <a:prstGeom prst="rect">
            <a:avLst/>
          </a:prstGeom>
        </p:spPr>
      </p:pic>
      <p:pic>
        <p:nvPicPr>
          <p:cNvPr id="8" name="Billede 7">
            <a:extLst>
              <a:ext uri="{FF2B5EF4-FFF2-40B4-BE49-F238E27FC236}">
                <a16:creationId xmlns:a16="http://schemas.microsoft.com/office/drawing/2014/main" id="{F63844F6-0CDF-ADFE-F740-C848EF3A96E8}"/>
              </a:ext>
            </a:extLst>
          </p:cNvPr>
          <p:cNvPicPr>
            <a:picLocks noChangeAspect="1"/>
          </p:cNvPicPr>
          <p:nvPr/>
        </p:nvPicPr>
        <p:blipFill>
          <a:blip r:embed="rId5"/>
          <a:stretch>
            <a:fillRect/>
          </a:stretch>
        </p:blipFill>
        <p:spPr>
          <a:xfrm>
            <a:off x="2003589" y="2886268"/>
            <a:ext cx="3152775" cy="1790700"/>
          </a:xfrm>
          <a:prstGeom prst="rect">
            <a:avLst/>
          </a:prstGeom>
        </p:spPr>
      </p:pic>
    </p:spTree>
    <p:custDataLst>
      <p:custData r:id="rId1"/>
      <p:custData r:id="rId2"/>
    </p:custDataLst>
    <p:extLst>
      <p:ext uri="{BB962C8B-B14F-4D97-AF65-F5344CB8AC3E}">
        <p14:creationId xmlns:p14="http://schemas.microsoft.com/office/powerpoint/2010/main" val="2214535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0D01AC0D-5F5F-DEB4-2EAC-37D2F4ED8ADE}"/>
              </a:ext>
            </a:extLst>
          </p:cNvPr>
          <p:cNvSpPr>
            <a:spLocks noGrp="1"/>
          </p:cNvSpPr>
          <p:nvPr>
            <p:ph type="sldNum" sz="quarter" idx="12"/>
          </p:nvPr>
        </p:nvSpPr>
        <p:spPr/>
        <p:txBody>
          <a:bodyPr/>
          <a:lstStyle/>
          <a:p>
            <a:fld id="{0DAB5548-7253-48D6-B95B-F3D312A72220}" type="slidenum">
              <a:rPr lang="en-GB" smtClean="0"/>
              <a:pPr/>
              <a:t>15</a:t>
            </a:fld>
            <a:endParaRPr lang="en-GB" dirty="0"/>
          </a:p>
        </p:txBody>
      </p:sp>
      <p:cxnSp>
        <p:nvCxnSpPr>
          <p:cNvPr id="6" name="Lige pilforbindelse 5">
            <a:extLst>
              <a:ext uri="{FF2B5EF4-FFF2-40B4-BE49-F238E27FC236}">
                <a16:creationId xmlns:a16="http://schemas.microsoft.com/office/drawing/2014/main" id="{6AEAA325-7A2D-EDAE-6862-EBD44E635BB0}"/>
              </a:ext>
            </a:extLst>
          </p:cNvPr>
          <p:cNvCxnSpPr/>
          <p:nvPr/>
        </p:nvCxnSpPr>
        <p:spPr>
          <a:xfrm>
            <a:off x="820882" y="3782291"/>
            <a:ext cx="10588336" cy="0"/>
          </a:xfrm>
          <a:prstGeom prst="straightConnector1">
            <a:avLst/>
          </a:prstGeom>
          <a:ln w="76200">
            <a:solidFill>
              <a:srgbClr val="1F2936"/>
            </a:solidFill>
            <a:tailEnd type="triangle"/>
          </a:ln>
        </p:spPr>
        <p:style>
          <a:lnRef idx="1">
            <a:schemeClr val="accent1"/>
          </a:lnRef>
          <a:fillRef idx="0">
            <a:schemeClr val="accent1"/>
          </a:fillRef>
          <a:effectRef idx="0">
            <a:schemeClr val="accent1"/>
          </a:effectRef>
          <a:fontRef idx="minor">
            <a:schemeClr val="tx1"/>
          </a:fontRef>
        </p:style>
      </p:cxnSp>
      <p:cxnSp>
        <p:nvCxnSpPr>
          <p:cNvPr id="8" name="Lige forbindelse 7">
            <a:extLst>
              <a:ext uri="{FF2B5EF4-FFF2-40B4-BE49-F238E27FC236}">
                <a16:creationId xmlns:a16="http://schemas.microsoft.com/office/drawing/2014/main" id="{03FEF705-B46D-4B59-CFC9-2AF789951A1F}"/>
              </a:ext>
            </a:extLst>
          </p:cNvPr>
          <p:cNvCxnSpPr/>
          <p:nvPr/>
        </p:nvCxnSpPr>
        <p:spPr>
          <a:xfrm>
            <a:off x="820882" y="3231573"/>
            <a:ext cx="0" cy="914400"/>
          </a:xfrm>
          <a:prstGeom prst="line">
            <a:avLst/>
          </a:prstGeom>
          <a:ln w="57150">
            <a:solidFill>
              <a:srgbClr val="1F2936"/>
            </a:solidFill>
          </a:ln>
        </p:spPr>
        <p:style>
          <a:lnRef idx="1">
            <a:schemeClr val="accent1"/>
          </a:lnRef>
          <a:fillRef idx="0">
            <a:schemeClr val="accent1"/>
          </a:fillRef>
          <a:effectRef idx="0">
            <a:schemeClr val="accent1"/>
          </a:effectRef>
          <a:fontRef idx="minor">
            <a:schemeClr val="tx1"/>
          </a:fontRef>
        </p:style>
      </p:cxnSp>
      <p:cxnSp>
        <p:nvCxnSpPr>
          <p:cNvPr id="9" name="Lige forbindelse 8">
            <a:extLst>
              <a:ext uri="{FF2B5EF4-FFF2-40B4-BE49-F238E27FC236}">
                <a16:creationId xmlns:a16="http://schemas.microsoft.com/office/drawing/2014/main" id="{1A350660-EB8A-0F87-B110-6886714861DA}"/>
              </a:ext>
            </a:extLst>
          </p:cNvPr>
          <p:cNvCxnSpPr/>
          <p:nvPr/>
        </p:nvCxnSpPr>
        <p:spPr>
          <a:xfrm>
            <a:off x="2760519" y="3280064"/>
            <a:ext cx="0" cy="914400"/>
          </a:xfrm>
          <a:prstGeom prst="line">
            <a:avLst/>
          </a:prstGeom>
          <a:ln w="57150">
            <a:solidFill>
              <a:srgbClr val="1F2936"/>
            </a:solidFill>
          </a:ln>
        </p:spPr>
        <p:style>
          <a:lnRef idx="1">
            <a:schemeClr val="accent1"/>
          </a:lnRef>
          <a:fillRef idx="0">
            <a:schemeClr val="accent1"/>
          </a:fillRef>
          <a:effectRef idx="0">
            <a:schemeClr val="accent1"/>
          </a:effectRef>
          <a:fontRef idx="minor">
            <a:schemeClr val="tx1"/>
          </a:fontRef>
        </p:style>
      </p:cxnSp>
      <p:cxnSp>
        <p:nvCxnSpPr>
          <p:cNvPr id="10" name="Lige forbindelse 9">
            <a:extLst>
              <a:ext uri="{FF2B5EF4-FFF2-40B4-BE49-F238E27FC236}">
                <a16:creationId xmlns:a16="http://schemas.microsoft.com/office/drawing/2014/main" id="{20724C79-DB9A-48A3-6C3F-179CE0F06214}"/>
              </a:ext>
            </a:extLst>
          </p:cNvPr>
          <p:cNvCxnSpPr/>
          <p:nvPr/>
        </p:nvCxnSpPr>
        <p:spPr>
          <a:xfrm>
            <a:off x="4907973" y="3297382"/>
            <a:ext cx="0" cy="914400"/>
          </a:xfrm>
          <a:prstGeom prst="line">
            <a:avLst/>
          </a:prstGeom>
          <a:ln w="57150">
            <a:solidFill>
              <a:srgbClr val="1F2936"/>
            </a:solidFill>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04AB025E-C0B5-75B7-8F89-6CE78D9192AB}"/>
              </a:ext>
            </a:extLst>
          </p:cNvPr>
          <p:cNvCxnSpPr/>
          <p:nvPr/>
        </p:nvCxnSpPr>
        <p:spPr>
          <a:xfrm>
            <a:off x="6951518" y="3297382"/>
            <a:ext cx="0" cy="914400"/>
          </a:xfrm>
          <a:prstGeom prst="line">
            <a:avLst/>
          </a:prstGeom>
          <a:ln w="57150">
            <a:solidFill>
              <a:srgbClr val="1F2936"/>
            </a:solidFill>
          </a:ln>
        </p:spPr>
        <p:style>
          <a:lnRef idx="1">
            <a:schemeClr val="accent1"/>
          </a:lnRef>
          <a:fillRef idx="0">
            <a:schemeClr val="accent1"/>
          </a:fillRef>
          <a:effectRef idx="0">
            <a:schemeClr val="accent1"/>
          </a:effectRef>
          <a:fontRef idx="minor">
            <a:schemeClr val="tx1"/>
          </a:fontRef>
        </p:style>
      </p:cxnSp>
      <p:cxnSp>
        <p:nvCxnSpPr>
          <p:cNvPr id="12" name="Lige forbindelse 11">
            <a:extLst>
              <a:ext uri="{FF2B5EF4-FFF2-40B4-BE49-F238E27FC236}">
                <a16:creationId xmlns:a16="http://schemas.microsoft.com/office/drawing/2014/main" id="{096A1333-8799-8271-BEC7-493EAA6BC284}"/>
              </a:ext>
            </a:extLst>
          </p:cNvPr>
          <p:cNvCxnSpPr/>
          <p:nvPr/>
        </p:nvCxnSpPr>
        <p:spPr>
          <a:xfrm>
            <a:off x="9047017" y="3297382"/>
            <a:ext cx="0" cy="914400"/>
          </a:xfrm>
          <a:prstGeom prst="line">
            <a:avLst/>
          </a:prstGeom>
          <a:ln w="57150">
            <a:solidFill>
              <a:srgbClr val="1F2936"/>
            </a:solidFill>
          </a:ln>
        </p:spPr>
        <p:style>
          <a:lnRef idx="1">
            <a:schemeClr val="accent1"/>
          </a:lnRef>
          <a:fillRef idx="0">
            <a:schemeClr val="accent1"/>
          </a:fillRef>
          <a:effectRef idx="0">
            <a:schemeClr val="accent1"/>
          </a:effectRef>
          <a:fontRef idx="minor">
            <a:schemeClr val="tx1"/>
          </a:fontRef>
        </p:style>
      </p:cxnSp>
      <p:cxnSp>
        <p:nvCxnSpPr>
          <p:cNvPr id="13" name="Lige forbindelse 12">
            <a:extLst>
              <a:ext uri="{FF2B5EF4-FFF2-40B4-BE49-F238E27FC236}">
                <a16:creationId xmlns:a16="http://schemas.microsoft.com/office/drawing/2014/main" id="{D7F73133-7443-4DD3-9754-4652B1563744}"/>
              </a:ext>
            </a:extLst>
          </p:cNvPr>
          <p:cNvCxnSpPr/>
          <p:nvPr/>
        </p:nvCxnSpPr>
        <p:spPr>
          <a:xfrm>
            <a:off x="10976264" y="3297382"/>
            <a:ext cx="0" cy="914400"/>
          </a:xfrm>
          <a:prstGeom prst="line">
            <a:avLst/>
          </a:prstGeom>
          <a:ln w="57150">
            <a:solidFill>
              <a:srgbClr val="1F2936"/>
            </a:solidFill>
          </a:ln>
        </p:spPr>
        <p:style>
          <a:lnRef idx="1">
            <a:schemeClr val="accent1"/>
          </a:lnRef>
          <a:fillRef idx="0">
            <a:schemeClr val="accent1"/>
          </a:fillRef>
          <a:effectRef idx="0">
            <a:schemeClr val="accent1"/>
          </a:effectRef>
          <a:fontRef idx="minor">
            <a:schemeClr val="tx1"/>
          </a:fontRef>
        </p:style>
      </p:cxnSp>
      <p:sp>
        <p:nvSpPr>
          <p:cNvPr id="14" name="Tekstfelt 13">
            <a:extLst>
              <a:ext uri="{FF2B5EF4-FFF2-40B4-BE49-F238E27FC236}">
                <a16:creationId xmlns:a16="http://schemas.microsoft.com/office/drawing/2014/main" id="{D1FA1A98-20D3-88AD-FBB8-964129C67AF5}"/>
              </a:ext>
            </a:extLst>
          </p:cNvPr>
          <p:cNvSpPr txBox="1"/>
          <p:nvPr/>
        </p:nvSpPr>
        <p:spPr>
          <a:xfrm>
            <a:off x="431225" y="2261764"/>
            <a:ext cx="1356010" cy="966346"/>
          </a:xfrm>
          <a:prstGeom prst="rect">
            <a:avLst/>
          </a:prstGeom>
          <a:noFill/>
        </p:spPr>
        <p:txBody>
          <a:bodyPr wrap="square" lIns="0" tIns="0" rIns="0" bIns="0" rtlCol="0">
            <a:noAutofit/>
          </a:bodyPr>
          <a:lstStyle/>
          <a:p>
            <a:r>
              <a:rPr lang="da-DK" dirty="0"/>
              <a:t>Baseline</a:t>
            </a:r>
          </a:p>
          <a:p>
            <a:r>
              <a:rPr lang="da-DK" dirty="0"/>
              <a:t>Kontrol</a:t>
            </a:r>
          </a:p>
          <a:p>
            <a:r>
              <a:rPr lang="da-DK" dirty="0"/>
              <a:t>Januar 2023</a:t>
            </a:r>
          </a:p>
        </p:txBody>
      </p:sp>
      <p:sp>
        <p:nvSpPr>
          <p:cNvPr id="15" name="Tekstfelt 14">
            <a:extLst>
              <a:ext uri="{FF2B5EF4-FFF2-40B4-BE49-F238E27FC236}">
                <a16:creationId xmlns:a16="http://schemas.microsoft.com/office/drawing/2014/main" id="{2DB38D93-9708-1DFE-B10E-AEF9856171C8}"/>
              </a:ext>
            </a:extLst>
          </p:cNvPr>
          <p:cNvSpPr txBox="1"/>
          <p:nvPr/>
        </p:nvSpPr>
        <p:spPr>
          <a:xfrm>
            <a:off x="2344883" y="2261764"/>
            <a:ext cx="1049480" cy="966346"/>
          </a:xfrm>
          <a:prstGeom prst="rect">
            <a:avLst/>
          </a:prstGeom>
          <a:noFill/>
        </p:spPr>
        <p:txBody>
          <a:bodyPr wrap="square" lIns="0" tIns="0" rIns="0" bIns="0" rtlCol="0">
            <a:noAutofit/>
          </a:bodyPr>
          <a:lstStyle/>
          <a:p>
            <a:r>
              <a:rPr lang="da-DK" dirty="0"/>
              <a:t>6 mdr.</a:t>
            </a:r>
          </a:p>
          <a:p>
            <a:r>
              <a:rPr lang="da-DK" dirty="0"/>
              <a:t>kontrol</a:t>
            </a:r>
          </a:p>
        </p:txBody>
      </p:sp>
      <p:sp>
        <p:nvSpPr>
          <p:cNvPr id="16" name="Tekstfelt 15">
            <a:extLst>
              <a:ext uri="{FF2B5EF4-FFF2-40B4-BE49-F238E27FC236}">
                <a16:creationId xmlns:a16="http://schemas.microsoft.com/office/drawing/2014/main" id="{439EC408-2BAC-0FFE-4608-DE103FF7F84D}"/>
              </a:ext>
            </a:extLst>
          </p:cNvPr>
          <p:cNvSpPr txBox="1"/>
          <p:nvPr/>
        </p:nvSpPr>
        <p:spPr>
          <a:xfrm>
            <a:off x="4423066" y="2265236"/>
            <a:ext cx="1283278" cy="966346"/>
          </a:xfrm>
          <a:prstGeom prst="rect">
            <a:avLst/>
          </a:prstGeom>
          <a:noFill/>
        </p:spPr>
        <p:txBody>
          <a:bodyPr wrap="square" lIns="0" tIns="0" rIns="0" bIns="0" rtlCol="0">
            <a:noAutofit/>
          </a:bodyPr>
          <a:lstStyle/>
          <a:p>
            <a:r>
              <a:rPr lang="da-DK" dirty="0"/>
              <a:t>12 mdr.</a:t>
            </a:r>
          </a:p>
          <a:p>
            <a:r>
              <a:rPr lang="da-DK" dirty="0"/>
              <a:t>Kontrol</a:t>
            </a:r>
          </a:p>
        </p:txBody>
      </p:sp>
      <p:sp>
        <p:nvSpPr>
          <p:cNvPr id="17" name="Tekstfelt 16">
            <a:extLst>
              <a:ext uri="{FF2B5EF4-FFF2-40B4-BE49-F238E27FC236}">
                <a16:creationId xmlns:a16="http://schemas.microsoft.com/office/drawing/2014/main" id="{EDCDCE7F-3187-F385-2986-E3F0AD95B29F}"/>
              </a:ext>
            </a:extLst>
          </p:cNvPr>
          <p:cNvSpPr txBox="1"/>
          <p:nvPr/>
        </p:nvSpPr>
        <p:spPr>
          <a:xfrm>
            <a:off x="6501249" y="2261764"/>
            <a:ext cx="1283278" cy="966346"/>
          </a:xfrm>
          <a:prstGeom prst="rect">
            <a:avLst/>
          </a:prstGeom>
          <a:noFill/>
        </p:spPr>
        <p:txBody>
          <a:bodyPr wrap="square" lIns="0" tIns="0" rIns="0" bIns="0" rtlCol="0">
            <a:noAutofit/>
          </a:bodyPr>
          <a:lstStyle/>
          <a:p>
            <a:r>
              <a:rPr lang="da-DK" dirty="0"/>
              <a:t>Baseline</a:t>
            </a:r>
          </a:p>
          <a:p>
            <a:r>
              <a:rPr lang="da-DK" dirty="0"/>
              <a:t>intervention</a:t>
            </a:r>
          </a:p>
          <a:p>
            <a:r>
              <a:rPr lang="da-DK" dirty="0"/>
              <a:t>januar 2024</a:t>
            </a:r>
          </a:p>
        </p:txBody>
      </p:sp>
      <p:sp>
        <p:nvSpPr>
          <p:cNvPr id="18" name="Tekstfelt 17">
            <a:extLst>
              <a:ext uri="{FF2B5EF4-FFF2-40B4-BE49-F238E27FC236}">
                <a16:creationId xmlns:a16="http://schemas.microsoft.com/office/drawing/2014/main" id="{EDD75874-2296-844E-32E6-44956C7D52D5}"/>
              </a:ext>
            </a:extLst>
          </p:cNvPr>
          <p:cNvSpPr txBox="1"/>
          <p:nvPr/>
        </p:nvSpPr>
        <p:spPr>
          <a:xfrm>
            <a:off x="8648704" y="2261764"/>
            <a:ext cx="1368132" cy="966346"/>
          </a:xfrm>
          <a:prstGeom prst="rect">
            <a:avLst/>
          </a:prstGeom>
          <a:noFill/>
        </p:spPr>
        <p:txBody>
          <a:bodyPr wrap="square" lIns="0" tIns="0" rIns="0" bIns="0" rtlCol="0">
            <a:noAutofit/>
          </a:bodyPr>
          <a:lstStyle/>
          <a:p>
            <a:r>
              <a:rPr lang="da-DK" dirty="0"/>
              <a:t>6 mdr.</a:t>
            </a:r>
          </a:p>
          <a:p>
            <a:r>
              <a:rPr lang="da-DK" dirty="0"/>
              <a:t>intervention</a:t>
            </a:r>
          </a:p>
        </p:txBody>
      </p:sp>
      <p:sp>
        <p:nvSpPr>
          <p:cNvPr id="19" name="Tekstfelt 18">
            <a:extLst>
              <a:ext uri="{FF2B5EF4-FFF2-40B4-BE49-F238E27FC236}">
                <a16:creationId xmlns:a16="http://schemas.microsoft.com/office/drawing/2014/main" id="{8B513FD5-14FC-4351-7D68-2E25D6800F80}"/>
              </a:ext>
            </a:extLst>
          </p:cNvPr>
          <p:cNvSpPr txBox="1"/>
          <p:nvPr/>
        </p:nvSpPr>
        <p:spPr>
          <a:xfrm>
            <a:off x="10377057" y="2192482"/>
            <a:ext cx="1368131" cy="966346"/>
          </a:xfrm>
          <a:prstGeom prst="rect">
            <a:avLst/>
          </a:prstGeom>
          <a:noFill/>
        </p:spPr>
        <p:txBody>
          <a:bodyPr wrap="square" lIns="0" tIns="0" rIns="0" bIns="0" rtlCol="0">
            <a:noAutofit/>
          </a:bodyPr>
          <a:lstStyle/>
          <a:p>
            <a:r>
              <a:rPr lang="da-DK" dirty="0"/>
              <a:t>12 mdr.</a:t>
            </a:r>
          </a:p>
          <a:p>
            <a:r>
              <a:rPr lang="da-DK" dirty="0"/>
              <a:t>intervention</a:t>
            </a:r>
          </a:p>
        </p:txBody>
      </p:sp>
      <p:pic>
        <p:nvPicPr>
          <p:cNvPr id="20" name="Billede 19" descr="Et billede, der indeholder tekst, skitse, tegning, håndskrift&#10;&#10;Automatisk genereret beskrivelse">
            <a:extLst>
              <a:ext uri="{FF2B5EF4-FFF2-40B4-BE49-F238E27FC236}">
                <a16:creationId xmlns:a16="http://schemas.microsoft.com/office/drawing/2014/main" id="{37DAE665-A5FF-4210-AF16-FE5EA8FFAE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2163" y="5070765"/>
            <a:ext cx="2054854" cy="1541141"/>
          </a:xfrm>
          <a:prstGeom prst="rect">
            <a:avLst/>
          </a:prstGeom>
        </p:spPr>
      </p:pic>
      <p:pic>
        <p:nvPicPr>
          <p:cNvPr id="21" name="Billede 20">
            <a:extLst>
              <a:ext uri="{FF2B5EF4-FFF2-40B4-BE49-F238E27FC236}">
                <a16:creationId xmlns:a16="http://schemas.microsoft.com/office/drawing/2014/main" id="{DAEAD347-C9A4-7E7B-BBCC-F49B0E8A49D8}"/>
              </a:ext>
            </a:extLst>
          </p:cNvPr>
          <p:cNvPicPr>
            <a:picLocks noChangeAspect="1"/>
          </p:cNvPicPr>
          <p:nvPr/>
        </p:nvPicPr>
        <p:blipFill>
          <a:blip r:embed="rId3"/>
          <a:stretch>
            <a:fillRect/>
          </a:stretch>
        </p:blipFill>
        <p:spPr>
          <a:xfrm>
            <a:off x="9452238" y="5238651"/>
            <a:ext cx="1849637" cy="1050549"/>
          </a:xfrm>
          <a:prstGeom prst="rect">
            <a:avLst/>
          </a:prstGeom>
        </p:spPr>
      </p:pic>
      <p:cxnSp>
        <p:nvCxnSpPr>
          <p:cNvPr id="3" name="Lige forbindelse 2">
            <a:extLst>
              <a:ext uri="{FF2B5EF4-FFF2-40B4-BE49-F238E27FC236}">
                <a16:creationId xmlns:a16="http://schemas.microsoft.com/office/drawing/2014/main" id="{4A77F0D1-5A8F-E150-B422-0E58AA6EB673}"/>
              </a:ext>
            </a:extLst>
          </p:cNvPr>
          <p:cNvCxnSpPr>
            <a:cxnSpLocks/>
          </p:cNvCxnSpPr>
          <p:nvPr/>
        </p:nvCxnSpPr>
        <p:spPr>
          <a:xfrm>
            <a:off x="820882" y="4333001"/>
            <a:ext cx="1939637" cy="737764"/>
          </a:xfrm>
          <a:prstGeom prst="line">
            <a:avLst/>
          </a:prstGeom>
          <a:ln/>
        </p:spPr>
        <p:style>
          <a:lnRef idx="1">
            <a:schemeClr val="dk1"/>
          </a:lnRef>
          <a:fillRef idx="0">
            <a:schemeClr val="dk1"/>
          </a:fillRef>
          <a:effectRef idx="0">
            <a:schemeClr val="dk1"/>
          </a:effectRef>
          <a:fontRef idx="minor">
            <a:schemeClr val="tx1"/>
          </a:fontRef>
        </p:style>
      </p:cxnSp>
      <p:cxnSp>
        <p:nvCxnSpPr>
          <p:cNvPr id="7" name="Lige forbindelse 6">
            <a:extLst>
              <a:ext uri="{FF2B5EF4-FFF2-40B4-BE49-F238E27FC236}">
                <a16:creationId xmlns:a16="http://schemas.microsoft.com/office/drawing/2014/main" id="{BF3E5BA2-E54F-AFCE-6161-7E80A858A7B2}"/>
              </a:ext>
            </a:extLst>
          </p:cNvPr>
          <p:cNvCxnSpPr/>
          <p:nvPr/>
        </p:nvCxnSpPr>
        <p:spPr>
          <a:xfrm>
            <a:off x="2760519" y="4333001"/>
            <a:ext cx="0" cy="737764"/>
          </a:xfrm>
          <a:prstGeom prst="line">
            <a:avLst/>
          </a:prstGeom>
          <a:ln w="9525">
            <a:solidFill>
              <a:srgbClr val="1F2936"/>
            </a:solidFill>
          </a:ln>
        </p:spPr>
        <p:style>
          <a:lnRef idx="1">
            <a:schemeClr val="accent1"/>
          </a:lnRef>
          <a:fillRef idx="0">
            <a:schemeClr val="accent1"/>
          </a:fillRef>
          <a:effectRef idx="0">
            <a:schemeClr val="accent1"/>
          </a:effectRef>
          <a:fontRef idx="minor">
            <a:schemeClr val="tx1"/>
          </a:fontRef>
        </p:style>
      </p:cxnSp>
      <p:cxnSp>
        <p:nvCxnSpPr>
          <p:cNvPr id="26" name="Lige forbindelse 25">
            <a:extLst>
              <a:ext uri="{FF2B5EF4-FFF2-40B4-BE49-F238E27FC236}">
                <a16:creationId xmlns:a16="http://schemas.microsoft.com/office/drawing/2014/main" id="{455C594C-0083-4D0C-8B84-D1B228A8D52A}"/>
              </a:ext>
            </a:extLst>
          </p:cNvPr>
          <p:cNvCxnSpPr/>
          <p:nvPr/>
        </p:nvCxnSpPr>
        <p:spPr>
          <a:xfrm flipH="1">
            <a:off x="2760519" y="4293090"/>
            <a:ext cx="2071254" cy="777675"/>
          </a:xfrm>
          <a:prstGeom prst="line">
            <a:avLst/>
          </a:prstGeom>
          <a:ln w="9525">
            <a:solidFill>
              <a:srgbClr val="1F2936"/>
            </a:solidFill>
          </a:ln>
        </p:spPr>
        <p:style>
          <a:lnRef idx="1">
            <a:schemeClr val="accent1"/>
          </a:lnRef>
          <a:fillRef idx="0">
            <a:schemeClr val="accent1"/>
          </a:fillRef>
          <a:effectRef idx="0">
            <a:schemeClr val="accent1"/>
          </a:effectRef>
          <a:fontRef idx="minor">
            <a:schemeClr val="tx1"/>
          </a:fontRef>
        </p:style>
      </p:cxnSp>
      <p:sp>
        <p:nvSpPr>
          <p:cNvPr id="28" name="Tekstfelt 27">
            <a:extLst>
              <a:ext uri="{FF2B5EF4-FFF2-40B4-BE49-F238E27FC236}">
                <a16:creationId xmlns:a16="http://schemas.microsoft.com/office/drawing/2014/main" id="{CC4AFC9C-FB0F-E26A-0B8D-F5CBE0C142E7}"/>
              </a:ext>
            </a:extLst>
          </p:cNvPr>
          <p:cNvSpPr txBox="1"/>
          <p:nvPr/>
        </p:nvSpPr>
        <p:spPr>
          <a:xfrm>
            <a:off x="820882" y="5238651"/>
            <a:ext cx="4010888" cy="1373255"/>
          </a:xfrm>
          <a:prstGeom prst="rect">
            <a:avLst/>
          </a:prstGeom>
          <a:noFill/>
        </p:spPr>
        <p:txBody>
          <a:bodyPr wrap="square" lIns="0" tIns="0" rIns="0" bIns="0" rtlCol="0">
            <a:noAutofit/>
          </a:bodyPr>
          <a:lstStyle/>
          <a:p>
            <a:pPr algn="ctr"/>
            <a:r>
              <a:rPr lang="da-DK" dirty="0"/>
              <a:t>Ses af læge hver 3-6 mdr. tilbydes vejledning ved sygeplejerske hvis lægen skønner behov.</a:t>
            </a:r>
          </a:p>
        </p:txBody>
      </p:sp>
      <p:sp>
        <p:nvSpPr>
          <p:cNvPr id="30" name="Tekstfelt 29">
            <a:extLst>
              <a:ext uri="{FF2B5EF4-FFF2-40B4-BE49-F238E27FC236}">
                <a16:creationId xmlns:a16="http://schemas.microsoft.com/office/drawing/2014/main" id="{74C31467-B591-8D1C-9273-AF0DDD893EBA}"/>
              </a:ext>
            </a:extLst>
          </p:cNvPr>
          <p:cNvSpPr txBox="1"/>
          <p:nvPr/>
        </p:nvSpPr>
        <p:spPr>
          <a:xfrm>
            <a:off x="2141395" y="1022598"/>
            <a:ext cx="7607469" cy="725731"/>
          </a:xfrm>
          <a:prstGeom prst="rect">
            <a:avLst/>
          </a:prstGeom>
          <a:noFill/>
        </p:spPr>
        <p:txBody>
          <a:bodyPr wrap="square" lIns="0" tIns="0" rIns="0" bIns="0" rtlCol="0">
            <a:noAutofit/>
          </a:bodyPr>
          <a:lstStyle/>
          <a:p>
            <a:r>
              <a:rPr lang="da-DK" sz="3200" b="1" dirty="0"/>
              <a:t>Kontrolleret forsøg med 200 patienter</a:t>
            </a:r>
          </a:p>
        </p:txBody>
      </p:sp>
      <p:cxnSp>
        <p:nvCxnSpPr>
          <p:cNvPr id="5" name="Lige forbindelse 4">
            <a:extLst>
              <a:ext uri="{FF2B5EF4-FFF2-40B4-BE49-F238E27FC236}">
                <a16:creationId xmlns:a16="http://schemas.microsoft.com/office/drawing/2014/main" id="{757020E6-3FBC-16C0-7A1E-FBB2DD080ADB}"/>
              </a:ext>
            </a:extLst>
          </p:cNvPr>
          <p:cNvCxnSpPr/>
          <p:nvPr/>
        </p:nvCxnSpPr>
        <p:spPr>
          <a:xfrm>
            <a:off x="1712422" y="3566160"/>
            <a:ext cx="0" cy="432262"/>
          </a:xfrm>
          <a:prstGeom prst="line">
            <a:avLst/>
          </a:prstGeom>
          <a:ln w="38100">
            <a:solidFill>
              <a:srgbClr val="1F2936"/>
            </a:solidFill>
          </a:ln>
        </p:spPr>
        <p:style>
          <a:lnRef idx="1">
            <a:schemeClr val="accent1"/>
          </a:lnRef>
          <a:fillRef idx="0">
            <a:schemeClr val="accent1"/>
          </a:fillRef>
          <a:effectRef idx="0">
            <a:schemeClr val="accent1"/>
          </a:effectRef>
          <a:fontRef idx="minor">
            <a:schemeClr val="tx1"/>
          </a:fontRef>
        </p:style>
      </p:cxnSp>
      <p:pic>
        <p:nvPicPr>
          <p:cNvPr id="22" name="Billede 21">
            <a:extLst>
              <a:ext uri="{FF2B5EF4-FFF2-40B4-BE49-F238E27FC236}">
                <a16:creationId xmlns:a16="http://schemas.microsoft.com/office/drawing/2014/main" id="{A977F3D0-6405-5DCA-58A7-79A7CD115816}"/>
              </a:ext>
            </a:extLst>
          </p:cNvPr>
          <p:cNvPicPr>
            <a:picLocks noChangeAspect="1"/>
          </p:cNvPicPr>
          <p:nvPr/>
        </p:nvPicPr>
        <p:blipFill>
          <a:blip r:embed="rId4"/>
          <a:stretch>
            <a:fillRect/>
          </a:stretch>
        </p:blipFill>
        <p:spPr>
          <a:xfrm>
            <a:off x="3826068" y="3560441"/>
            <a:ext cx="36579" cy="451143"/>
          </a:xfrm>
          <a:prstGeom prst="rect">
            <a:avLst/>
          </a:prstGeom>
        </p:spPr>
      </p:pic>
      <p:cxnSp>
        <p:nvCxnSpPr>
          <p:cNvPr id="29" name="Lige forbindelse 28">
            <a:extLst>
              <a:ext uri="{FF2B5EF4-FFF2-40B4-BE49-F238E27FC236}">
                <a16:creationId xmlns:a16="http://schemas.microsoft.com/office/drawing/2014/main" id="{C696DB88-E7B8-AA50-997A-BAA10B562433}"/>
              </a:ext>
            </a:extLst>
          </p:cNvPr>
          <p:cNvCxnSpPr/>
          <p:nvPr/>
        </p:nvCxnSpPr>
        <p:spPr>
          <a:xfrm>
            <a:off x="8019590" y="3560441"/>
            <a:ext cx="0" cy="432262"/>
          </a:xfrm>
          <a:prstGeom prst="line">
            <a:avLst/>
          </a:prstGeom>
          <a:ln w="38100">
            <a:solidFill>
              <a:srgbClr val="1F2936"/>
            </a:solidFill>
          </a:ln>
        </p:spPr>
        <p:style>
          <a:lnRef idx="1">
            <a:schemeClr val="accent1"/>
          </a:lnRef>
          <a:fillRef idx="0">
            <a:schemeClr val="accent1"/>
          </a:fillRef>
          <a:effectRef idx="0">
            <a:schemeClr val="accent1"/>
          </a:effectRef>
          <a:fontRef idx="minor">
            <a:schemeClr val="tx1"/>
          </a:fontRef>
        </p:style>
      </p:cxnSp>
      <p:pic>
        <p:nvPicPr>
          <p:cNvPr id="31" name="Billede 30">
            <a:extLst>
              <a:ext uri="{FF2B5EF4-FFF2-40B4-BE49-F238E27FC236}">
                <a16:creationId xmlns:a16="http://schemas.microsoft.com/office/drawing/2014/main" id="{7A7A44D6-E7CE-1C4D-0387-7924ED8771D0}"/>
              </a:ext>
            </a:extLst>
          </p:cNvPr>
          <p:cNvPicPr>
            <a:picLocks noChangeAspect="1"/>
          </p:cNvPicPr>
          <p:nvPr/>
        </p:nvPicPr>
        <p:blipFill>
          <a:blip r:embed="rId4"/>
          <a:stretch>
            <a:fillRect/>
          </a:stretch>
        </p:blipFill>
        <p:spPr>
          <a:xfrm>
            <a:off x="10037865" y="3560441"/>
            <a:ext cx="36579" cy="451143"/>
          </a:xfrm>
          <a:prstGeom prst="rect">
            <a:avLst/>
          </a:prstGeom>
        </p:spPr>
      </p:pic>
      <p:cxnSp>
        <p:nvCxnSpPr>
          <p:cNvPr id="33" name="Lige forbindelse 32">
            <a:extLst>
              <a:ext uri="{FF2B5EF4-FFF2-40B4-BE49-F238E27FC236}">
                <a16:creationId xmlns:a16="http://schemas.microsoft.com/office/drawing/2014/main" id="{3C94180E-8155-1EE1-C155-19B4E234CE92}"/>
              </a:ext>
            </a:extLst>
          </p:cNvPr>
          <p:cNvCxnSpPr/>
          <p:nvPr/>
        </p:nvCxnSpPr>
        <p:spPr>
          <a:xfrm flipH="1" flipV="1">
            <a:off x="1787235" y="4310408"/>
            <a:ext cx="973284" cy="760357"/>
          </a:xfrm>
          <a:prstGeom prst="line">
            <a:avLst/>
          </a:prstGeom>
          <a:ln w="9525">
            <a:solidFill>
              <a:srgbClr val="1F2936"/>
            </a:solidFill>
          </a:ln>
        </p:spPr>
        <p:style>
          <a:lnRef idx="1">
            <a:schemeClr val="accent1"/>
          </a:lnRef>
          <a:fillRef idx="0">
            <a:schemeClr val="accent1"/>
          </a:fillRef>
          <a:effectRef idx="0">
            <a:schemeClr val="accent1"/>
          </a:effectRef>
          <a:fontRef idx="minor">
            <a:schemeClr val="tx1"/>
          </a:fontRef>
        </p:style>
      </p:cxnSp>
      <p:cxnSp>
        <p:nvCxnSpPr>
          <p:cNvPr id="37" name="Lige forbindelse 36">
            <a:extLst>
              <a:ext uri="{FF2B5EF4-FFF2-40B4-BE49-F238E27FC236}">
                <a16:creationId xmlns:a16="http://schemas.microsoft.com/office/drawing/2014/main" id="{E3D7EA2B-E095-0484-9E48-77DAB93AC7F3}"/>
              </a:ext>
            </a:extLst>
          </p:cNvPr>
          <p:cNvCxnSpPr>
            <a:cxnSpLocks/>
          </p:cNvCxnSpPr>
          <p:nvPr/>
        </p:nvCxnSpPr>
        <p:spPr>
          <a:xfrm flipV="1">
            <a:off x="2760518" y="4310408"/>
            <a:ext cx="966354" cy="760357"/>
          </a:xfrm>
          <a:prstGeom prst="line">
            <a:avLst/>
          </a:prstGeom>
          <a:ln w="9525">
            <a:solidFill>
              <a:srgbClr val="1F2936"/>
            </a:solidFill>
          </a:ln>
        </p:spPr>
        <p:style>
          <a:lnRef idx="1">
            <a:schemeClr val="accent1"/>
          </a:lnRef>
          <a:fillRef idx="0">
            <a:schemeClr val="accent1"/>
          </a:fillRef>
          <a:effectRef idx="0">
            <a:schemeClr val="accent1"/>
          </a:effectRef>
          <a:fontRef idx="minor">
            <a:schemeClr val="tx1"/>
          </a:fontRef>
        </p:style>
      </p:cxnSp>
      <p:cxnSp>
        <p:nvCxnSpPr>
          <p:cNvPr id="45" name="Lige forbindelse 44">
            <a:extLst>
              <a:ext uri="{FF2B5EF4-FFF2-40B4-BE49-F238E27FC236}">
                <a16:creationId xmlns:a16="http://schemas.microsoft.com/office/drawing/2014/main" id="{A6347121-CC1C-2261-2443-DC397D9501F2}"/>
              </a:ext>
            </a:extLst>
          </p:cNvPr>
          <p:cNvCxnSpPr/>
          <p:nvPr/>
        </p:nvCxnSpPr>
        <p:spPr>
          <a:xfrm flipH="1" flipV="1">
            <a:off x="6992163" y="4333001"/>
            <a:ext cx="2054854" cy="554883"/>
          </a:xfrm>
          <a:prstGeom prst="line">
            <a:avLst/>
          </a:prstGeom>
          <a:ln w="9525">
            <a:solidFill>
              <a:srgbClr val="1F2936"/>
            </a:solidFill>
          </a:ln>
        </p:spPr>
        <p:style>
          <a:lnRef idx="1">
            <a:schemeClr val="accent1"/>
          </a:lnRef>
          <a:fillRef idx="0">
            <a:schemeClr val="accent1"/>
          </a:fillRef>
          <a:effectRef idx="0">
            <a:schemeClr val="accent1"/>
          </a:effectRef>
          <a:fontRef idx="minor">
            <a:schemeClr val="tx1"/>
          </a:fontRef>
        </p:style>
      </p:cxnSp>
      <p:cxnSp>
        <p:nvCxnSpPr>
          <p:cNvPr id="47" name="Lige forbindelse 46">
            <a:extLst>
              <a:ext uri="{FF2B5EF4-FFF2-40B4-BE49-F238E27FC236}">
                <a16:creationId xmlns:a16="http://schemas.microsoft.com/office/drawing/2014/main" id="{1AC59BB5-DBE9-9AB7-9BA5-E32FE2501AA6}"/>
              </a:ext>
            </a:extLst>
          </p:cNvPr>
          <p:cNvCxnSpPr/>
          <p:nvPr/>
        </p:nvCxnSpPr>
        <p:spPr>
          <a:xfrm flipH="1" flipV="1">
            <a:off x="8154785" y="4293090"/>
            <a:ext cx="892232" cy="567264"/>
          </a:xfrm>
          <a:prstGeom prst="line">
            <a:avLst/>
          </a:prstGeom>
          <a:ln w="9525">
            <a:solidFill>
              <a:srgbClr val="1F2936"/>
            </a:solidFill>
          </a:ln>
        </p:spPr>
        <p:style>
          <a:lnRef idx="1">
            <a:schemeClr val="accent1"/>
          </a:lnRef>
          <a:fillRef idx="0">
            <a:schemeClr val="accent1"/>
          </a:fillRef>
          <a:effectRef idx="0">
            <a:schemeClr val="accent1"/>
          </a:effectRef>
          <a:fontRef idx="minor">
            <a:schemeClr val="tx1"/>
          </a:fontRef>
        </p:style>
      </p:cxnSp>
      <p:cxnSp>
        <p:nvCxnSpPr>
          <p:cNvPr id="49" name="Lige forbindelse 48">
            <a:extLst>
              <a:ext uri="{FF2B5EF4-FFF2-40B4-BE49-F238E27FC236}">
                <a16:creationId xmlns:a16="http://schemas.microsoft.com/office/drawing/2014/main" id="{FA616C9A-D22F-3900-722E-7DAD022C189A}"/>
              </a:ext>
            </a:extLst>
          </p:cNvPr>
          <p:cNvCxnSpPr/>
          <p:nvPr/>
        </p:nvCxnSpPr>
        <p:spPr>
          <a:xfrm flipV="1">
            <a:off x="9047017" y="4394663"/>
            <a:ext cx="0" cy="493221"/>
          </a:xfrm>
          <a:prstGeom prst="line">
            <a:avLst/>
          </a:prstGeom>
          <a:ln w="9525">
            <a:solidFill>
              <a:srgbClr val="1F2936"/>
            </a:solidFill>
          </a:ln>
        </p:spPr>
        <p:style>
          <a:lnRef idx="1">
            <a:schemeClr val="accent1"/>
          </a:lnRef>
          <a:fillRef idx="0">
            <a:schemeClr val="accent1"/>
          </a:fillRef>
          <a:effectRef idx="0">
            <a:schemeClr val="accent1"/>
          </a:effectRef>
          <a:fontRef idx="minor">
            <a:schemeClr val="tx1"/>
          </a:fontRef>
        </p:style>
      </p:cxnSp>
      <p:cxnSp>
        <p:nvCxnSpPr>
          <p:cNvPr id="51" name="Lige forbindelse 50">
            <a:extLst>
              <a:ext uri="{FF2B5EF4-FFF2-40B4-BE49-F238E27FC236}">
                <a16:creationId xmlns:a16="http://schemas.microsoft.com/office/drawing/2014/main" id="{297D4879-8DE4-A99B-F84A-67CCAEA8990B}"/>
              </a:ext>
            </a:extLst>
          </p:cNvPr>
          <p:cNvCxnSpPr>
            <a:cxnSpLocks/>
          </p:cNvCxnSpPr>
          <p:nvPr/>
        </p:nvCxnSpPr>
        <p:spPr>
          <a:xfrm flipV="1">
            <a:off x="9047017" y="4211782"/>
            <a:ext cx="853441" cy="648572"/>
          </a:xfrm>
          <a:prstGeom prst="line">
            <a:avLst/>
          </a:prstGeom>
          <a:ln w="9525">
            <a:solidFill>
              <a:srgbClr val="1F2936"/>
            </a:solidFill>
          </a:ln>
        </p:spPr>
        <p:style>
          <a:lnRef idx="1">
            <a:schemeClr val="accent1"/>
          </a:lnRef>
          <a:fillRef idx="0">
            <a:schemeClr val="accent1"/>
          </a:fillRef>
          <a:effectRef idx="0">
            <a:schemeClr val="accent1"/>
          </a:effectRef>
          <a:fontRef idx="minor">
            <a:schemeClr val="tx1"/>
          </a:fontRef>
        </p:style>
      </p:cxnSp>
      <p:cxnSp>
        <p:nvCxnSpPr>
          <p:cNvPr id="55" name="Lige forbindelse 54">
            <a:extLst>
              <a:ext uri="{FF2B5EF4-FFF2-40B4-BE49-F238E27FC236}">
                <a16:creationId xmlns:a16="http://schemas.microsoft.com/office/drawing/2014/main" id="{22FC87E3-32DC-E41D-6B81-F4681E2E1C01}"/>
              </a:ext>
            </a:extLst>
          </p:cNvPr>
          <p:cNvCxnSpPr/>
          <p:nvPr/>
        </p:nvCxnSpPr>
        <p:spPr>
          <a:xfrm flipV="1">
            <a:off x="9047017" y="4293090"/>
            <a:ext cx="1776154" cy="594794"/>
          </a:xfrm>
          <a:prstGeom prst="line">
            <a:avLst/>
          </a:prstGeom>
          <a:ln w="9525">
            <a:solidFill>
              <a:srgbClr val="1F29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13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CCC838-CDB3-F0FE-9209-1BF1F7C052A5}"/>
              </a:ext>
            </a:extLst>
          </p:cNvPr>
          <p:cNvSpPr>
            <a:spLocks noGrp="1"/>
          </p:cNvSpPr>
          <p:nvPr>
            <p:ph type="title"/>
          </p:nvPr>
        </p:nvSpPr>
        <p:spPr>
          <a:xfrm>
            <a:off x="1151999" y="872716"/>
            <a:ext cx="10344675" cy="578397"/>
          </a:xfrm>
        </p:spPr>
        <p:txBody>
          <a:bodyPr anchor="b">
            <a:normAutofit/>
          </a:bodyPr>
          <a:lstStyle/>
          <a:p>
            <a:pPr algn="ctr"/>
            <a:r>
              <a:rPr lang="da-DK" sz="3200" dirty="0"/>
              <a:t>Effektmål</a:t>
            </a:r>
          </a:p>
        </p:txBody>
      </p:sp>
      <p:sp>
        <p:nvSpPr>
          <p:cNvPr id="4" name="Pladsholder til slidenummer 3">
            <a:extLst>
              <a:ext uri="{FF2B5EF4-FFF2-40B4-BE49-F238E27FC236}">
                <a16:creationId xmlns:a16="http://schemas.microsoft.com/office/drawing/2014/main" id="{04B2217F-7811-4606-1CAD-BC9B49191A9D}"/>
              </a:ext>
            </a:extLst>
          </p:cNvPr>
          <p:cNvSpPr>
            <a:spLocks noGrp="1"/>
          </p:cNvSpPr>
          <p:nvPr>
            <p:ph type="sldNum" sz="quarter" idx="12"/>
          </p:nvPr>
        </p:nvSpPr>
        <p:spPr>
          <a:xfrm>
            <a:off x="11505600" y="6289200"/>
            <a:ext cx="687386" cy="180000"/>
          </a:xfrm>
        </p:spPr>
        <p:txBody>
          <a:bodyPr anchor="t">
            <a:normAutofit/>
          </a:bodyPr>
          <a:lstStyle/>
          <a:p>
            <a:pPr>
              <a:spcAft>
                <a:spcPts val="600"/>
              </a:spcAft>
            </a:pPr>
            <a:fld id="{0DAB5548-7253-48D6-B95B-F3D312A72220}" type="slidenum">
              <a:rPr lang="en-GB" smtClean="0"/>
              <a:pPr>
                <a:spcAft>
                  <a:spcPts val="600"/>
                </a:spcAft>
              </a:pPr>
              <a:t>16</a:t>
            </a:fld>
            <a:endParaRPr lang="en-GB"/>
          </a:p>
        </p:txBody>
      </p:sp>
      <p:graphicFrame>
        <p:nvGraphicFramePr>
          <p:cNvPr id="8" name="Pladsholder til indhold 2">
            <a:extLst>
              <a:ext uri="{FF2B5EF4-FFF2-40B4-BE49-F238E27FC236}">
                <a16:creationId xmlns:a16="http://schemas.microsoft.com/office/drawing/2014/main" id="{251519DF-0D2E-F0AF-27CB-C20FF59A6BD3}"/>
              </a:ext>
            </a:extLst>
          </p:cNvPr>
          <p:cNvGraphicFramePr>
            <a:graphicFrameLocks noGrp="1"/>
          </p:cNvGraphicFramePr>
          <p:nvPr>
            <p:ph sz="quarter" idx="13"/>
          </p:nvPr>
        </p:nvGraphicFramePr>
        <p:xfrm>
          <a:off x="1152000" y="1989138"/>
          <a:ext cx="10344674" cy="370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3359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EB4AF-3ED4-F00A-7C3B-16CC57B169E1}"/>
              </a:ext>
            </a:extLst>
          </p:cNvPr>
          <p:cNvSpPr>
            <a:spLocks noGrp="1"/>
          </p:cNvSpPr>
          <p:nvPr>
            <p:ph type="title"/>
          </p:nvPr>
        </p:nvSpPr>
        <p:spPr/>
        <p:txBody>
          <a:bodyPr/>
          <a:lstStyle/>
          <a:p>
            <a:r>
              <a:rPr lang="da-DK" sz="3600" dirty="0"/>
              <a:t>WHO-5</a:t>
            </a:r>
          </a:p>
        </p:txBody>
      </p:sp>
      <p:pic>
        <p:nvPicPr>
          <p:cNvPr id="6" name="Pladsholder til indhold 5">
            <a:extLst>
              <a:ext uri="{FF2B5EF4-FFF2-40B4-BE49-F238E27FC236}">
                <a16:creationId xmlns:a16="http://schemas.microsoft.com/office/drawing/2014/main" id="{A0D546F2-29B2-18E8-51C7-2AAD1855F6E4}"/>
              </a:ext>
            </a:extLst>
          </p:cNvPr>
          <p:cNvPicPr>
            <a:picLocks noGrp="1" noChangeAspect="1"/>
          </p:cNvPicPr>
          <p:nvPr>
            <p:ph sz="quarter" idx="13"/>
          </p:nvPr>
        </p:nvPicPr>
        <p:blipFill>
          <a:blip r:embed="rId2"/>
          <a:stretch>
            <a:fillRect/>
          </a:stretch>
        </p:blipFill>
        <p:spPr>
          <a:xfrm>
            <a:off x="2968522" y="408212"/>
            <a:ext cx="8071477" cy="5880988"/>
          </a:xfrm>
        </p:spPr>
      </p:pic>
      <p:sp>
        <p:nvSpPr>
          <p:cNvPr id="4" name="Pladsholder til slidenummer 3">
            <a:extLst>
              <a:ext uri="{FF2B5EF4-FFF2-40B4-BE49-F238E27FC236}">
                <a16:creationId xmlns:a16="http://schemas.microsoft.com/office/drawing/2014/main" id="{597A75F3-DA34-AFA8-E8FD-B61116AF206F}"/>
              </a:ext>
            </a:extLst>
          </p:cNvPr>
          <p:cNvSpPr>
            <a:spLocks noGrp="1"/>
          </p:cNvSpPr>
          <p:nvPr>
            <p:ph type="sldNum" sz="quarter" idx="12"/>
          </p:nvPr>
        </p:nvSpPr>
        <p:spPr/>
        <p:txBody>
          <a:bodyPr/>
          <a:lstStyle/>
          <a:p>
            <a:fld id="{0DAB5548-7253-48D6-B95B-F3D312A72220}" type="slidenum">
              <a:rPr lang="en-GB" smtClean="0"/>
              <a:pPr/>
              <a:t>17</a:t>
            </a:fld>
            <a:endParaRPr lang="en-GB" dirty="0"/>
          </a:p>
        </p:txBody>
      </p:sp>
    </p:spTree>
    <p:extLst>
      <p:ext uri="{BB962C8B-B14F-4D97-AF65-F5344CB8AC3E}">
        <p14:creationId xmlns:p14="http://schemas.microsoft.com/office/powerpoint/2010/main" val="4088499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A67B96-8AA7-52C8-0CCC-325AF1936A26}"/>
              </a:ext>
            </a:extLst>
          </p:cNvPr>
          <p:cNvSpPr>
            <a:spLocks noGrp="1"/>
          </p:cNvSpPr>
          <p:nvPr>
            <p:ph type="title"/>
          </p:nvPr>
        </p:nvSpPr>
        <p:spPr/>
        <p:txBody>
          <a:bodyPr/>
          <a:lstStyle/>
          <a:p>
            <a:pPr algn="ctr"/>
            <a:r>
              <a:rPr lang="da-DK" sz="3600" dirty="0"/>
              <a:t>Hvilke kort vælger patienterne?</a:t>
            </a:r>
          </a:p>
        </p:txBody>
      </p:sp>
      <p:sp>
        <p:nvSpPr>
          <p:cNvPr id="4" name="Pladsholder til slidenummer 3">
            <a:extLst>
              <a:ext uri="{FF2B5EF4-FFF2-40B4-BE49-F238E27FC236}">
                <a16:creationId xmlns:a16="http://schemas.microsoft.com/office/drawing/2014/main" id="{F8FF9312-04F2-353C-4B9C-B89C2FA631F8}"/>
              </a:ext>
            </a:extLst>
          </p:cNvPr>
          <p:cNvSpPr>
            <a:spLocks noGrp="1"/>
          </p:cNvSpPr>
          <p:nvPr>
            <p:ph type="sldNum" sz="quarter" idx="12"/>
          </p:nvPr>
        </p:nvSpPr>
        <p:spPr/>
        <p:txBody>
          <a:bodyPr/>
          <a:lstStyle/>
          <a:p>
            <a:fld id="{0DAB5548-7253-48D6-B95B-F3D312A72220}" type="slidenum">
              <a:rPr lang="en-GB" smtClean="0"/>
              <a:pPr/>
              <a:t>18</a:t>
            </a:fld>
            <a:endParaRPr lang="en-GB" dirty="0"/>
          </a:p>
        </p:txBody>
      </p:sp>
      <p:graphicFrame>
        <p:nvGraphicFramePr>
          <p:cNvPr id="5" name="Pladsholder til indhold 30">
            <a:extLst>
              <a:ext uri="{FF2B5EF4-FFF2-40B4-BE49-F238E27FC236}">
                <a16:creationId xmlns:a16="http://schemas.microsoft.com/office/drawing/2014/main" id="{CF4068AD-89BD-2299-83C0-3F8015B5725A}"/>
              </a:ext>
            </a:extLst>
          </p:cNvPr>
          <p:cNvGraphicFramePr>
            <a:graphicFrameLocks noGrp="1"/>
          </p:cNvGraphicFramePr>
          <p:nvPr>
            <p:ph sz="quarter" idx="13"/>
            <p:extLst>
              <p:ext uri="{D42A27DB-BD31-4B8C-83A1-F6EECF244321}">
                <p14:modId xmlns:p14="http://schemas.microsoft.com/office/powerpoint/2010/main" val="1391566263"/>
              </p:ext>
            </p:extLst>
          </p:nvPr>
        </p:nvGraphicFramePr>
        <p:xfrm>
          <a:off x="1152525" y="1989138"/>
          <a:ext cx="10345738" cy="37084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kstfelt 2">
            <a:extLst>
              <a:ext uri="{FF2B5EF4-FFF2-40B4-BE49-F238E27FC236}">
                <a16:creationId xmlns:a16="http://schemas.microsoft.com/office/drawing/2014/main" id="{2D9211AF-9200-870C-81DF-E68C54887241}"/>
              </a:ext>
            </a:extLst>
          </p:cNvPr>
          <p:cNvSpPr txBox="1"/>
          <p:nvPr/>
        </p:nvSpPr>
        <p:spPr>
          <a:xfrm>
            <a:off x="1957137" y="2358189"/>
            <a:ext cx="401053" cy="184485"/>
          </a:xfrm>
          <a:prstGeom prst="rect">
            <a:avLst/>
          </a:prstGeom>
          <a:noFill/>
        </p:spPr>
        <p:txBody>
          <a:bodyPr wrap="square" lIns="0" tIns="0" rIns="0" bIns="0" rtlCol="0">
            <a:noAutofit/>
          </a:bodyPr>
          <a:lstStyle/>
          <a:p>
            <a:r>
              <a:rPr lang="da-DK" dirty="0">
                <a:solidFill>
                  <a:schemeClr val="bg1"/>
                </a:solidFill>
              </a:rPr>
              <a:t>136</a:t>
            </a:r>
          </a:p>
        </p:txBody>
      </p:sp>
    </p:spTree>
    <p:extLst>
      <p:ext uri="{BB962C8B-B14F-4D97-AF65-F5344CB8AC3E}">
        <p14:creationId xmlns:p14="http://schemas.microsoft.com/office/powerpoint/2010/main" val="380325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56D6C4-1111-D769-05BF-B24A7B2883E6}"/>
              </a:ext>
            </a:extLst>
          </p:cNvPr>
          <p:cNvSpPr>
            <a:spLocks noGrp="1"/>
          </p:cNvSpPr>
          <p:nvPr>
            <p:ph type="title"/>
          </p:nvPr>
        </p:nvSpPr>
        <p:spPr>
          <a:xfrm>
            <a:off x="1152000" y="872717"/>
            <a:ext cx="10346400" cy="635242"/>
          </a:xfrm>
        </p:spPr>
        <p:txBody>
          <a:bodyPr/>
          <a:lstStyle/>
          <a:p>
            <a:pPr algn="ctr"/>
            <a:r>
              <a:rPr lang="da-DK" sz="3600" dirty="0"/>
              <a:t>Første foreløbige resulter</a:t>
            </a:r>
          </a:p>
        </p:txBody>
      </p:sp>
      <p:sp>
        <p:nvSpPr>
          <p:cNvPr id="4" name="Pladsholder til slidenummer 3">
            <a:extLst>
              <a:ext uri="{FF2B5EF4-FFF2-40B4-BE49-F238E27FC236}">
                <a16:creationId xmlns:a16="http://schemas.microsoft.com/office/drawing/2014/main" id="{11489FBB-D280-9615-3158-556A633B3C18}"/>
              </a:ext>
            </a:extLst>
          </p:cNvPr>
          <p:cNvSpPr>
            <a:spLocks noGrp="1"/>
          </p:cNvSpPr>
          <p:nvPr>
            <p:ph type="sldNum" sz="quarter" idx="12"/>
          </p:nvPr>
        </p:nvSpPr>
        <p:spPr/>
        <p:txBody>
          <a:bodyPr/>
          <a:lstStyle/>
          <a:p>
            <a:fld id="{0DAB5548-7253-48D6-B95B-F3D312A72220}" type="slidenum">
              <a:rPr lang="en-GB" smtClean="0"/>
              <a:pPr/>
              <a:t>19</a:t>
            </a:fld>
            <a:endParaRPr lang="en-GB" dirty="0"/>
          </a:p>
        </p:txBody>
      </p:sp>
      <p:pic>
        <p:nvPicPr>
          <p:cNvPr id="8" name="Billede 7">
            <a:extLst>
              <a:ext uri="{FF2B5EF4-FFF2-40B4-BE49-F238E27FC236}">
                <a16:creationId xmlns:a16="http://schemas.microsoft.com/office/drawing/2014/main" id="{3F02BA48-5366-5C33-9C02-175D70E8AAF1}"/>
              </a:ext>
            </a:extLst>
          </p:cNvPr>
          <p:cNvPicPr>
            <a:picLocks noChangeAspect="1"/>
          </p:cNvPicPr>
          <p:nvPr/>
        </p:nvPicPr>
        <p:blipFill>
          <a:blip r:embed="rId2"/>
          <a:stretch>
            <a:fillRect/>
          </a:stretch>
        </p:blipFill>
        <p:spPr>
          <a:xfrm>
            <a:off x="6298091" y="3429000"/>
            <a:ext cx="3681938" cy="2102228"/>
          </a:xfrm>
          <a:prstGeom prst="rect">
            <a:avLst/>
          </a:prstGeom>
        </p:spPr>
      </p:pic>
      <p:pic>
        <p:nvPicPr>
          <p:cNvPr id="10" name="Billede 9">
            <a:extLst>
              <a:ext uri="{FF2B5EF4-FFF2-40B4-BE49-F238E27FC236}">
                <a16:creationId xmlns:a16="http://schemas.microsoft.com/office/drawing/2014/main" id="{4009FCDA-0E90-BC72-D99B-7A8065551101}"/>
              </a:ext>
            </a:extLst>
          </p:cNvPr>
          <p:cNvPicPr>
            <a:picLocks noChangeAspect="1"/>
          </p:cNvPicPr>
          <p:nvPr/>
        </p:nvPicPr>
        <p:blipFill>
          <a:blip r:embed="rId3"/>
          <a:stretch>
            <a:fillRect/>
          </a:stretch>
        </p:blipFill>
        <p:spPr>
          <a:xfrm>
            <a:off x="1556083" y="3088104"/>
            <a:ext cx="3617495" cy="2715806"/>
          </a:xfrm>
          <a:prstGeom prst="rect">
            <a:avLst/>
          </a:prstGeom>
        </p:spPr>
      </p:pic>
      <p:sp>
        <p:nvSpPr>
          <p:cNvPr id="11" name="Tekstfelt 10">
            <a:extLst>
              <a:ext uri="{FF2B5EF4-FFF2-40B4-BE49-F238E27FC236}">
                <a16:creationId xmlns:a16="http://schemas.microsoft.com/office/drawing/2014/main" id="{B8E51BDE-612D-312D-17C5-6BC427B23CA0}"/>
              </a:ext>
            </a:extLst>
          </p:cNvPr>
          <p:cNvSpPr txBox="1"/>
          <p:nvPr/>
        </p:nvSpPr>
        <p:spPr>
          <a:xfrm>
            <a:off x="932468" y="2065421"/>
            <a:ext cx="10565932" cy="1363579"/>
          </a:xfrm>
          <a:prstGeom prst="rect">
            <a:avLst/>
          </a:prstGeom>
          <a:noFill/>
        </p:spPr>
        <p:txBody>
          <a:bodyPr wrap="square" lIns="0" tIns="0" rIns="0" bIns="0" rtlCol="0">
            <a:noAutofit/>
          </a:bodyPr>
          <a:lstStyle/>
          <a:p>
            <a:r>
              <a:rPr lang="da-DK" sz="3200" dirty="0"/>
              <a:t>WHO-5      6,6 point i interventionsgruppen (p- værdi 0,00)</a:t>
            </a:r>
          </a:p>
        </p:txBody>
      </p:sp>
      <p:sp>
        <p:nvSpPr>
          <p:cNvPr id="12" name="Pil: opadgående 11">
            <a:extLst>
              <a:ext uri="{FF2B5EF4-FFF2-40B4-BE49-F238E27FC236}">
                <a16:creationId xmlns:a16="http://schemas.microsoft.com/office/drawing/2014/main" id="{065D56D3-B926-906C-DA9F-7638B2F70B0B}"/>
              </a:ext>
            </a:extLst>
          </p:cNvPr>
          <p:cNvSpPr/>
          <p:nvPr/>
        </p:nvSpPr>
        <p:spPr>
          <a:xfrm>
            <a:off x="2441588" y="1997599"/>
            <a:ext cx="389843" cy="561474"/>
          </a:xfrm>
          <a:prstGeom prst="upArrow">
            <a:avLst/>
          </a:prstGeom>
          <a:solidFill>
            <a:srgbClr val="1F4A60"/>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Tree>
    <p:extLst>
      <p:ext uri="{BB962C8B-B14F-4D97-AF65-F5344CB8AC3E}">
        <p14:creationId xmlns:p14="http://schemas.microsoft.com/office/powerpoint/2010/main" val="293638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ACFC4A3A-35EE-37A0-50F1-3F8FB7060A4F}"/>
              </a:ext>
            </a:extLst>
          </p:cNvPr>
          <p:cNvSpPr>
            <a:spLocks noGrp="1"/>
          </p:cNvSpPr>
          <p:nvPr>
            <p:ph type="sldNum" sz="quarter" idx="12"/>
          </p:nvPr>
        </p:nvSpPr>
        <p:spPr/>
        <p:txBody>
          <a:bodyPr/>
          <a:lstStyle/>
          <a:p>
            <a:fld id="{0DAB5548-7253-48D6-B95B-F3D312A72220}" type="slidenum">
              <a:rPr lang="en-GB" smtClean="0"/>
              <a:pPr/>
              <a:t>2</a:t>
            </a:fld>
            <a:endParaRPr lang="en-GB" dirty="0"/>
          </a:p>
        </p:txBody>
      </p:sp>
      <p:sp>
        <p:nvSpPr>
          <p:cNvPr id="3" name="Tekstfelt 2">
            <a:extLst>
              <a:ext uri="{FF2B5EF4-FFF2-40B4-BE49-F238E27FC236}">
                <a16:creationId xmlns:a16="http://schemas.microsoft.com/office/drawing/2014/main" id="{59C788FA-A061-140D-DF6A-BB58DBCE3151}"/>
              </a:ext>
            </a:extLst>
          </p:cNvPr>
          <p:cNvSpPr txBox="1"/>
          <p:nvPr/>
        </p:nvSpPr>
        <p:spPr>
          <a:xfrm>
            <a:off x="994610" y="1694329"/>
            <a:ext cx="10510989" cy="4369587"/>
          </a:xfrm>
          <a:prstGeom prst="rect">
            <a:avLst/>
          </a:prstGeom>
          <a:noFill/>
        </p:spPr>
        <p:txBody>
          <a:bodyPr wrap="square" lIns="0" tIns="0" rIns="0" bIns="0" rtlCol="0">
            <a:noAutofit/>
          </a:bodyPr>
          <a:lstStyle/>
          <a:p>
            <a:endParaRPr lang="da-DK" dirty="0"/>
          </a:p>
          <a:p>
            <a:pPr algn="ctr"/>
            <a:endParaRPr lang="da-DK" sz="2000" b="1" i="1" dirty="0">
              <a:latin typeface="Calibri" panose="020F0502020204030204" pitchFamily="34" charset="0"/>
              <a:ea typeface="Calibri" panose="020F0502020204030204" pitchFamily="34" charset="0"/>
              <a:cs typeface="Calibri" panose="020F0502020204030204" pitchFamily="34" charset="0"/>
            </a:endParaRPr>
          </a:p>
          <a:p>
            <a:pPr algn="ctr"/>
            <a:r>
              <a:rPr lang="da-DK" sz="3200" i="1" dirty="0">
                <a:latin typeface="Calibri" panose="020F0502020204030204" pitchFamily="34" charset="0"/>
                <a:ea typeface="Calibri" panose="020F0502020204030204" pitchFamily="34" charset="0"/>
                <a:cs typeface="Calibri" panose="020F0502020204030204" pitchFamily="34" charset="0"/>
              </a:rPr>
              <a:t>Når det i sandhed skal lykkes en at føre et menneske hen til et bestemt sted, må man først og fremmest passe på at finde ham der, hvor han er, og begynde der. Dette er hemmeligheden i al sand hjælpekunst.  </a:t>
            </a:r>
          </a:p>
          <a:p>
            <a:pPr algn="ctr"/>
            <a:endParaRPr lang="da-DK" sz="3200" i="1" dirty="0">
              <a:latin typeface="Calibri" panose="020F0502020204030204" pitchFamily="34" charset="0"/>
              <a:ea typeface="Calibri" panose="020F0502020204030204" pitchFamily="34" charset="0"/>
              <a:cs typeface="Calibri" panose="020F0502020204030204" pitchFamily="34" charset="0"/>
            </a:endParaRPr>
          </a:p>
          <a:p>
            <a:pPr algn="ctr"/>
            <a:r>
              <a:rPr lang="da-DK" sz="2000" dirty="0"/>
              <a:t>Søren Kirkegård</a:t>
            </a:r>
          </a:p>
          <a:p>
            <a:endParaRPr lang="da-DK" dirty="0"/>
          </a:p>
        </p:txBody>
      </p:sp>
    </p:spTree>
    <p:extLst>
      <p:ext uri="{BB962C8B-B14F-4D97-AF65-F5344CB8AC3E}">
        <p14:creationId xmlns:p14="http://schemas.microsoft.com/office/powerpoint/2010/main" val="3741817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E3807F32-0909-B213-94CB-87656F1BCF3B}"/>
              </a:ext>
            </a:extLst>
          </p:cNvPr>
          <p:cNvSpPr>
            <a:spLocks noGrp="1"/>
          </p:cNvSpPr>
          <p:nvPr>
            <p:ph type="sldNum" sz="quarter" idx="12"/>
          </p:nvPr>
        </p:nvSpPr>
        <p:spPr/>
        <p:txBody>
          <a:bodyPr/>
          <a:lstStyle/>
          <a:p>
            <a:fld id="{0DAB5548-7253-48D6-B95B-F3D312A72220}" type="slidenum">
              <a:rPr lang="da-DK" smtClean="0"/>
              <a:pPr/>
              <a:t>20</a:t>
            </a:fld>
            <a:endParaRPr lang="da-DK" dirty="0"/>
          </a:p>
        </p:txBody>
      </p:sp>
      <p:pic>
        <p:nvPicPr>
          <p:cNvPr id="3" name="Billede 2">
            <a:extLst>
              <a:ext uri="{FF2B5EF4-FFF2-40B4-BE49-F238E27FC236}">
                <a16:creationId xmlns:a16="http://schemas.microsoft.com/office/drawing/2014/main" id="{E6BA1E8A-69D7-2010-8866-EAA3C793E3E7}"/>
              </a:ext>
            </a:extLst>
          </p:cNvPr>
          <p:cNvPicPr>
            <a:picLocks noChangeAspect="1"/>
          </p:cNvPicPr>
          <p:nvPr/>
        </p:nvPicPr>
        <p:blipFill>
          <a:blip r:embed="rId3"/>
          <a:stretch>
            <a:fillRect/>
          </a:stretch>
        </p:blipFill>
        <p:spPr>
          <a:xfrm>
            <a:off x="0" y="1814905"/>
            <a:ext cx="4178334" cy="5034248"/>
          </a:xfrm>
          <a:prstGeom prst="rect">
            <a:avLst/>
          </a:prstGeom>
        </p:spPr>
      </p:pic>
      <p:pic>
        <p:nvPicPr>
          <p:cNvPr id="4" name="Billede 3">
            <a:extLst>
              <a:ext uri="{FF2B5EF4-FFF2-40B4-BE49-F238E27FC236}">
                <a16:creationId xmlns:a16="http://schemas.microsoft.com/office/drawing/2014/main" id="{DF36FA15-DB8A-CBCE-9BEF-673676906417}"/>
              </a:ext>
            </a:extLst>
          </p:cNvPr>
          <p:cNvPicPr>
            <a:picLocks noChangeAspect="1"/>
          </p:cNvPicPr>
          <p:nvPr/>
        </p:nvPicPr>
        <p:blipFill>
          <a:blip r:embed="rId4"/>
          <a:stretch>
            <a:fillRect/>
          </a:stretch>
        </p:blipFill>
        <p:spPr>
          <a:xfrm>
            <a:off x="7486690" y="0"/>
            <a:ext cx="4705309" cy="3135179"/>
          </a:xfrm>
          <a:prstGeom prst="rect">
            <a:avLst/>
          </a:prstGeom>
        </p:spPr>
      </p:pic>
      <p:pic>
        <p:nvPicPr>
          <p:cNvPr id="5" name="Billede 4">
            <a:extLst>
              <a:ext uri="{FF2B5EF4-FFF2-40B4-BE49-F238E27FC236}">
                <a16:creationId xmlns:a16="http://schemas.microsoft.com/office/drawing/2014/main" id="{AFDC0BB1-3245-6EBB-988C-05EF1B2590DB}"/>
              </a:ext>
            </a:extLst>
          </p:cNvPr>
          <p:cNvPicPr>
            <a:picLocks noChangeAspect="1"/>
          </p:cNvPicPr>
          <p:nvPr/>
        </p:nvPicPr>
        <p:blipFill>
          <a:blip r:embed="rId5"/>
          <a:stretch>
            <a:fillRect/>
          </a:stretch>
        </p:blipFill>
        <p:spPr>
          <a:xfrm>
            <a:off x="2880391" y="8847"/>
            <a:ext cx="5845155" cy="3894455"/>
          </a:xfrm>
          <a:prstGeom prst="rect">
            <a:avLst/>
          </a:prstGeom>
        </p:spPr>
      </p:pic>
      <p:pic>
        <p:nvPicPr>
          <p:cNvPr id="6" name="Billede 5">
            <a:extLst>
              <a:ext uri="{FF2B5EF4-FFF2-40B4-BE49-F238E27FC236}">
                <a16:creationId xmlns:a16="http://schemas.microsoft.com/office/drawing/2014/main" id="{36F7A9FB-797E-ABC7-20D6-F9005BC12B36}"/>
              </a:ext>
            </a:extLst>
          </p:cNvPr>
          <p:cNvPicPr>
            <a:picLocks noChangeAspect="1"/>
          </p:cNvPicPr>
          <p:nvPr/>
        </p:nvPicPr>
        <p:blipFill>
          <a:blip r:embed="rId6"/>
          <a:stretch>
            <a:fillRect/>
          </a:stretch>
        </p:blipFill>
        <p:spPr>
          <a:xfrm>
            <a:off x="7900043" y="3078152"/>
            <a:ext cx="4291956" cy="3779848"/>
          </a:xfrm>
          <a:prstGeom prst="rect">
            <a:avLst/>
          </a:prstGeom>
        </p:spPr>
      </p:pic>
      <p:pic>
        <p:nvPicPr>
          <p:cNvPr id="7" name="Billede 6">
            <a:extLst>
              <a:ext uri="{FF2B5EF4-FFF2-40B4-BE49-F238E27FC236}">
                <a16:creationId xmlns:a16="http://schemas.microsoft.com/office/drawing/2014/main" id="{5F598226-01C8-7C64-8395-69D683F43C15}"/>
              </a:ext>
            </a:extLst>
          </p:cNvPr>
          <p:cNvPicPr>
            <a:picLocks noChangeAspect="1"/>
          </p:cNvPicPr>
          <p:nvPr/>
        </p:nvPicPr>
        <p:blipFill>
          <a:blip r:embed="rId7"/>
          <a:stretch>
            <a:fillRect/>
          </a:stretch>
        </p:blipFill>
        <p:spPr>
          <a:xfrm>
            <a:off x="4178335" y="3903302"/>
            <a:ext cx="3721708" cy="4680992"/>
          </a:xfrm>
          <a:prstGeom prst="rect">
            <a:avLst/>
          </a:prstGeom>
        </p:spPr>
      </p:pic>
      <p:sp>
        <p:nvSpPr>
          <p:cNvPr id="8" name="Tekstfelt 7">
            <a:extLst>
              <a:ext uri="{FF2B5EF4-FFF2-40B4-BE49-F238E27FC236}">
                <a16:creationId xmlns:a16="http://schemas.microsoft.com/office/drawing/2014/main" id="{F9BC99A9-5602-C814-85B0-C173239F2767}"/>
              </a:ext>
            </a:extLst>
          </p:cNvPr>
          <p:cNvSpPr txBox="1"/>
          <p:nvPr/>
        </p:nvSpPr>
        <p:spPr>
          <a:xfrm>
            <a:off x="247973" y="308362"/>
            <a:ext cx="2340244" cy="1303461"/>
          </a:xfrm>
          <a:prstGeom prst="rect">
            <a:avLst/>
          </a:prstGeom>
          <a:noFill/>
        </p:spPr>
        <p:txBody>
          <a:bodyPr wrap="square" lIns="0" tIns="0" rIns="0" bIns="0" rtlCol="0">
            <a:noAutofit/>
          </a:bodyPr>
          <a:lstStyle/>
          <a:p>
            <a:r>
              <a:rPr lang="en-US" sz="2800" b="1" dirty="0"/>
              <a:t>A penny for your thoughts?</a:t>
            </a:r>
          </a:p>
        </p:txBody>
      </p:sp>
    </p:spTree>
    <p:extLst>
      <p:ext uri="{BB962C8B-B14F-4D97-AF65-F5344CB8AC3E}">
        <p14:creationId xmlns:p14="http://schemas.microsoft.com/office/powerpoint/2010/main" val="1047930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4D2186-406B-89F7-C412-75CF15D59843}"/>
              </a:ext>
            </a:extLst>
          </p:cNvPr>
          <p:cNvSpPr>
            <a:spLocks noGrp="1"/>
          </p:cNvSpPr>
          <p:nvPr>
            <p:ph type="title"/>
          </p:nvPr>
        </p:nvSpPr>
        <p:spPr>
          <a:xfrm>
            <a:off x="1151999" y="872717"/>
            <a:ext cx="10344675" cy="596576"/>
          </a:xfrm>
        </p:spPr>
        <p:txBody>
          <a:bodyPr/>
          <a:lstStyle/>
          <a:p>
            <a:r>
              <a:rPr lang="da-DK" dirty="0"/>
              <a:t>Hvad er atopisk eksem?</a:t>
            </a:r>
          </a:p>
        </p:txBody>
      </p:sp>
      <p:sp>
        <p:nvSpPr>
          <p:cNvPr id="3" name="Pladsholder til indhold 2">
            <a:extLst>
              <a:ext uri="{FF2B5EF4-FFF2-40B4-BE49-F238E27FC236}">
                <a16:creationId xmlns:a16="http://schemas.microsoft.com/office/drawing/2014/main" id="{9C8C456C-9A35-C751-AB9B-5C8C2E6E77EA}"/>
              </a:ext>
            </a:extLst>
          </p:cNvPr>
          <p:cNvSpPr>
            <a:spLocks noGrp="1"/>
          </p:cNvSpPr>
          <p:nvPr>
            <p:ph sz="quarter" idx="13"/>
          </p:nvPr>
        </p:nvSpPr>
        <p:spPr/>
        <p:txBody>
          <a:bodyPr/>
          <a:lstStyle/>
          <a:p>
            <a:endParaRPr lang="da-DK"/>
          </a:p>
        </p:txBody>
      </p:sp>
      <p:sp>
        <p:nvSpPr>
          <p:cNvPr id="4" name="Pladsholder til slidenummer 3">
            <a:extLst>
              <a:ext uri="{FF2B5EF4-FFF2-40B4-BE49-F238E27FC236}">
                <a16:creationId xmlns:a16="http://schemas.microsoft.com/office/drawing/2014/main" id="{6193346B-8555-61BC-AC8E-E16CEFE12DA3}"/>
              </a:ext>
            </a:extLst>
          </p:cNvPr>
          <p:cNvSpPr>
            <a:spLocks noGrp="1"/>
          </p:cNvSpPr>
          <p:nvPr>
            <p:ph type="sldNum" sz="quarter" idx="12"/>
          </p:nvPr>
        </p:nvSpPr>
        <p:spPr/>
        <p:txBody>
          <a:bodyPr/>
          <a:lstStyle/>
          <a:p>
            <a:fld id="{0DAB5548-7253-48D6-B95B-F3D312A72220}" type="slidenum">
              <a:rPr lang="en-GB" smtClean="0"/>
              <a:pPr/>
              <a:t>3</a:t>
            </a:fld>
            <a:endParaRPr lang="en-GB" dirty="0"/>
          </a:p>
        </p:txBody>
      </p:sp>
      <p:pic>
        <p:nvPicPr>
          <p:cNvPr id="5" name="Billede 4">
            <a:extLst>
              <a:ext uri="{FF2B5EF4-FFF2-40B4-BE49-F238E27FC236}">
                <a16:creationId xmlns:a16="http://schemas.microsoft.com/office/drawing/2014/main" id="{8DE6E530-876D-9799-4E92-75A3F8BD38A9}"/>
              </a:ext>
            </a:extLst>
          </p:cNvPr>
          <p:cNvPicPr>
            <a:picLocks noChangeAspect="1"/>
          </p:cNvPicPr>
          <p:nvPr/>
        </p:nvPicPr>
        <p:blipFill>
          <a:blip r:embed="rId3"/>
          <a:stretch>
            <a:fillRect/>
          </a:stretch>
        </p:blipFill>
        <p:spPr>
          <a:xfrm>
            <a:off x="1" y="0"/>
            <a:ext cx="12191999" cy="6858000"/>
          </a:xfrm>
          <a:prstGeom prst="rect">
            <a:avLst/>
          </a:prstGeom>
        </p:spPr>
      </p:pic>
      <p:sp>
        <p:nvSpPr>
          <p:cNvPr id="6" name="Tekstfelt 5">
            <a:extLst>
              <a:ext uri="{FF2B5EF4-FFF2-40B4-BE49-F238E27FC236}">
                <a16:creationId xmlns:a16="http://schemas.microsoft.com/office/drawing/2014/main" id="{BB6CB3F1-2878-DAE6-1D95-8796EEAEBE39}"/>
              </a:ext>
            </a:extLst>
          </p:cNvPr>
          <p:cNvSpPr txBox="1"/>
          <p:nvPr/>
        </p:nvSpPr>
        <p:spPr>
          <a:xfrm>
            <a:off x="345233" y="388800"/>
            <a:ext cx="5290457" cy="1600338"/>
          </a:xfrm>
          <a:prstGeom prst="rect">
            <a:avLst/>
          </a:prstGeom>
          <a:noFill/>
        </p:spPr>
        <p:txBody>
          <a:bodyPr wrap="square" lIns="0" tIns="0" rIns="0" bIns="0" rtlCol="0">
            <a:noAutofit/>
          </a:bodyPr>
          <a:lstStyle/>
          <a:p>
            <a:r>
              <a:rPr lang="da-DK" sz="2800" dirty="0">
                <a:solidFill>
                  <a:schemeClr val="bg1"/>
                </a:solidFill>
              </a:rPr>
              <a:t>Atopisk eksem er en kronisk inflammatorisk hudsygdom. </a:t>
            </a:r>
          </a:p>
          <a:p>
            <a:r>
              <a:rPr lang="da-DK" sz="2800" dirty="0">
                <a:solidFill>
                  <a:schemeClr val="bg1"/>
                </a:solidFill>
              </a:rPr>
              <a:t>Den ses hos op til 20% af børn og 10 % af voksne.</a:t>
            </a:r>
          </a:p>
        </p:txBody>
      </p:sp>
      <p:sp>
        <p:nvSpPr>
          <p:cNvPr id="7" name="Tekstfelt 6">
            <a:extLst>
              <a:ext uri="{FF2B5EF4-FFF2-40B4-BE49-F238E27FC236}">
                <a16:creationId xmlns:a16="http://schemas.microsoft.com/office/drawing/2014/main" id="{E401516C-7997-2726-EA20-E4F89DCFB576}"/>
              </a:ext>
            </a:extLst>
          </p:cNvPr>
          <p:cNvSpPr txBox="1"/>
          <p:nvPr/>
        </p:nvSpPr>
        <p:spPr>
          <a:xfrm>
            <a:off x="345233" y="2352431"/>
            <a:ext cx="4070459" cy="3936769"/>
          </a:xfrm>
          <a:prstGeom prst="rect">
            <a:avLst/>
          </a:prstGeom>
          <a:noFill/>
        </p:spPr>
        <p:txBody>
          <a:bodyPr wrap="square" lIns="0" tIns="0" rIns="0" bIns="0" rtlCol="0">
            <a:noAutofit/>
          </a:bodyPr>
          <a:lstStyle/>
          <a:p>
            <a:pPr marL="285750" indent="-285750">
              <a:buFont typeface="Arial" panose="020B0604020202020204" pitchFamily="34" charset="0"/>
              <a:buChar char="•"/>
            </a:pPr>
            <a:r>
              <a:rPr lang="da-DK" dirty="0">
                <a:solidFill>
                  <a:schemeClr val="bg1"/>
                </a:solidFill>
              </a:rPr>
              <a:t>Tørhed</a:t>
            </a:r>
          </a:p>
          <a:p>
            <a:pPr marL="285750" indent="-285750">
              <a:buFont typeface="Arial" panose="020B0604020202020204" pitchFamily="34" charset="0"/>
              <a:buChar char="•"/>
            </a:pPr>
            <a:r>
              <a:rPr lang="da-DK" dirty="0">
                <a:solidFill>
                  <a:schemeClr val="bg1"/>
                </a:solidFill>
              </a:rPr>
              <a:t>Rødme</a:t>
            </a:r>
          </a:p>
          <a:p>
            <a:pPr marL="285750" indent="-285750">
              <a:buFont typeface="Arial" panose="020B0604020202020204" pitchFamily="34" charset="0"/>
              <a:buChar char="•"/>
            </a:pPr>
            <a:r>
              <a:rPr lang="da-DK" dirty="0">
                <a:solidFill>
                  <a:schemeClr val="bg1"/>
                </a:solidFill>
              </a:rPr>
              <a:t>Smerter</a:t>
            </a:r>
          </a:p>
          <a:p>
            <a:pPr marL="285750" indent="-285750">
              <a:buFont typeface="Arial" panose="020B0604020202020204" pitchFamily="34" charset="0"/>
              <a:buChar char="•"/>
            </a:pPr>
            <a:r>
              <a:rPr lang="da-DK" dirty="0">
                <a:solidFill>
                  <a:schemeClr val="bg1"/>
                </a:solidFill>
              </a:rPr>
              <a:t>Intens kløe</a:t>
            </a:r>
          </a:p>
          <a:p>
            <a:pPr marL="285750" indent="-285750">
              <a:buFont typeface="Arial" panose="020B0604020202020204" pitchFamily="34" charset="0"/>
              <a:buChar char="•"/>
            </a:pPr>
            <a:r>
              <a:rPr lang="da-DK" dirty="0">
                <a:solidFill>
                  <a:schemeClr val="bg1"/>
                </a:solidFill>
              </a:rPr>
              <a:t>Søvn besvær</a:t>
            </a:r>
          </a:p>
          <a:p>
            <a:endParaRPr lang="da-DK" dirty="0">
              <a:solidFill>
                <a:schemeClr val="bg1"/>
              </a:solidFill>
            </a:endParaRPr>
          </a:p>
          <a:p>
            <a:pPr marL="285750" indent="-285750">
              <a:buFont typeface="Arial" panose="020B0604020202020204" pitchFamily="34" charset="0"/>
              <a:buChar char="•"/>
            </a:pPr>
            <a:r>
              <a:rPr lang="da-DK" dirty="0">
                <a:solidFill>
                  <a:schemeClr val="bg1"/>
                </a:solidFill>
              </a:rPr>
              <a:t>Depression </a:t>
            </a:r>
          </a:p>
          <a:p>
            <a:pPr marL="285750" indent="-285750">
              <a:buFont typeface="Arial" panose="020B0604020202020204" pitchFamily="34" charset="0"/>
              <a:buChar char="•"/>
            </a:pPr>
            <a:r>
              <a:rPr lang="da-DK" dirty="0">
                <a:solidFill>
                  <a:schemeClr val="bg1"/>
                </a:solidFill>
              </a:rPr>
              <a:t>Angst</a:t>
            </a:r>
          </a:p>
          <a:p>
            <a:pPr marL="285750" indent="-285750">
              <a:buFont typeface="Arial" panose="020B0604020202020204" pitchFamily="34" charset="0"/>
              <a:buChar char="•"/>
            </a:pPr>
            <a:endParaRPr lang="da-DK" dirty="0">
              <a:solidFill>
                <a:schemeClr val="bg1"/>
              </a:solidFill>
            </a:endParaRPr>
          </a:p>
          <a:p>
            <a:endParaRPr lang="da-DK" dirty="0">
              <a:solidFill>
                <a:schemeClr val="bg1"/>
              </a:solidFill>
            </a:endParaRPr>
          </a:p>
          <a:p>
            <a:endParaRPr lang="da-DK" dirty="0">
              <a:solidFill>
                <a:schemeClr val="bg1"/>
              </a:solidFill>
            </a:endParaRPr>
          </a:p>
          <a:p>
            <a:r>
              <a:rPr lang="da-DK" b="1" u="sng" dirty="0">
                <a:solidFill>
                  <a:schemeClr val="bg1"/>
                </a:solidFill>
              </a:rPr>
              <a:t>Nedsat livskvalitet</a:t>
            </a:r>
          </a:p>
        </p:txBody>
      </p:sp>
      <p:sp>
        <p:nvSpPr>
          <p:cNvPr id="8" name="Tekstfelt 7">
            <a:extLst>
              <a:ext uri="{FF2B5EF4-FFF2-40B4-BE49-F238E27FC236}">
                <a16:creationId xmlns:a16="http://schemas.microsoft.com/office/drawing/2014/main" id="{952AD676-9BA3-31DB-99D6-BDA870FA18BC}"/>
              </a:ext>
            </a:extLst>
          </p:cNvPr>
          <p:cNvSpPr txBox="1"/>
          <p:nvPr/>
        </p:nvSpPr>
        <p:spPr>
          <a:xfrm>
            <a:off x="345233" y="6144768"/>
            <a:ext cx="11160367" cy="324432"/>
          </a:xfrm>
          <a:prstGeom prst="rect">
            <a:avLst/>
          </a:prstGeom>
          <a:noFill/>
        </p:spPr>
        <p:txBody>
          <a:bodyPr wrap="square" lIns="0" tIns="0" rIns="0" bIns="0" rtlCol="0">
            <a:noAutofit/>
          </a:bodyPr>
          <a:lstStyle/>
          <a:p>
            <a:r>
              <a:rPr lang="da-DK" sz="1100" dirty="0" err="1">
                <a:solidFill>
                  <a:schemeClr val="bg1"/>
                </a:solidFill>
                <a:effectLst/>
                <a:latin typeface="+mj-lt"/>
                <a:ea typeface="Calibri" panose="020F0502020204030204" pitchFamily="34" charset="0"/>
                <a:cs typeface="Arial" panose="020B0604020202020204" pitchFamily="34" charset="0"/>
              </a:rPr>
              <a:t>Langan</a:t>
            </a:r>
            <a:r>
              <a:rPr lang="da-DK" sz="1100" dirty="0">
                <a:solidFill>
                  <a:schemeClr val="bg1"/>
                </a:solidFill>
                <a:effectLst/>
                <a:latin typeface="+mj-lt"/>
                <a:ea typeface="Calibri" panose="020F0502020204030204" pitchFamily="34" charset="0"/>
                <a:cs typeface="Arial" panose="020B0604020202020204" pitchFamily="34" charset="0"/>
              </a:rPr>
              <a:t> SM, </a:t>
            </a:r>
            <a:r>
              <a:rPr lang="da-DK" sz="1100" dirty="0" err="1">
                <a:solidFill>
                  <a:schemeClr val="bg1"/>
                </a:solidFill>
                <a:effectLst/>
                <a:latin typeface="+mj-lt"/>
                <a:ea typeface="Calibri" panose="020F0502020204030204" pitchFamily="34" charset="0"/>
                <a:cs typeface="Arial" panose="020B0604020202020204" pitchFamily="34" charset="0"/>
              </a:rPr>
              <a:t>Irvine</a:t>
            </a:r>
            <a:r>
              <a:rPr lang="da-DK" sz="1100" dirty="0">
                <a:solidFill>
                  <a:schemeClr val="bg1"/>
                </a:solidFill>
                <a:effectLst/>
                <a:latin typeface="+mj-lt"/>
                <a:ea typeface="Calibri" panose="020F0502020204030204" pitchFamily="34" charset="0"/>
                <a:cs typeface="Arial" panose="020B0604020202020204" pitchFamily="34" charset="0"/>
              </a:rPr>
              <a:t> AD, Weidinger S. </a:t>
            </a:r>
            <a:r>
              <a:rPr lang="da-DK" sz="1100" dirty="0" err="1">
                <a:solidFill>
                  <a:schemeClr val="bg1"/>
                </a:solidFill>
                <a:effectLst/>
                <a:latin typeface="+mj-lt"/>
                <a:ea typeface="Calibri" panose="020F0502020204030204" pitchFamily="34" charset="0"/>
                <a:cs typeface="Arial" panose="020B0604020202020204" pitchFamily="34" charset="0"/>
              </a:rPr>
              <a:t>Atopic</a:t>
            </a:r>
            <a:r>
              <a:rPr lang="da-DK" sz="1100" dirty="0">
                <a:solidFill>
                  <a:schemeClr val="bg1"/>
                </a:solidFill>
                <a:effectLst/>
                <a:latin typeface="+mj-lt"/>
                <a:ea typeface="Calibri" panose="020F0502020204030204" pitchFamily="34" charset="0"/>
                <a:cs typeface="Arial" panose="020B0604020202020204" pitchFamily="34" charset="0"/>
              </a:rPr>
              <a:t> dermatitis. </a:t>
            </a:r>
            <a:r>
              <a:rPr lang="da-DK" sz="1100" i="1" dirty="0">
                <a:solidFill>
                  <a:schemeClr val="bg1"/>
                </a:solidFill>
                <a:effectLst/>
                <a:latin typeface="+mj-lt"/>
                <a:ea typeface="Calibri" panose="020F0502020204030204" pitchFamily="34" charset="0"/>
                <a:cs typeface="Arial" panose="020B0604020202020204" pitchFamily="34" charset="0"/>
              </a:rPr>
              <a:t>Lancet</a:t>
            </a:r>
            <a:r>
              <a:rPr lang="da-DK" sz="1100" dirty="0">
                <a:solidFill>
                  <a:schemeClr val="bg1"/>
                </a:solidFill>
                <a:effectLst/>
                <a:latin typeface="+mj-lt"/>
                <a:ea typeface="Calibri" panose="020F0502020204030204" pitchFamily="34" charset="0"/>
                <a:cs typeface="Arial" panose="020B0604020202020204" pitchFamily="34" charset="0"/>
              </a:rPr>
              <a:t>. </a:t>
            </a:r>
            <a:r>
              <a:rPr lang="da-DK" sz="1100" dirty="0" err="1">
                <a:solidFill>
                  <a:schemeClr val="bg1"/>
                </a:solidFill>
                <a:effectLst/>
                <a:latin typeface="+mj-lt"/>
                <a:ea typeface="Calibri" panose="020F0502020204030204" pitchFamily="34" charset="0"/>
                <a:cs typeface="Arial" panose="020B0604020202020204" pitchFamily="34" charset="0"/>
              </a:rPr>
              <a:t>Aug</a:t>
            </a:r>
            <a:r>
              <a:rPr lang="da-DK" sz="1100" dirty="0">
                <a:solidFill>
                  <a:schemeClr val="bg1"/>
                </a:solidFill>
                <a:effectLst/>
                <a:latin typeface="+mj-lt"/>
                <a:ea typeface="Calibri" panose="020F0502020204030204" pitchFamily="34" charset="0"/>
                <a:cs typeface="Arial" panose="020B0604020202020204" pitchFamily="34" charset="0"/>
              </a:rPr>
              <a:t> 1 2020;396(10247):345-360. doi:10.1016/s0140-6736(20)31286-1</a:t>
            </a:r>
            <a:endParaRPr lang="da-DK" sz="1100" dirty="0">
              <a:solidFill>
                <a:schemeClr val="bg1"/>
              </a:solidFill>
              <a:latin typeface="+mj-lt"/>
            </a:endParaRPr>
          </a:p>
        </p:txBody>
      </p:sp>
    </p:spTree>
    <p:extLst>
      <p:ext uri="{BB962C8B-B14F-4D97-AF65-F5344CB8AC3E}">
        <p14:creationId xmlns:p14="http://schemas.microsoft.com/office/powerpoint/2010/main" val="289450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39668E-3093-407A-89FF-DCEA7B334D23}"/>
              </a:ext>
            </a:extLst>
          </p:cNvPr>
          <p:cNvSpPr>
            <a:spLocks noGrp="1"/>
          </p:cNvSpPr>
          <p:nvPr>
            <p:ph type="title"/>
          </p:nvPr>
        </p:nvSpPr>
        <p:spPr>
          <a:xfrm>
            <a:off x="1152000" y="872717"/>
            <a:ext cx="10346400" cy="613184"/>
          </a:xfrm>
        </p:spPr>
        <p:txBody>
          <a:bodyPr/>
          <a:lstStyle/>
          <a:p>
            <a:pPr algn="ctr"/>
            <a:r>
              <a:rPr lang="da-DK" sz="3800" dirty="0"/>
              <a:t>Hvorfor er det vigtigt?</a:t>
            </a:r>
          </a:p>
        </p:txBody>
      </p:sp>
      <p:sp>
        <p:nvSpPr>
          <p:cNvPr id="3" name="Pladsholder til slidenummer 2">
            <a:extLst>
              <a:ext uri="{FF2B5EF4-FFF2-40B4-BE49-F238E27FC236}">
                <a16:creationId xmlns:a16="http://schemas.microsoft.com/office/drawing/2014/main" id="{7D3564FE-4374-4562-A095-F70C0C584813}"/>
              </a:ext>
            </a:extLst>
          </p:cNvPr>
          <p:cNvSpPr>
            <a:spLocks noGrp="1"/>
          </p:cNvSpPr>
          <p:nvPr>
            <p:ph type="sldNum" sz="quarter" idx="12"/>
          </p:nvPr>
        </p:nvSpPr>
        <p:spPr>
          <a:xfrm>
            <a:off x="11504613" y="6289200"/>
            <a:ext cx="687386" cy="180000"/>
          </a:xfrm>
        </p:spPr>
        <p:txBody>
          <a:bodyPr/>
          <a:lstStyle/>
          <a:p>
            <a:fld id="{667EC89C-17A0-4E64-A6D2-B825673CEEDF}" type="slidenum">
              <a:rPr lang="da-DK" smtClean="0"/>
              <a:pPr/>
              <a:t>4</a:t>
            </a:fld>
            <a:endParaRPr lang="da-DK" dirty="0"/>
          </a:p>
        </p:txBody>
      </p:sp>
      <p:graphicFrame>
        <p:nvGraphicFramePr>
          <p:cNvPr id="5" name="Pladsholder til indhold 2">
            <a:extLst>
              <a:ext uri="{FF2B5EF4-FFF2-40B4-BE49-F238E27FC236}">
                <a16:creationId xmlns:a16="http://schemas.microsoft.com/office/drawing/2014/main" id="{E02AB871-2956-52BE-8875-AC881891FACA}"/>
              </a:ext>
            </a:extLst>
          </p:cNvPr>
          <p:cNvGraphicFramePr>
            <a:graphicFrameLocks noGrp="1"/>
          </p:cNvGraphicFramePr>
          <p:nvPr>
            <p:ph sz="quarter" idx="13"/>
            <p:extLst>
              <p:ext uri="{D42A27DB-BD31-4B8C-83A1-F6EECF244321}">
                <p14:modId xmlns:p14="http://schemas.microsoft.com/office/powerpoint/2010/main" val="1747851781"/>
              </p:ext>
            </p:extLst>
          </p:nvPr>
        </p:nvGraphicFramePr>
        <p:xfrm>
          <a:off x="1152525" y="1989138"/>
          <a:ext cx="10345738" cy="3708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custData r:id="rId1"/>
      <p:custData r:id="rId2"/>
    </p:custDataLst>
    <p:extLst>
      <p:ext uri="{BB962C8B-B14F-4D97-AF65-F5344CB8AC3E}">
        <p14:creationId xmlns:p14="http://schemas.microsoft.com/office/powerpoint/2010/main" val="995516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91A2EE-9246-37A0-7565-CA330F9DC8FE}"/>
              </a:ext>
            </a:extLst>
          </p:cNvPr>
          <p:cNvSpPr>
            <a:spLocks noGrp="1"/>
          </p:cNvSpPr>
          <p:nvPr>
            <p:ph sz="quarter" idx="13"/>
          </p:nvPr>
        </p:nvSpPr>
        <p:spPr>
          <a:xfrm>
            <a:off x="999600" y="1200243"/>
            <a:ext cx="10346400" cy="3708000"/>
          </a:xfrm>
        </p:spPr>
        <p:txBody>
          <a:bodyPr/>
          <a:lstStyle/>
          <a:p>
            <a:pPr marL="0" indent="0" algn="ctr">
              <a:buNone/>
            </a:pPr>
            <a:endParaRPr lang="da-DK" b="1" dirty="0"/>
          </a:p>
          <a:p>
            <a:pPr marL="0" indent="0" algn="ctr">
              <a:buNone/>
            </a:pPr>
            <a:r>
              <a:rPr lang="da-DK" sz="4000" b="1" dirty="0"/>
              <a:t>1.</a:t>
            </a:r>
            <a:r>
              <a:rPr lang="da-DK" sz="4000" dirty="0"/>
              <a:t> </a:t>
            </a:r>
            <a:r>
              <a:rPr lang="da-DK" sz="4000" b="1" dirty="0"/>
              <a:t>step </a:t>
            </a:r>
          </a:p>
          <a:p>
            <a:pPr marL="0" indent="0">
              <a:buNone/>
            </a:pPr>
            <a:r>
              <a:rPr lang="da-DK" sz="4000" dirty="0"/>
              <a:t>At undersøge og afdække patientens behov for støtte og specifikt hvordan det behov kan mødes i vores konsultationer? </a:t>
            </a:r>
          </a:p>
          <a:p>
            <a:pPr marL="0" indent="0">
              <a:buNone/>
            </a:pPr>
            <a:endParaRPr lang="da-DK" dirty="0"/>
          </a:p>
          <a:p>
            <a:endParaRPr lang="da-DK" dirty="0"/>
          </a:p>
          <a:p>
            <a:endParaRPr lang="da-DK" dirty="0"/>
          </a:p>
        </p:txBody>
      </p:sp>
      <p:sp>
        <p:nvSpPr>
          <p:cNvPr id="4" name="Pladsholder til slidenummer 3">
            <a:extLst>
              <a:ext uri="{FF2B5EF4-FFF2-40B4-BE49-F238E27FC236}">
                <a16:creationId xmlns:a16="http://schemas.microsoft.com/office/drawing/2014/main" id="{41B755AC-2703-6183-2D83-46F06E981441}"/>
              </a:ext>
            </a:extLst>
          </p:cNvPr>
          <p:cNvSpPr>
            <a:spLocks noGrp="1"/>
          </p:cNvSpPr>
          <p:nvPr>
            <p:ph type="sldNum" sz="quarter" idx="12"/>
          </p:nvPr>
        </p:nvSpPr>
        <p:spPr/>
        <p:txBody>
          <a:bodyPr/>
          <a:lstStyle/>
          <a:p>
            <a:fld id="{0DAB5548-7253-48D6-B95B-F3D312A72220}" type="slidenum">
              <a:rPr lang="en-GB" smtClean="0"/>
              <a:pPr/>
              <a:t>5</a:t>
            </a:fld>
            <a:endParaRPr lang="en-GB" dirty="0"/>
          </a:p>
        </p:txBody>
      </p:sp>
    </p:spTree>
    <p:extLst>
      <p:ext uri="{BB962C8B-B14F-4D97-AF65-F5344CB8AC3E}">
        <p14:creationId xmlns:p14="http://schemas.microsoft.com/office/powerpoint/2010/main" val="162324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a:extLst>
              <a:ext uri="{FF2B5EF4-FFF2-40B4-BE49-F238E27FC236}">
                <a16:creationId xmlns:a16="http://schemas.microsoft.com/office/drawing/2014/main" id="{CC8922B6-435B-02F4-E064-5636CA8A95AE}"/>
              </a:ext>
            </a:extLst>
          </p:cNvPr>
          <p:cNvPicPr>
            <a:picLocks noGrp="1" noChangeAspect="1"/>
          </p:cNvPicPr>
          <p:nvPr>
            <p:ph type="pic" sz="quarter" idx="20"/>
          </p:nvPr>
        </p:nvPicPr>
        <p:blipFill>
          <a:blip r:embed="rId4"/>
          <a:srcRect l="8565" r="8565"/>
          <a:stretch>
            <a:fillRect/>
          </a:stretch>
        </p:blipFill>
        <p:spPr>
          <a:xfrm>
            <a:off x="0" y="0"/>
            <a:ext cx="12192001" cy="6858000"/>
          </a:xfrm>
          <a:prstGeom prst="rect">
            <a:avLst/>
          </a:prstGeom>
        </p:spPr>
      </p:pic>
      <p:pic>
        <p:nvPicPr>
          <p:cNvPr id="5" name="Billede 4">
            <a:extLst>
              <a:ext uri="{FF2B5EF4-FFF2-40B4-BE49-F238E27FC236}">
                <a16:creationId xmlns:a16="http://schemas.microsoft.com/office/drawing/2014/main" id="{C3E14777-025B-9EE9-3DAE-78004F5B0CA8}"/>
              </a:ext>
            </a:extLst>
          </p:cNvPr>
          <p:cNvPicPr>
            <a:picLocks noChangeAspect="1"/>
          </p:cNvPicPr>
          <p:nvPr/>
        </p:nvPicPr>
        <p:blipFill>
          <a:blip r:embed="rId5"/>
          <a:stretch>
            <a:fillRect/>
          </a:stretch>
        </p:blipFill>
        <p:spPr>
          <a:xfrm>
            <a:off x="1761696" y="1677477"/>
            <a:ext cx="2591025" cy="1048603"/>
          </a:xfrm>
          <a:prstGeom prst="rect">
            <a:avLst/>
          </a:prstGeom>
        </p:spPr>
      </p:pic>
      <p:pic>
        <p:nvPicPr>
          <p:cNvPr id="7" name="Billede 6">
            <a:extLst>
              <a:ext uri="{FF2B5EF4-FFF2-40B4-BE49-F238E27FC236}">
                <a16:creationId xmlns:a16="http://schemas.microsoft.com/office/drawing/2014/main" id="{ECC9E250-1EAC-D514-0901-66D2ED89C331}"/>
              </a:ext>
            </a:extLst>
          </p:cNvPr>
          <p:cNvPicPr>
            <a:picLocks noChangeAspect="1"/>
          </p:cNvPicPr>
          <p:nvPr/>
        </p:nvPicPr>
        <p:blipFill>
          <a:blip r:embed="rId6"/>
          <a:stretch>
            <a:fillRect/>
          </a:stretch>
        </p:blipFill>
        <p:spPr>
          <a:xfrm>
            <a:off x="4699027" y="3354808"/>
            <a:ext cx="4285859" cy="1432684"/>
          </a:xfrm>
          <a:prstGeom prst="rect">
            <a:avLst/>
          </a:prstGeom>
        </p:spPr>
      </p:pic>
      <p:pic>
        <p:nvPicPr>
          <p:cNvPr id="8" name="Billede 7">
            <a:extLst>
              <a:ext uri="{FF2B5EF4-FFF2-40B4-BE49-F238E27FC236}">
                <a16:creationId xmlns:a16="http://schemas.microsoft.com/office/drawing/2014/main" id="{56926148-64A7-E607-6506-9573D4E7CC18}"/>
              </a:ext>
            </a:extLst>
          </p:cNvPr>
          <p:cNvPicPr>
            <a:picLocks noChangeAspect="1"/>
          </p:cNvPicPr>
          <p:nvPr/>
        </p:nvPicPr>
        <p:blipFill>
          <a:blip r:embed="rId7"/>
          <a:stretch>
            <a:fillRect/>
          </a:stretch>
        </p:blipFill>
        <p:spPr>
          <a:xfrm>
            <a:off x="8018053" y="1284445"/>
            <a:ext cx="2572735" cy="1048603"/>
          </a:xfrm>
          <a:prstGeom prst="rect">
            <a:avLst/>
          </a:prstGeom>
        </p:spPr>
      </p:pic>
    </p:spTree>
    <p:custDataLst>
      <p:custData r:id="rId1"/>
      <p:custData r:id="rId2"/>
    </p:custDataLst>
    <p:extLst>
      <p:ext uri="{BB962C8B-B14F-4D97-AF65-F5344CB8AC3E}">
        <p14:creationId xmlns:p14="http://schemas.microsoft.com/office/powerpoint/2010/main" val="148211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91A2EE-9246-37A0-7565-CA330F9DC8FE}"/>
              </a:ext>
            </a:extLst>
          </p:cNvPr>
          <p:cNvSpPr>
            <a:spLocks noGrp="1"/>
          </p:cNvSpPr>
          <p:nvPr>
            <p:ph sz="quarter" idx="13"/>
          </p:nvPr>
        </p:nvSpPr>
        <p:spPr>
          <a:xfrm>
            <a:off x="1159200" y="797859"/>
            <a:ext cx="10346400" cy="4289678"/>
          </a:xfrm>
        </p:spPr>
        <p:txBody>
          <a:bodyPr/>
          <a:lstStyle/>
          <a:p>
            <a:pPr marL="0" indent="0" algn="ctr">
              <a:buNone/>
            </a:pPr>
            <a:endParaRPr lang="da-DK" sz="2000" b="1" dirty="0"/>
          </a:p>
          <a:p>
            <a:pPr marL="0" indent="0" algn="ctr">
              <a:buNone/>
            </a:pPr>
            <a:r>
              <a:rPr lang="da-DK" sz="4000" b="1" dirty="0"/>
              <a:t>2. step </a:t>
            </a:r>
          </a:p>
          <a:p>
            <a:pPr marL="0" indent="0">
              <a:buNone/>
            </a:pPr>
            <a:r>
              <a:rPr lang="da-DK" sz="4000" dirty="0"/>
              <a:t>At udvikle og teste brugbarheden og anvendeligheden at et samtaleværktøj, som skal anvendes til eksem konsultationer mhp. at centrere konsultationen om det der er vigtigt for patienten</a:t>
            </a:r>
          </a:p>
          <a:p>
            <a:pPr marL="0" indent="0">
              <a:buNone/>
            </a:pPr>
            <a:endParaRPr lang="da-DK" dirty="0"/>
          </a:p>
          <a:p>
            <a:endParaRPr lang="da-DK" dirty="0"/>
          </a:p>
          <a:p>
            <a:endParaRPr lang="da-DK" dirty="0"/>
          </a:p>
        </p:txBody>
      </p:sp>
      <p:sp>
        <p:nvSpPr>
          <p:cNvPr id="4" name="Pladsholder til slidenummer 3">
            <a:extLst>
              <a:ext uri="{FF2B5EF4-FFF2-40B4-BE49-F238E27FC236}">
                <a16:creationId xmlns:a16="http://schemas.microsoft.com/office/drawing/2014/main" id="{41B755AC-2703-6183-2D83-46F06E981441}"/>
              </a:ext>
            </a:extLst>
          </p:cNvPr>
          <p:cNvSpPr>
            <a:spLocks noGrp="1"/>
          </p:cNvSpPr>
          <p:nvPr>
            <p:ph type="sldNum" sz="quarter" idx="12"/>
          </p:nvPr>
        </p:nvSpPr>
        <p:spPr/>
        <p:txBody>
          <a:bodyPr/>
          <a:lstStyle/>
          <a:p>
            <a:fld id="{0DAB5548-7253-48D6-B95B-F3D312A72220}" type="slidenum">
              <a:rPr lang="en-GB" smtClean="0"/>
              <a:pPr/>
              <a:t>7</a:t>
            </a:fld>
            <a:endParaRPr lang="en-GB" dirty="0"/>
          </a:p>
        </p:txBody>
      </p:sp>
    </p:spTree>
    <p:extLst>
      <p:ext uri="{BB962C8B-B14F-4D97-AF65-F5344CB8AC3E}">
        <p14:creationId xmlns:p14="http://schemas.microsoft.com/office/powerpoint/2010/main" val="2129163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32729BE-DE8E-4B9A-C88F-88C18DBAD4B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DAB5548-7253-48D6-B95B-F3D312A72220}" type="slidenum">
              <a:rPr kumimoji="0" lang="en-GB" sz="900" b="1" i="0" u="none" strike="noStrike" kern="1200" cap="none" spc="0" normalizeH="0" baseline="0" noProof="0" smtClean="0">
                <a:ln>
                  <a:noFill/>
                </a:ln>
                <a:solidFill>
                  <a:srgbClr val="333333"/>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GB" sz="900" b="1" i="0" u="none" strike="noStrike" kern="1200" cap="none" spc="0" normalizeH="0" baseline="0" noProof="0" dirty="0">
              <a:ln>
                <a:noFill/>
              </a:ln>
              <a:solidFill>
                <a:srgbClr val="333333"/>
              </a:solidFill>
              <a:effectLst/>
              <a:uLnTx/>
              <a:uFillTx/>
              <a:latin typeface="Arial"/>
              <a:ea typeface="+mn-ea"/>
              <a:cs typeface="+mn-cs"/>
            </a:endParaRPr>
          </a:p>
        </p:txBody>
      </p:sp>
      <p:pic>
        <p:nvPicPr>
          <p:cNvPr id="5" name="Billede 4">
            <a:extLst>
              <a:ext uri="{FF2B5EF4-FFF2-40B4-BE49-F238E27FC236}">
                <a16:creationId xmlns:a16="http://schemas.microsoft.com/office/drawing/2014/main" id="{87A1D6E7-EDBA-949A-8142-5FC6EEE5C9E8}"/>
              </a:ext>
            </a:extLst>
          </p:cNvPr>
          <p:cNvPicPr>
            <a:picLocks noChangeAspect="1"/>
          </p:cNvPicPr>
          <p:nvPr/>
        </p:nvPicPr>
        <p:blipFill>
          <a:blip r:embed="rId3"/>
          <a:stretch>
            <a:fillRect/>
          </a:stretch>
        </p:blipFill>
        <p:spPr>
          <a:xfrm>
            <a:off x="706064" y="289403"/>
            <a:ext cx="2056302" cy="2847667"/>
          </a:xfrm>
          <a:prstGeom prst="rect">
            <a:avLst/>
          </a:prstGeom>
        </p:spPr>
      </p:pic>
      <p:pic>
        <p:nvPicPr>
          <p:cNvPr id="7" name="Billede 6">
            <a:extLst>
              <a:ext uri="{FF2B5EF4-FFF2-40B4-BE49-F238E27FC236}">
                <a16:creationId xmlns:a16="http://schemas.microsoft.com/office/drawing/2014/main" id="{119A6CB2-97D3-26E1-F636-449E70780AFB}"/>
              </a:ext>
            </a:extLst>
          </p:cNvPr>
          <p:cNvPicPr>
            <a:picLocks noChangeAspect="1"/>
          </p:cNvPicPr>
          <p:nvPr/>
        </p:nvPicPr>
        <p:blipFill>
          <a:blip r:embed="rId4"/>
          <a:stretch>
            <a:fillRect/>
          </a:stretch>
        </p:blipFill>
        <p:spPr>
          <a:xfrm>
            <a:off x="586202" y="3249318"/>
            <a:ext cx="2029897" cy="2898946"/>
          </a:xfrm>
          <a:prstGeom prst="rect">
            <a:avLst/>
          </a:prstGeom>
        </p:spPr>
      </p:pic>
      <p:pic>
        <p:nvPicPr>
          <p:cNvPr id="11" name="Billede 10">
            <a:extLst>
              <a:ext uri="{FF2B5EF4-FFF2-40B4-BE49-F238E27FC236}">
                <a16:creationId xmlns:a16="http://schemas.microsoft.com/office/drawing/2014/main" id="{E34CC702-1E8D-A9FC-9F38-0D83A1BCFFC9}"/>
              </a:ext>
            </a:extLst>
          </p:cNvPr>
          <p:cNvPicPr>
            <a:picLocks noChangeAspect="1"/>
          </p:cNvPicPr>
          <p:nvPr/>
        </p:nvPicPr>
        <p:blipFill>
          <a:blip r:embed="rId5"/>
          <a:stretch>
            <a:fillRect/>
          </a:stretch>
        </p:blipFill>
        <p:spPr>
          <a:xfrm>
            <a:off x="9356250" y="416657"/>
            <a:ext cx="2057112" cy="2898946"/>
          </a:xfrm>
          <a:prstGeom prst="rect">
            <a:avLst/>
          </a:prstGeom>
        </p:spPr>
      </p:pic>
      <p:pic>
        <p:nvPicPr>
          <p:cNvPr id="13" name="Billede 12">
            <a:extLst>
              <a:ext uri="{FF2B5EF4-FFF2-40B4-BE49-F238E27FC236}">
                <a16:creationId xmlns:a16="http://schemas.microsoft.com/office/drawing/2014/main" id="{D1ED2CF9-FC98-B76E-F097-712BF569298A}"/>
              </a:ext>
            </a:extLst>
          </p:cNvPr>
          <p:cNvPicPr>
            <a:picLocks noChangeAspect="1"/>
          </p:cNvPicPr>
          <p:nvPr/>
        </p:nvPicPr>
        <p:blipFill>
          <a:blip r:embed="rId6"/>
          <a:stretch>
            <a:fillRect/>
          </a:stretch>
        </p:blipFill>
        <p:spPr>
          <a:xfrm>
            <a:off x="9549494" y="3429000"/>
            <a:ext cx="2056304" cy="2944831"/>
          </a:xfrm>
          <a:prstGeom prst="rect">
            <a:avLst/>
          </a:prstGeom>
        </p:spPr>
      </p:pic>
      <p:pic>
        <p:nvPicPr>
          <p:cNvPr id="15" name="Billede 14">
            <a:extLst>
              <a:ext uri="{FF2B5EF4-FFF2-40B4-BE49-F238E27FC236}">
                <a16:creationId xmlns:a16="http://schemas.microsoft.com/office/drawing/2014/main" id="{FF67AA77-6155-5B5F-E3F1-CC10FB16EAC9}"/>
              </a:ext>
            </a:extLst>
          </p:cNvPr>
          <p:cNvPicPr>
            <a:picLocks noChangeAspect="1"/>
          </p:cNvPicPr>
          <p:nvPr/>
        </p:nvPicPr>
        <p:blipFill>
          <a:blip r:embed="rId7"/>
          <a:stretch>
            <a:fillRect/>
          </a:stretch>
        </p:blipFill>
        <p:spPr>
          <a:xfrm>
            <a:off x="6363102" y="145095"/>
            <a:ext cx="2106195" cy="2944832"/>
          </a:xfrm>
          <a:prstGeom prst="rect">
            <a:avLst/>
          </a:prstGeom>
        </p:spPr>
      </p:pic>
      <p:pic>
        <p:nvPicPr>
          <p:cNvPr id="17" name="Billede 16">
            <a:extLst>
              <a:ext uri="{FF2B5EF4-FFF2-40B4-BE49-F238E27FC236}">
                <a16:creationId xmlns:a16="http://schemas.microsoft.com/office/drawing/2014/main" id="{33D275F1-E593-FA1C-DAB3-BD1CFAEE2710}"/>
              </a:ext>
            </a:extLst>
          </p:cNvPr>
          <p:cNvPicPr>
            <a:picLocks noChangeAspect="1"/>
          </p:cNvPicPr>
          <p:nvPr/>
        </p:nvPicPr>
        <p:blipFill>
          <a:blip r:embed="rId8"/>
          <a:stretch>
            <a:fillRect/>
          </a:stretch>
        </p:blipFill>
        <p:spPr>
          <a:xfrm>
            <a:off x="3713508" y="484169"/>
            <a:ext cx="2115392" cy="2944831"/>
          </a:xfrm>
          <a:prstGeom prst="rect">
            <a:avLst/>
          </a:prstGeom>
        </p:spPr>
      </p:pic>
      <p:pic>
        <p:nvPicPr>
          <p:cNvPr id="19" name="Billede 18">
            <a:extLst>
              <a:ext uri="{FF2B5EF4-FFF2-40B4-BE49-F238E27FC236}">
                <a16:creationId xmlns:a16="http://schemas.microsoft.com/office/drawing/2014/main" id="{AF8B7741-4E79-B460-0C40-BF138CA233CC}"/>
              </a:ext>
            </a:extLst>
          </p:cNvPr>
          <p:cNvPicPr>
            <a:picLocks noChangeAspect="1"/>
          </p:cNvPicPr>
          <p:nvPr/>
        </p:nvPicPr>
        <p:blipFill>
          <a:blip r:embed="rId9"/>
          <a:stretch>
            <a:fillRect/>
          </a:stretch>
        </p:blipFill>
        <p:spPr>
          <a:xfrm>
            <a:off x="3898148" y="3829166"/>
            <a:ext cx="2056303" cy="2898946"/>
          </a:xfrm>
          <a:prstGeom prst="rect">
            <a:avLst/>
          </a:prstGeom>
        </p:spPr>
      </p:pic>
      <p:pic>
        <p:nvPicPr>
          <p:cNvPr id="20" name="Billede 19">
            <a:extLst>
              <a:ext uri="{FF2B5EF4-FFF2-40B4-BE49-F238E27FC236}">
                <a16:creationId xmlns:a16="http://schemas.microsoft.com/office/drawing/2014/main" id="{1E5F2464-A07D-A2DB-6873-BA578D0C910D}"/>
              </a:ext>
            </a:extLst>
          </p:cNvPr>
          <p:cNvPicPr>
            <a:picLocks noChangeAspect="1"/>
          </p:cNvPicPr>
          <p:nvPr/>
        </p:nvPicPr>
        <p:blipFill>
          <a:blip r:embed="rId10"/>
          <a:stretch>
            <a:fillRect/>
          </a:stretch>
        </p:blipFill>
        <p:spPr>
          <a:xfrm>
            <a:off x="6540924" y="3137070"/>
            <a:ext cx="2103302" cy="2944623"/>
          </a:xfrm>
          <a:prstGeom prst="rect">
            <a:avLst/>
          </a:prstGeom>
        </p:spPr>
      </p:pic>
    </p:spTree>
    <p:extLst>
      <p:ext uri="{BB962C8B-B14F-4D97-AF65-F5344CB8AC3E}">
        <p14:creationId xmlns:p14="http://schemas.microsoft.com/office/powerpoint/2010/main" val="92337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6" presetClass="emph" presetSubtype="0" fill="hold" nodeType="clickEffect">
                                  <p:stCondLst>
                                    <p:cond delay="0"/>
                                  </p:stCondLst>
                                  <p:childTnLst>
                                    <p:animScale>
                                      <p:cBhvr>
                                        <p:cTn id="62" dur="2000" fill="hold"/>
                                        <p:tgtEl>
                                          <p:spTgt spid="7"/>
                                        </p:tgtEl>
                                      </p:cBhvr>
                                      <p:by x="150000" y="150000"/>
                                    </p:animScale>
                                  </p:childTnLst>
                                </p:cTn>
                              </p:par>
                            </p:childTnLst>
                          </p:cTn>
                        </p:par>
                      </p:childTnLst>
                    </p:cTn>
                  </p:par>
                  <p:par>
                    <p:cTn id="63" fill="hold">
                      <p:stCondLst>
                        <p:cond delay="indefinite"/>
                      </p:stCondLst>
                      <p:childTnLst>
                        <p:par>
                          <p:cTn id="64" fill="hold">
                            <p:stCondLst>
                              <p:cond delay="0"/>
                            </p:stCondLst>
                            <p:childTnLst>
                              <p:par>
                                <p:cTn id="65" presetID="6" presetClass="emph" presetSubtype="0" fill="hold" nodeType="clickEffect">
                                  <p:stCondLst>
                                    <p:cond delay="0"/>
                                  </p:stCondLst>
                                  <p:childTnLst>
                                    <p:animScale>
                                      <p:cBhvr>
                                        <p:cTn id="66" dur="2000" fill="hold"/>
                                        <p:tgtEl>
                                          <p:spTgt spid="20"/>
                                        </p:tgtEl>
                                      </p:cBhvr>
                                      <p:by x="150000" y="150000"/>
                                    </p:animScale>
                                  </p:childTnLst>
                                </p:cTn>
                              </p:par>
                            </p:childTnLst>
                          </p:cTn>
                        </p:par>
                      </p:childTnLst>
                    </p:cTn>
                  </p:par>
                  <p:par>
                    <p:cTn id="67" fill="hold">
                      <p:stCondLst>
                        <p:cond delay="indefinite"/>
                      </p:stCondLst>
                      <p:childTnLst>
                        <p:par>
                          <p:cTn id="68" fill="hold">
                            <p:stCondLst>
                              <p:cond delay="0"/>
                            </p:stCondLst>
                            <p:childTnLst>
                              <p:par>
                                <p:cTn id="69" presetID="6" presetClass="emph" presetSubtype="0" fill="hold" nodeType="clickEffect">
                                  <p:stCondLst>
                                    <p:cond delay="0"/>
                                  </p:stCondLst>
                                  <p:childTnLst>
                                    <p:animScale>
                                      <p:cBhvr>
                                        <p:cTn id="70" dur="2000" fill="hold"/>
                                        <p:tgtEl>
                                          <p:spTgt spid="13"/>
                                        </p:tgtEl>
                                      </p:cBhvr>
                                      <p:by x="150000" y="150000"/>
                                    </p:animScale>
                                  </p:childTnLst>
                                </p:cTn>
                              </p:par>
                            </p:childTnLst>
                          </p:cTn>
                        </p:par>
                      </p:childTnLst>
                    </p:cTn>
                  </p:par>
                  <p:par>
                    <p:cTn id="71" fill="hold">
                      <p:stCondLst>
                        <p:cond delay="indefinite"/>
                      </p:stCondLst>
                      <p:childTnLst>
                        <p:par>
                          <p:cTn id="72" fill="hold">
                            <p:stCondLst>
                              <p:cond delay="0"/>
                            </p:stCondLst>
                            <p:childTnLst>
                              <p:par>
                                <p:cTn id="73" presetID="6" presetClass="emph" presetSubtype="0" fill="hold" nodeType="clickEffect">
                                  <p:stCondLst>
                                    <p:cond delay="0"/>
                                  </p:stCondLst>
                                  <p:childTnLst>
                                    <p:animScale>
                                      <p:cBhvr>
                                        <p:cTn id="74"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slidenummer 6">
            <a:extLst>
              <a:ext uri="{FF2B5EF4-FFF2-40B4-BE49-F238E27FC236}">
                <a16:creationId xmlns:a16="http://schemas.microsoft.com/office/drawing/2014/main" id="{5D5421DA-6928-D5DD-7511-459C019C0493}"/>
              </a:ext>
            </a:extLst>
          </p:cNvPr>
          <p:cNvSpPr>
            <a:spLocks noGrp="1"/>
          </p:cNvSpPr>
          <p:nvPr>
            <p:ph type="sldNum" sz="quarter" idx="12"/>
          </p:nvPr>
        </p:nvSpPr>
        <p:spPr/>
        <p:txBody>
          <a:bodyPr/>
          <a:lstStyle/>
          <a:p>
            <a:fld id="{0DAB5548-7253-48D6-B95B-F3D312A72220}" type="slidenum">
              <a:rPr lang="en-GB" smtClean="0"/>
              <a:pPr/>
              <a:t>9</a:t>
            </a:fld>
            <a:endParaRPr lang="en-GB" dirty="0"/>
          </a:p>
        </p:txBody>
      </p:sp>
      <p:graphicFrame>
        <p:nvGraphicFramePr>
          <p:cNvPr id="8" name="Pladsholder til indhold 4">
            <a:extLst>
              <a:ext uri="{FF2B5EF4-FFF2-40B4-BE49-F238E27FC236}">
                <a16:creationId xmlns:a16="http://schemas.microsoft.com/office/drawing/2014/main" id="{0E477118-F854-8888-F1A8-CD49C2AEDAA6}"/>
              </a:ext>
            </a:extLst>
          </p:cNvPr>
          <p:cNvGraphicFramePr>
            <a:graphicFrameLocks/>
          </p:cNvGraphicFramePr>
          <p:nvPr>
            <p:extLst>
              <p:ext uri="{D42A27DB-BD31-4B8C-83A1-F6EECF244321}">
                <p14:modId xmlns:p14="http://schemas.microsoft.com/office/powerpoint/2010/main" val="1071101289"/>
              </p:ext>
            </p:extLst>
          </p:nvPr>
        </p:nvGraphicFramePr>
        <p:xfrm>
          <a:off x="923131" y="1408019"/>
          <a:ext cx="10345738" cy="370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831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B53DBE4C-64D1-4C98-A6B8-1CAE07AC725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9C964D5D-A16A-4CFE-8E82-CB2A721A8B9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graphicEl>
                                              <a:dgm id="{7E089DE5-D3FC-43F9-A5C9-BEE3C61057E6}"/>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dgm id="{3DE99B90-ADC7-4B62-9B92-E3D455FC43E8}"/>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graphicEl>
                                              <a:dgm id="{4BDDF6CD-2B50-4259-9115-798A6614ACC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24835608-2123-4E5C-82FA-79258B7095F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graphicEl>
                                              <a:dgm id="{CE2D84A7-D5CC-43DA-89B1-5C4A07BFCBE8}"/>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graphicEl>
                                              <a:dgm id="{890F23F2-0A25-4184-8C2A-FF69FF73929E}"/>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graphicEl>
                                              <a:dgm id="{224F8755-028E-46A6-ADD0-6665587F0A9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theme/theme1.xml><?xml version="1.0" encoding="utf-8"?>
<a:theme xmlns:a="http://schemas.openxmlformats.org/drawingml/2006/main" name="RegionH PowerPoint-skabelon 2024 (lys)">
  <a:themeElements>
    <a:clrScheme name="Region Hovedstaden Blue">
      <a:dk1>
        <a:srgbClr val="333333"/>
      </a:dk1>
      <a:lt1>
        <a:srgbClr val="FFFFFF"/>
      </a:lt1>
      <a:dk2>
        <a:srgbClr val="575757"/>
      </a:dk2>
      <a:lt2>
        <a:srgbClr val="CCEBFA"/>
      </a:lt2>
      <a:accent1>
        <a:srgbClr val="99D7F6"/>
      </a:accent1>
      <a:accent2>
        <a:srgbClr val="333333"/>
      </a:accent2>
      <a:accent3>
        <a:srgbClr val="4DB9EF"/>
      </a:accent3>
      <a:accent4>
        <a:srgbClr val="666666"/>
      </a:accent4>
      <a:accent5>
        <a:srgbClr val="19A5EA"/>
      </a:accent5>
      <a:accent6>
        <a:srgbClr val="999999"/>
      </a:accent6>
      <a:hlink>
        <a:srgbClr val="007DBB"/>
      </a:hlink>
      <a:folHlink>
        <a:srgbClr val="808080"/>
      </a:folHlink>
    </a:clrScheme>
    <a:fontScheme name="Region Hovedstade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A60"/>
        </a:solidFill>
        <a:ln w="9525">
          <a:solidFill>
            <a:srgbClr val="1F4A60"/>
          </a:solidFill>
        </a:ln>
      </a:spPr>
      <a:bodyPr lIns="0" tIns="0" rIns="0" bIns="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F293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REGION H PowerPoint Skabelon_DK.potx" id="{26986A75-4BB5-4C20-9DD6-E823FDD01161}" vid="{1F3D9A04-036F-41B4-8EF4-D6B3C5EA408C}"/>
    </a:ext>
  </a:extLst>
</a:theme>
</file>

<file path=ppt/theme/theme2.xml><?xml version="1.0" encoding="utf-8"?>
<a:theme xmlns:a="http://schemas.openxmlformats.org/drawingml/2006/main" name="1_RegionH PowerPoint-skabelon 2024 (lys)">
  <a:themeElements>
    <a:clrScheme name="Region Hovedstaden Blue">
      <a:dk1>
        <a:srgbClr val="333333"/>
      </a:dk1>
      <a:lt1>
        <a:srgbClr val="FFFFFF"/>
      </a:lt1>
      <a:dk2>
        <a:srgbClr val="575757"/>
      </a:dk2>
      <a:lt2>
        <a:srgbClr val="CCEBFA"/>
      </a:lt2>
      <a:accent1>
        <a:srgbClr val="99D7F6"/>
      </a:accent1>
      <a:accent2>
        <a:srgbClr val="333333"/>
      </a:accent2>
      <a:accent3>
        <a:srgbClr val="4DB9EF"/>
      </a:accent3>
      <a:accent4>
        <a:srgbClr val="666666"/>
      </a:accent4>
      <a:accent5>
        <a:srgbClr val="19A5EA"/>
      </a:accent5>
      <a:accent6>
        <a:srgbClr val="999999"/>
      </a:accent6>
      <a:hlink>
        <a:srgbClr val="007DBB"/>
      </a:hlink>
      <a:folHlink>
        <a:srgbClr val="808080"/>
      </a:folHlink>
    </a:clrScheme>
    <a:fontScheme name="Region Hovedstade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A60"/>
        </a:solidFill>
        <a:ln w="9525">
          <a:solidFill>
            <a:srgbClr val="1F4A60"/>
          </a:solidFill>
        </a:ln>
      </a:spPr>
      <a:bodyPr lIns="0" tIns="0" rIns="0" bIns="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F293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REGION H PowerPoint Skabelon_DK.potx" id="{26986A75-4BB5-4C20-9DD6-E823FDD01161}" vid="{1F3D9A04-036F-41B4-8EF4-D6B3C5EA408C}"/>
    </a:ext>
  </a:extLst>
</a:theme>
</file>

<file path=ppt/theme/theme3.xml><?xml version="1.0" encoding="utf-8"?>
<a:theme xmlns:a="http://schemas.openxmlformats.org/drawingml/2006/main" name="REGION H PowerPoint Skabelon">
  <a:themeElements>
    <a:clrScheme name="Region Hovedstaden Blue">
      <a:dk1>
        <a:srgbClr val="333333"/>
      </a:dk1>
      <a:lt1>
        <a:srgbClr val="FFFFFF"/>
      </a:lt1>
      <a:dk2>
        <a:srgbClr val="575757"/>
      </a:dk2>
      <a:lt2>
        <a:srgbClr val="CCEBFA"/>
      </a:lt2>
      <a:accent1>
        <a:srgbClr val="99D7F6"/>
      </a:accent1>
      <a:accent2>
        <a:srgbClr val="333333"/>
      </a:accent2>
      <a:accent3>
        <a:srgbClr val="4DB9EF"/>
      </a:accent3>
      <a:accent4>
        <a:srgbClr val="666666"/>
      </a:accent4>
      <a:accent5>
        <a:srgbClr val="19A5EA"/>
      </a:accent5>
      <a:accent6>
        <a:srgbClr val="999999"/>
      </a:accent6>
      <a:hlink>
        <a:srgbClr val="007DBB"/>
      </a:hlink>
      <a:folHlink>
        <a:srgbClr val="808080"/>
      </a:folHlink>
    </a:clrScheme>
    <a:fontScheme name="Region Hovedstade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A60"/>
        </a:solidFill>
        <a:ln w="9525">
          <a:solidFill>
            <a:srgbClr val="1F4A60"/>
          </a:solidFill>
        </a:ln>
      </a:spPr>
      <a:bodyPr lIns="0" tIns="0" rIns="0" bIns="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F293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REGION H PowerPoint Skabelon_DK.potx" id="{26986A75-4BB5-4C20-9DD6-E823FDD01161}" vid="{1F3D9A04-036F-41B4-8EF4-D6B3C5EA408C}"/>
    </a:ext>
  </a:ext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majorFont>
      <a:min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FormConfiguration><![CDATA[{"formFields":[],"formDataEntries":[]}]]></TemplafySlideFormConfiguration>
</file>

<file path=customXml/item11.xml><?xml version="1.0" encoding="utf-8"?>
<TemplafySlideFormConfiguration><![CDATA[{"formFields":[],"formDataEntries":[]}]]></TemplafySlideFormConfiguration>
</file>

<file path=customXml/item12.xml><?xml version="1.0" encoding="utf-8"?>
<TemplafySlideTemplateConfiguration><![CDATA[{"documentContentValidatorConfiguration":{"enableDocumentContentValidator":false,"documentContentValidatorVersion":0},"elementsMetadata":[],"slideId":"638465398836717451","enableDocumentContentUpdater":true,"version":"1.3"}]]></TemplafySlideTemplateConfiguration>
</file>

<file path=customXml/item13.xml><?xml version="1.0" encoding="utf-8"?>
<TemplafyFormConfiguration><![CDATA[{"formFields":[{"required":false,"placeholder":"Præsentationens titel/beskrivelse (venstre sidefod)","lines":0,"helpTexts":{"prefix":"","postfix":""},"spacing":{},"type":"textBox","name":"PresentationTitle","label":"Titel/beskrivelse","fullyQualifiedName":"PresentationTitle"},{"required":false,"placeholder":"","lines":0,"helpTexts":{"prefix":"Indsæt ønsket dato (fjerner brugernavnet)","postfix":""},"spacing":{},"type":"textBox","name":"Manuel_dato","label":"Dato","fullyQualifiedName":"Manuel_dato"}],"formDataEntries":[]}]]></TemplafyFormConfiguration>
</file>

<file path=customXml/item14.xml><?xml version="1.0" encoding="utf-8"?>
<TemplafySlideFormConfiguration><![CDATA[{"formFields":[],"formDataEntries":[]}]]></TemplafySlideFormConfiguration>
</file>

<file path=customXml/item15.xml><?xml version="1.0" encoding="utf-8"?>
<TemplafySlideFormConfiguration><![CDATA[{"formFields":[],"formDataEntries":[]}]]></TemplafySlideFormConfiguration>
</file>

<file path=customXml/item16.xml><?xml version="1.0" encoding="utf-8"?>
<TemplafySlideTemplateConfiguration><![CDATA[{"documentContentValidatorConfiguration":{"enableDocumentContentValidator":false,"documentContentValidatorVersion":0},"elementsMetadata":[],"slideId":"638465398837186229","enableDocumentContentUpdater":true,"version":"1.3"}]]></TemplafySlideTemplateConfiguration>
</file>

<file path=customXml/item17.xml><?xml version="1.0" encoding="utf-8"?>
<TemplafyTemplateConfiguration><![CDATA[{"elementsMetadata":[{"type":"shape","id":"41df05ef-b65c-4f92-87e5-61d28ef62e8f","elementConfiguration":{"inheritDimensions":"inheritNone","width":"6.05 cm","height":"1.9 cm","binding":"UserProfile.EkstraLogo.ExtraLogoSix_PP_DCU_{{DocumentLanguage}}","disableUpdates":false,"type":"image"}},{"type":"shape","id":"3b5e3766-ad36-4b68-93c0-c529d9f4594a","elementConfiguration":{"inheritDimensions":"inheritNone","width":"3.68 cm","height":"1.17 cm","binding":"UserProfile.EkstraLogo.ExtraLogoPPDCU_{{DocumentLanguage}}","disableUpdates":false,"type":"image"}},{"type":"shape","id":"cf41019d-dfe2-4187-b4e4-dc881ae2bfcf","elementConfiguration":{"binding":"Form.PresentationTitle","disableUpdates":false,"type":"text"}},{"type":"shape","id":"09a2ff9f-8082-4b6e-9183-1f6f3cb5cdf3","elementConfiguration":{"binding":"UserProfile.Name","visibility":{"action":"hide","binding":"Form.Manuel_dato","operator":"notEquals","compareValue":""},"disableUpdates":false,"type":"text"}},{"type":"shape","id":"42e18529-4dbc-4e48-839c-d3f10e81c486","elementConfiguration":{"binding":"Form.Manuel_dato","visibility":{"action":"hide","operator":"equals","compareValue":""},"disableUpdates":false,"type":"text"}},{"type":"shape","id":"f53fa6c7-1c43-4e6c-88f4-877725f948d4","elementConfiguration":{"binding":"UserProfile.Office.Virksomhed_{{DocumentLanguage}}","disableUpdates":false,"type":"text"}},{"type":"shape","id":"9bc24b89-d81c-4eb3-8656-70e240a62c8b","elementConfiguration":{"binding":"UserProfile.CenterFreeText","visibility":{"action":"hide","binding":"UserProfile.Centers.CenterUI","operator":"notEquals","compareValue":"Intet valgt"},"disableUpdates":false,"type":"text"}},{"type":"shape","id":"6e9ab961-cd5d-44a9-9353-72b402fdb9bd","elementConfiguration":{"binding":"UserProfile.Centers.Center_{{DocumentLanguage}}","visibility":{"action":"hide","binding":"UserProfile.Centers.CenterUI","operator":"equals","compareValue":"Intet valgt","compareValues":[]},"disableUpdates":false,"type":"text"}},{"type":"shape","id":"8ea54297-6e78-4c5f-8587-817b65439a6b","elementConfiguration":{"inheritDimensions":"inheritWidth","width":"1.91 cm","binding":"UserProfile.Office.LogoH_PP_DCU","disableUpdates":false,"type":"image"}},{"type":"shape","id":"92e6ba7f-d5ff-45f1-abc7-88ca302a6d4e","elementConfiguration":{"inheritDimensions":"inheritNone","width":"3.68 cm","height":"1.17 cm","binding":"UserProfile.EkstraLogo.ExtraLogoPPDCU_{{DocumentLanguage}}","disableUpdates":false,"type":"image"}},{"type":"shape","id":"ce7f8586-c81d-48c2-b715-c3ab75fd961d","elementConfiguration":{"binding":"Form.PresentationTitle","disableUpdates":false,"type":"text"}},{"type":"shape","id":"4e33c29d-665d-4604-9269-ddc4096a672d","elementConfiguration":{"binding":"UserProfile.Name","visibility":{"action":"hide","binding":"Form.Manuel_dato","operator":"notEquals","compareValue":""},"disableUpdates":false,"type":"text"}},{"type":"shape","id":"5bbd9b42-f250-4ce2-a2f8-07e802639cb5","elementConfiguration":{"binding":"Form.Manuel_dato","visibility":{"action":"hide","operator":"equals","compareValue":""},"disableUpdates":false,"type":"text"}},{"type":"shape","id":"d5233d51-f500-4bf8-b6f7-bcf17d314f38","elementConfiguration":{"inheritDimensions":"inheritNone","width":"6.05 cm","height":"1.9 cm","binding":"UserProfile.EkstraLogo.ExtraLogoSix_PP_DCU_{{DocumentLanguage}}","disableUpdates":false,"type":"image"}},{"type":"shape","id":"b1c80726-58f8-4ccf-8f41-f8c533020549","elementConfiguration":{"binding":"UserProfile.Office.Virksomhed_{{DocumentLanguage}}","disableUpdates":false,"type":"text"}},{"type":"shape","id":"ec51159b-1e2f-45d2-aa9d-22f76424fe2d","elementConfiguration":{"binding":"UserProfile.CenterFreeText","visibility":{"action":"hide","binding":"UserProfile.Centers.CenterUI","operator":"notEquals","compareValue":"Intet valgt"},"disableUpdates":false,"type":"text"}},{"type":"shape","id":"ac6e1aba-4385-4038-b1e5-198334deb485","elementConfiguration":{"binding":"UserProfile.Centers.Center_{{DocumentLanguage}}","visibility":{"action":"hide","binding":"UserProfile.Centers.CenterUI","operator":"equals","compareValue":"Intet valgt","compareValues":[]},"disableUpdates":false,"type":"text"}},{"type":"shape","id":"62a4ce59-e7b5-45ba-b146-22429c7e0d21","elementConfiguration":{"inheritDimensions":"inheritWidth","width":"1.91 cm","binding":"UserProfile.Office.LogoH_PP_DCU","disableUpdates":false,"type":"image"}},{"type":"shape","id":"f0826680-9d85-4b51-98f5-ae51ceec2880","elementConfiguration":{"inheritDimensions":"inheritWidth","width":"1.91 cm","binding":"UserProfile.Office.LogoH_PP_DCU","disableUpdates":false,"type":"image"}},{"type":"shape","id":"70df105c-2eae-43db-8234-f8800b3d9af9","elementConfiguration":{"inheritDimensions":"inheritNone","width":"6.05 cm","height":"1.9 cm","binding":"UserProfile.EkstraLogo.ExtraLogoSix_PP_DCU_{{DocumentLanguage}}","disableUpdates":false,"type":"image"}},{"type":"shape","id":"7887a7bc-56a9-4e91-92dc-1e27693f63dd","elementConfiguration":{"inheritDimensions":"inheritNone","width":"3.68 cm","height":"1.17 cm","binding":"UserProfile.EkstraLogo.ExtraLogoPPDCU_{{DocumentLanguage}}","disableUpdates":false,"type":"image"}},{"type":"shape","id":"eb93c31b-ce67-4d30-8435-5d706bbe2145","elementConfiguration":{"binding":"Form.PresentationTitle","disableUpdates":false,"type":"text"}},{"type":"shape","id":"1b7777f0-7916-4495-a81c-8625fcf7de4a","elementConfiguration":{"binding":"UserProfile.Name","visibility":{"action":"hide","binding":"Form.Manuel_dato","operator":"notEquals","compareValue":""},"disableUpdates":false,"type":"text"}},{"type":"shape","id":"a42dcbb1-e7ea-4e3a-aa84-4e700ba9cb0f","elementConfiguration":{"binding":"Form.Manuel_dato","visibility":{"action":"hide","operator":"equals","compareValue":""},"disableUpdates":false,"type":"text"}},{"type":"shape","id":"5cdb4088-3ab5-4891-a2ac-d303b7e4e271","elementConfiguration":{"inheritDimensions":"inheritNone","width":"3.68 cm","height":"1.17 cm","binding":"UserProfile.EkstraLogo.ExtraLogoPPDCU_{{DocumentLanguage}}","disableUpdates":false,"type":"image"}},{"type":"shape","id":"a657e589-4b95-43d4-8c65-040dc760020f","elementConfiguration":{"binding":"Form.PresentationTitle","disableUpdates":false,"type":"text"}},{"type":"shape","id":"a4508a41-9a8b-4d00-a9e2-9025ba2a1f68","elementConfiguration":{"binding":"UserProfile.Name","visibility":{"action":"hide","binding":"Form.Manuel_dato","operator":"notEquals","compareValue":""},"disableUpdates":false,"type":"text"}},{"type":"shape","id":"3ab80259-d460-43c9-9000-a2aae5d68c87","elementConfiguration":{"binding":"Form.Manuel_dato","visibility":{"action":"hide","operator":"equals","compareValue":""},"disableUpdates":false,"type":"text"}},{"type":"shape","id":"acc0f1b7-a28d-4f39-9a6e-0d4a38f3676a","elementConfiguration":{"binding":"UserProfile.Office.Virksomhed_{{DocumentLanguage}}","disableUpdates":false,"type":"text"}},{"type":"shape","id":"e31424b9-3f5c-44b7-b77e-f8a45920e3b7","elementConfiguration":{"binding":"UserProfile.CenterFreeText","visibility":{"action":"hide","binding":"UserProfile.Centers.CenterUI","operator":"notEquals","compareValue":"Intet valgt"},"disableUpdates":false,"type":"text"}},{"type":"shape","id":"2ff12b00-0a39-45c3-b81c-98ccbec14d3a","elementConfiguration":{"binding":"UserProfile.Centers.Center_{{DocumentLanguage}}","visibility":{"action":"hide","binding":"UserProfile.Centers.CenterUI","operator":"equals","compareValue":"Intet valgt","compareValues":[]},"disableUpdates":false,"type":"text"}},{"type":"shape","id":"252305e0-451d-4c77-afe8-13eed224981a","elementConfiguration":{"inheritDimensions":"inheritNone","width":"6.05 cm","height":"1.9 cm","binding":"UserProfile.EkstraLogo.ExtraLogoSix_PP_DCU_{{DocumentLanguage}}","disableUpdates":false,"type":"image"}},{"type":"shape","id":"535cdbf5-db6f-49e9-9207-c4c4998bc77a","elementConfiguration":{"inheritDimensions":"inheritWidth","width":"1.91 cm","binding":"UserProfile.Office.LogoH_PP_DCU","disableUpdates":false,"type":"image"}},{"type":"shape","id":"d40de12c-57b1-4683-8eae-8459d92b0008","elementConfiguration":{"inheritDimensions":"inheritNone","width":"3.68 cm","height":"1.17 cm","binding":"UserProfile.EkstraLogo.ExtraLogoPPDCU_{{DocumentLanguage}}","disableUpdates":false,"type":"image"}},{"type":"shape","id":"f236928d-d149-4aa4-9548-3cfc6d4ee00f","elementConfiguration":{"binding":"Form.PresentationTitle","disableUpdates":false,"type":"text"}},{"type":"shape","id":"75f43b0f-85b4-4033-a770-51c6694bfaaf","elementConfiguration":{"binding":"UserProfile.Name","visibility":{"action":"hide","binding":"Form.Manuel_dato","operator":"notEquals","compareValue":""},"disableUpdates":false,"type":"text"}},{"type":"shape","id":"d2011dd0-257f-4feb-8c80-bbef75e0afcc","elementConfiguration":{"binding":"Form.Manuel_dato","visibility":{"action":"hide","operator":"equals","compareValue":""},"disableUpdates":false,"type":"text"}},{"type":"shape","id":"ea19f7eb-46b9-4c8f-a531-cdf55227b6cf","elementConfiguration":{"inheritDimensions":"inheritNone","width":"6.05 cm","height":"1.9 cm","binding":"UserProfile.EkstraLogo.ExtraLogoSix_PP_DCU_{{DocumentLanguage}}","disableUpdates":false,"type":"image"}},{"type":"shape","id":"34f02832-f191-4d6b-a0db-9543d39bc602","elementConfiguration":{"binding":"UserProfile.Office.Virksomhed_{{DocumentLanguage}}","disableUpdates":false,"type":"text"}},{"type":"shape","id":"57b24cd0-e29e-4b12-9def-efca3844e39e","elementConfiguration":{"binding":"UserProfile.CenterFreeText","visibility":{"action":"hide","binding":"UserProfile.Centers.CenterUI","operator":"notEquals","compareValue":"Intet valgt"},"disableUpdates":false,"type":"text"}},{"type":"shape","id":"94843f53-a89c-49d7-8ad2-6a6f22176f45","elementConfiguration":{"binding":"UserProfile.Centers.Center_{{DocumentLanguage}}","visibility":{"action":"hide","binding":"UserProfile.Centers.CenterUI","operator":"equals","compareValue":"Intet valgt","compareValues":[]},"disableUpdates":false,"type":"text"}},{"type":"shape","id":"0711bfe7-f18c-4a08-ad7a-0049c935aaca","elementConfiguration":{"inheritDimensions":"inheritWidth","width":"1.91 cm","binding":"UserProfile.Office.LogoH_PP_DCU","disableUpdates":false,"type":"image"}},{"type":"shape","id":"1f0ef424-197f-416f-93d0-4a2e7135f8f8","elementConfiguration":{"inheritDimensions":"inheritWidth","width":"1.91 cm","binding":"UserProfile.Office.LogoH_PP_DCU","disableUpdates":false,"type":"image"}},{"type":"shape","id":"4ebbabad-565b-41c0-93c4-79e80fa95b7a","elementConfiguration":{"inheritDimensions":"inheritNone","width":"3.68 cm","height":"1.17 cm","binding":"UserProfile.EkstraLogo.ExtraLogoPPDCU_{{DocumentLanguage}}","disableUpdates":false,"type":"image"}},{"type":"shape","id":"5d12f839-a2a5-4b2c-a587-8f7cbef2114f","elementConfiguration":{"binding":"Form.PresentationTitle","disableUpdates":false,"type":"text"}},{"type":"shape","id":"c9dc14c4-d6f2-4aea-b474-5c76e6ec29f1","elementConfiguration":{"binding":"UserProfile.Name","visibility":{"action":"hide","binding":"Form.Manuel_dato","operator":"notEquals","compareValue":""},"disableUpdates":false,"type":"text"}},{"type":"shape","id":"34dc24f5-c1e9-493b-86ee-ff8d00344807","elementConfiguration":{"binding":"Form.Manuel_dato","visibility":{"action":"hide","operator":"equals","compareValue":""},"disableUpdates":false,"type":"text"}},{"type":"shape","id":"73de6acb-9511-445f-a5f5-5360c392c59a","elementConfiguration":{"inheritDimensions":"inheritNone","width":"6.05 cm","height":"1.9 cm","binding":"UserProfile.EkstraLogo.ExtraLogoSix_PP_DCU_{{DocumentLanguage}}","disableUpdates":false,"type":"image"}},{"type":"shape","id":"69202399-bce4-4201-a276-2fa5aab0a34b","elementConfiguration":{"binding":"UserProfile.Office.Virksomhed_{{DocumentLanguage}}","disableUpdates":false,"type":"text"}},{"type":"shape","id":"3fbb9cb1-a939-4cb3-9c43-97fdec9a45e4","elementConfiguration":{"binding":"UserProfile.CenterFreeText","visibility":{"action":"hide","binding":"UserProfile.Centers.CenterUI","operator":"notEquals","compareValue":"Intet valgt"},"disableUpdates":false,"type":"text"}},{"type":"shape","id":"61bcadd9-53d6-4489-8f8f-45d3ddff8d55","elementConfiguration":{"binding":"UserProfile.Centers.Center_{{DocumentLanguage}}","visibility":{"action":"hide","binding":"UserProfile.Centers.CenterUI","operator":"equals","compareValue":"Intet valgt","compareValues":[]},"disableUpdates":false,"type":"text"}},{"type":"shape","id":"71847518-4990-42fc-9cc0-33e77274a657","elementConfiguration":{"inheritDimensions":"inheritWidth","width":"1.91 cm","binding":"UserProfile.Office.LogoH_PP_DCU","disableUpdates":false,"type":"image"}},{"type":"shape","id":"14e227dd-4b76-46f4-b07c-9cf629d98471","elementConfiguration":{"inheritDimensions":"inheritNone","width":"6.05 cm","height":"1.9 cm","binding":"UserProfile.EkstraLogo.ExtraLogoSix_PP_DCU_{{DocumentLanguage}}","disableUpdates":false,"type":"image"}},{"type":"shape","id":"43986e9d-4ee8-4927-9735-7b013080d3b7","elementConfiguration":{"inheritDimensions":"inheritNone","width":"3.68 cm","height":"1.17 cm","binding":"UserProfile.EkstraLogo.ExtraLogoPPDCU_{{DocumentLanguage}}","disableUpdates":false,"type":"image"}},{"type":"shape","id":"b5fb9384-059b-457b-9b28-d52946374f8b","elementConfiguration":{"binding":"Form.PresentationTitle","disableUpdates":false,"type":"text"}},{"type":"shape","id":"e2650122-16dd-481d-9826-2a6fcb9c37a3","elementConfiguration":{"binding":"UserProfile.Name","visibility":{"action":"hide","binding":"Form.Manuel_dato","operator":"notEquals","compareValue":""},"disableUpdates":false,"type":"text"}},{"type":"shape","id":"e7b7731b-4c5e-4b1e-9554-d1c889af3a98","elementConfiguration":{"binding":"Form.Manuel_dato","visibility":{"action":"hide","operator":"equals","compareValue":""},"disableUpdates":false,"type":"text"}},{"type":"shape","id":"c125c95f-e282-49f4-885e-65baea3aba8a","elementConfiguration":{"binding":"UserProfile.Office.Virksomhed_{{DocumentLanguage}}","disableUpdates":false,"type":"text"}},{"type":"shape","id":"94ac2547-3622-4fff-8dd2-f60bc6f88239","elementConfiguration":{"binding":"UserProfile.CenterFreeText","visibility":{"action":"hide","binding":"UserProfile.Centers.CenterUI","operator":"notEquals","compareValue":"Intet valgt"},"disableUpdates":false,"type":"text"}},{"type":"shape","id":"701df080-e7ad-44dc-86d9-4dce7dc5b038","elementConfiguration":{"binding":"UserProfile.Centers.Center_{{DocumentLanguage}}","visibility":{"action":"hide","binding":"UserProfile.Centers.CenterUI","operator":"equals","compareValue":"Intet valgt","compareValues":[]},"disableUpdates":false,"type":"text"}},{"type":"shape","id":"853f2ed3-8432-4b70-a70f-aca66eaf34f7","elementConfiguration":{"inheritDimensions":"inheritWidth","width":"1.91 cm","binding":"UserProfile.Office.LogoH_PP_DCU","disableUpdates":false,"type":"image"}},{"type":"shape","id":"bcf99530-efae-44a6-81b8-bd8b9a86a7b9","elementConfiguration":{"binding":"Form.PresentationTitle","disableUpdates":false,"type":"text"}},{"type":"shape","id":"481e3f23-e6e1-4d3a-b059-8c37f61a9160","elementConfiguration":{"binding":"UserProfile.Office.Virksomhed_{{DocumentLanguage}}","disableUpdates":false,"type":"text"}},{"type":"shape","id":"34ec44dc-89f5-40b9-8d87-99afa0d8d043","elementConfiguration":{"binding":"UserProfile.CenterFreeText","visibility":{"action":"hide","binding":"UserProfile.Centers.CenterUI","operator":"notEquals","compareValue":"Intet valgt"},"disableUpdates":false,"type":"text"}},{"type":"shape","id":"266d99c4-47d8-4ca2-8881-f2740cdc7692","elementConfiguration":{"binding":"UserProfile.Centers.Center_{{DocumentLanguage}}","visibility":{"action":"hide","binding":"UserProfile.Centers.CenterUI","operator":"equals","compareValue":"Intet valgt","compareValues":[]},"disableUpdates":false,"type":"text"}},{"type":"shape","id":"9c2dd3ed-aa5e-40c4-b473-08a145d913e6","elementConfiguration":{"inheritDimensions":"inheritWidth","width":"1.91 cm","binding":"UserProfile.Office.LogoH_PP_DCU","disableUpdates":false,"type":"image"}},{"type":"shape","id":"dd647852-b17d-481a-953c-f54e6bcd03a2","elementConfiguration":{"inheritDimensions":"inheritNone","width":"6.05 cm","height":"1.9 cm","binding":"UserProfile.EkstraLogo.ExtraLogoSix_PP_DCU_{{DocumentLanguage}}","disableUpdates":false,"type":"image"}},{"type":"shape","id":"2e66c453-47df-42b0-b0ca-a242a4289b04","elementConfiguration":{"inheritDimensions":"inheritNone","width":"3.68 cm","height":"1.17 cm","binding":"UserProfile.EkstraLogo.ExtraLogoPPDCU_{{DocumentLanguage}}","disableUpdates":false,"type":"image"}},{"type":"shape","id":"9f7866ab-1577-49f7-bf90-dc9979850a27","elementConfiguration":{"binding":"Form.PresentationTitle","disableUpdates":false,"type":"text"}},{"type":"shape","id":"cb3e298f-0995-4a9b-a827-e52c2cdc2414","elementConfiguration":{"binding":"UserProfile.Name","visibility":{"action":"hide","binding":"Form.Manuel_dato","operator":"notEquals","compareValue":""},"disableUpdates":false,"type":"text"}},{"type":"shape","id":"bd61af0e-4463-4dc3-8b26-db706115549a","elementConfiguration":{"binding":"Form.Manuel_dato","visibility":{"action":"hide","operator":"equals","compareValue":""},"disableUpdates":false,"type":"text"}},{"type":"shape","id":"72f7c070-c30b-44e2-a525-3dd1f7f33e5f","elementConfiguration":{"binding":"UserProfile.Office.Virksomhed_{{DocumentLanguage}}","disableUpdates":false,"type":"text"}},{"type":"shape","id":"a8c51cdb-8101-411e-a27d-c882c94c5279","elementConfiguration":{"binding":"UserProfile.CenterFreeText","visibility":{"action":"hide","binding":"UserProfile.Centers.CenterUI","operator":"notEquals","compareValue":"Intet valgt"},"disableUpdates":false,"type":"text"}},{"type":"shape","id":"83fcf5bd-a9bb-4743-8774-9fd27d17fd32","elementConfiguration":{"binding":"UserProfile.Centers.Center_{{DocumentLanguage}}","visibility":{"action":"hide","binding":"UserProfile.Centers.CenterUI","operator":"equals","compareValue":"Intet valgt","compareValues":[]},"disableUpdates":false,"type":"text"}},{"type":"shape","id":"97070b31-164b-4e8d-a73f-573d6fe46df4","elementConfiguration":{"inheritDimensions":"inheritWidth","width":"1.91 cm","binding":"UserProfile.Office.LogoH_PP_DCU","disableUpdates":false,"type":"image"}},{"type":"shape","id":"27de09a2-836c-4ca4-aece-81fbeffe96e2","elementConfiguration":{"inheritDimensions":"inheritNone","width":"3.68 cm","height":"1.17 cm","binding":"UserProfile.EkstraLogo.ExtraLogoPPDCU_{{DocumentLanguage}}","disableUpdates":false,"type":"image"}},{"type":"shape","id":"005aad32-1888-414e-a1ba-56308773a869","elementConfiguration":{"binding":"Form.PresentationTitle","disableUpdates":false,"type":"text"}},{"type":"shape","id":"e812031b-cf16-4a5b-9fe2-4080e8800025","elementConfiguration":{"binding":"UserProfile.Name","visibility":{"action":"hide","binding":"Form.Manuel_dato","operator":"notEquals","compareValue":""},"disableUpdates":false,"type":"text"}},{"type":"shape","id":"e89928e0-f205-4a66-8bc9-f882334c0bb7","elementConfiguration":{"binding":"Form.Manuel_dato","visibility":{"action":"hide","operator":"equals","compareValue":""},"disableUpdates":false,"type":"text"}},{"type":"shape","id":"a92447e7-267c-48bf-bcbf-34736226347f","elementConfiguration":{"inheritDimensions":"inheritNone","width":"6.05 cm","height":"1.9 cm","binding":"UserProfile.EkstraLogo.ExtraLogoSix_PP_DCU_{{DocumentLanguage}}","disableUpdates":false,"type":"image"}},{"type":"shape","id":"3b092d76-3ef9-4343-8c38-2513380660a0","elementConfiguration":{"binding":"UserProfile.Office.Virksomhed_{{DocumentLanguage}}","disableUpdates":false,"type":"text"}},{"type":"shape","id":"025932a1-0e4e-47b8-a43d-bfb28bd6193e","elementConfiguration":{"binding":"UserProfile.CenterFreeText","visibility":{"action":"hide","binding":"UserProfile.Centers.CenterUI","operator":"notEquals","compareValue":"Intet valgt"},"disableUpdates":false,"type":"text"}},{"type":"shape","id":"adc2e449-1f28-4353-930d-3804751c24a8","elementConfiguration":{"binding":"UserProfile.Centers.Center_{{DocumentLanguage}}","visibility":{"action":"hide","binding":"UserProfile.Centers.CenterUI","operator":"equals","compareValue":"Intet valgt","compareValues":[]},"disableUpdates":false,"type":"text"}},{"type":"shape","id":"27652ed1-32b1-42c5-8a3d-6b1ec7d27a5f","elementConfiguration":{"inheritDimensions":"inheritWidth","width":"1.91 cm","binding":"UserProfile.Office.LogoH_PP_DCU","disableUpdates":false,"type":"image"}}],"transformationConfigurations":[{"colorTheme":"{{UserProfile.Office.ApplyColorTheme}}","originalColorThemeXml":"<a:clrScheme name=\"Region Hovedstaden Darkblue\" xmlns:a=\"http://schemas.openxmlformats.org/drawingml/2006/main\"><a:dk1><a:srgbClr val=\"333333\" /></a:dk1><a:lt1><a:srgbClr val=\"FFFFFF\" /></a:lt1><a:dk2><a:srgbClr val=\"575757\" /></a:dk2><a:lt2><a:srgbClr val=\"CCD4DD\" /></a:lt2><a:accent1><a:srgbClr val=\"99A8BB\" /></a:accent1><a:accent2><a:srgbClr val=\"333333\" /></a:accent2><a:accent3><a:srgbClr val=\"4D6787\" /></a:accent3><a:accent4><a:srgbClr val=\"666666\" /></a:accent4><a:accent5><a:srgbClr val=\"193C65\" /></a:accent5><a:accent6><a:srgbClr val=\"999999\" /></a:accent6><a:hlink><a:srgbClr val=\"193C65\" /></a:hlink><a:folHlink><a:srgbClr val=\"808080\" /></a:folHlink></a:clrScheme>","disableUpdates":false,"type":"colorTheme"}],"templateName":"","templateDescription":"","enableDocumentContentUpdater":true,"version":"1.3"}]]></TemplafyTemplateConfiguration>
</file>

<file path=customXml/item18.xml><?xml version="1.0" encoding="utf-8"?>
<TemplafySlideTemplateConfiguration><![CDATA[{"documentContentValidatorConfiguration":{"enableDocumentContentValidator":false,"documentContentValidatorVersion":0},"elementsMetadata":[],"slideId":"638162111424945870","enableDocumentContentUpdater":true,"version":"1.3"}]]></TemplafySlideTemplateConfiguration>
</file>

<file path=customXml/item19.xml><?xml version="1.0" encoding="utf-8"?>
<TemplafySlideTemplateConfiguration><![CDATA[{"documentContentValidatorConfiguration":{"enableDocumentContentValidator":false,"documentContentValidatorVersion":0},"elementsMetadata":[],"slideId":"638465398836248704","enableDocumentContentUpdater":true,"version":"1.3"}]]></TemplafySlideTemplateConfiguration>
</file>

<file path=customXml/item2.xml><?xml version="1.0" encoding="utf-8"?>
<TemplafySlideTemplateConfiguration><![CDATA[{"documentContentValidatorConfiguration":{"enableDocumentContentValidator":false,"documentContentValidatorVersion":0},"elementsMetadata":[],"slideId":"638162111427289700","enableDocumentContentUpdater":true,"version":"1.3"}]]></TemplafySlideTemplateConfiguration>
</file>

<file path=customXml/item20.xml><?xml version="1.0" encoding="utf-8"?>
<TemplafySlideTemplateConfiguration><![CDATA[{"documentContentValidatorConfiguration":{"enableDocumentContentValidator":false,"documentContentValidatorVersion":0},"elementsMetadata":[],"slideId":"638162111427289700","enableDocumentContentUpdater":true,"version":"1.3"}]]></TemplafySlideTemplateConfiguration>
</file>

<file path=customXml/item21.xml><?xml version="1.0" encoding="utf-8"?>
<TemplafySlideFormConfiguration><![CDATA[{"formFields":[],"formDataEntries":[]}]]></TemplafySlideFormConfiguration>
</file>

<file path=customXml/item22.xml><?xml version="1.0" encoding="utf-8"?>
<TemplafySlideTemplateConfiguration><![CDATA[{"documentContentValidatorConfiguration":{"enableDocumentContentValidator":false,"documentContentValidatorVersion":0},"elementsMetadata":[],"slideId":"638162111426039707","enableDocumentContentUpdater":true,"version":"1.3"}]]></TemplafySlideTemplateConfiguration>
</file>

<file path=customXml/item23.xml><?xml version="1.0" encoding="utf-8"?>
<TemplafySlideTemplateConfiguration><![CDATA[{"documentContentValidatorConfiguration":{"enableDocumentContentValidator":false,"documentContentValidatorVersion":0},"elementsMetadata":[],"slideId":"638162111425883511","enableDocumentContentUpdater":true,"version":"1.3"}]]></TemplafySlideTemplateConfiguration>
</file>

<file path=customXml/item24.xml><?xml version="1.0" encoding="utf-8"?>
<TemplafySlideFormConfiguration><![CDATA[{"formFields":[],"formDataEntries":[]}]]></TemplafySlideFormConfiguration>
</file>

<file path=customXml/item3.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TemplafySlideTemplateConfiguration><![CDATA[{"documentContentValidatorConfiguration":{"enableDocumentContentValidator":false,"documentContentValidatorVersion":0},"elementsMetadata":[],"slideId":"638162111424633335","enableDocumentContentUpdater":true,"version":"1.3"}]]></TemplafySlideTemplateConfiguration>
</file>

<file path=customXml/item7.xml><?xml version="1.0" encoding="utf-8"?>
<TemplafySlideTemplateConfiguration><![CDATA[{"documentContentValidatorConfiguration":{"enableDocumentContentValidator":false,"documentContentValidatorVersion":0},"elementsMetadata":[],"slideId":"638465398836873701","enableDocumentContentUpdater":true,"version":"1.3"}]]></TemplafySlideTemplateConfiguration>
</file>

<file path=customXml/item8.xml><?xml version="1.0" encoding="utf-8"?>
<TemplafySlideFormConfiguration><![CDATA[{"formFields":[],"formDataEntries":[]}]]></TemplafySlideFormConfiguration>
</file>

<file path=customXml/item9.xml><?xml version="1.0" encoding="utf-8"?>
<TemplafySlideTemplateConfiguration><![CDATA[{"documentContentValidatorConfiguration":{"enableDocumentContentValidator":false,"documentContentValidatorVersion":0},"elementsMetadata":[],"slideId":"637105359336269917","enableDocumentContentUpdater":true,"version":"1.3"}]]></TemplafySlideTemplateConfiguration>
</file>

<file path=customXml/itemProps1.xml><?xml version="1.0" encoding="utf-8"?>
<ds:datastoreItem xmlns:ds="http://schemas.openxmlformats.org/officeDocument/2006/customXml" ds:itemID="{262330D0-72AE-4113-AEEA-627C068177A3}">
  <ds:schemaRefs/>
</ds:datastoreItem>
</file>

<file path=customXml/itemProps10.xml><?xml version="1.0" encoding="utf-8"?>
<ds:datastoreItem xmlns:ds="http://schemas.openxmlformats.org/officeDocument/2006/customXml" ds:itemID="{534D9F46-5D1F-4505-8945-31DC0346058E}">
  <ds:schemaRefs/>
</ds:datastoreItem>
</file>

<file path=customXml/itemProps11.xml><?xml version="1.0" encoding="utf-8"?>
<ds:datastoreItem xmlns:ds="http://schemas.openxmlformats.org/officeDocument/2006/customXml" ds:itemID="{6FE2D7E4-B696-4006-8892-9409D8387B39}">
  <ds:schemaRefs/>
</ds:datastoreItem>
</file>

<file path=customXml/itemProps12.xml><?xml version="1.0" encoding="utf-8"?>
<ds:datastoreItem xmlns:ds="http://schemas.openxmlformats.org/officeDocument/2006/customXml" ds:itemID="{D0F44FCD-1ED5-46D8-98E6-453A5D8A7E11}">
  <ds:schemaRefs/>
</ds:datastoreItem>
</file>

<file path=customXml/itemProps13.xml><?xml version="1.0" encoding="utf-8"?>
<ds:datastoreItem xmlns:ds="http://schemas.openxmlformats.org/officeDocument/2006/customXml" ds:itemID="{B0D2E709-FA3C-4E2D-A1F5-DD257C406372}">
  <ds:schemaRefs/>
</ds:datastoreItem>
</file>

<file path=customXml/itemProps14.xml><?xml version="1.0" encoding="utf-8"?>
<ds:datastoreItem xmlns:ds="http://schemas.openxmlformats.org/officeDocument/2006/customXml" ds:itemID="{18A2851C-2FE3-4AB4-BFAC-9A7AAA1C681D}">
  <ds:schemaRefs/>
</ds:datastoreItem>
</file>

<file path=customXml/itemProps15.xml><?xml version="1.0" encoding="utf-8"?>
<ds:datastoreItem xmlns:ds="http://schemas.openxmlformats.org/officeDocument/2006/customXml" ds:itemID="{79FFF025-361B-4650-BF10-3772F49D67B8}">
  <ds:schemaRefs/>
</ds:datastoreItem>
</file>

<file path=customXml/itemProps16.xml><?xml version="1.0" encoding="utf-8"?>
<ds:datastoreItem xmlns:ds="http://schemas.openxmlformats.org/officeDocument/2006/customXml" ds:itemID="{D7267320-53CC-49BB-AB99-2754CB4EF5E9}">
  <ds:schemaRefs/>
</ds:datastoreItem>
</file>

<file path=customXml/itemProps17.xml><?xml version="1.0" encoding="utf-8"?>
<ds:datastoreItem xmlns:ds="http://schemas.openxmlformats.org/officeDocument/2006/customXml" ds:itemID="{978984FF-6C25-4FD4-85EA-2F9586C8CA61}">
  <ds:schemaRefs/>
</ds:datastoreItem>
</file>

<file path=customXml/itemProps18.xml><?xml version="1.0" encoding="utf-8"?>
<ds:datastoreItem xmlns:ds="http://schemas.openxmlformats.org/officeDocument/2006/customXml" ds:itemID="{E25E2EAB-5755-46F8-8B87-3E93599F92BB}">
  <ds:schemaRefs/>
</ds:datastoreItem>
</file>

<file path=customXml/itemProps19.xml><?xml version="1.0" encoding="utf-8"?>
<ds:datastoreItem xmlns:ds="http://schemas.openxmlformats.org/officeDocument/2006/customXml" ds:itemID="{71B1CA69-6F30-4A1D-8099-FC0E60F4C801}">
  <ds:schemaRefs/>
</ds:datastoreItem>
</file>

<file path=customXml/itemProps2.xml><?xml version="1.0" encoding="utf-8"?>
<ds:datastoreItem xmlns:ds="http://schemas.openxmlformats.org/officeDocument/2006/customXml" ds:itemID="{FE7F2621-E530-4A3F-93AE-A70AC4BE14B4}">
  <ds:schemaRefs/>
</ds:datastoreItem>
</file>

<file path=customXml/itemProps20.xml><?xml version="1.0" encoding="utf-8"?>
<ds:datastoreItem xmlns:ds="http://schemas.openxmlformats.org/officeDocument/2006/customXml" ds:itemID="{E5731CAB-8E44-4D26-819E-7147C50CB180}">
  <ds:schemaRefs/>
</ds:datastoreItem>
</file>

<file path=customXml/itemProps21.xml><?xml version="1.0" encoding="utf-8"?>
<ds:datastoreItem xmlns:ds="http://schemas.openxmlformats.org/officeDocument/2006/customXml" ds:itemID="{3584A4ED-9619-41BB-B504-BA5382915801}">
  <ds:schemaRefs/>
</ds:datastoreItem>
</file>

<file path=customXml/itemProps22.xml><?xml version="1.0" encoding="utf-8"?>
<ds:datastoreItem xmlns:ds="http://schemas.openxmlformats.org/officeDocument/2006/customXml" ds:itemID="{61DD7644-2BBB-4310-B80C-91D2E339FF47}">
  <ds:schemaRefs/>
</ds:datastoreItem>
</file>

<file path=customXml/itemProps23.xml><?xml version="1.0" encoding="utf-8"?>
<ds:datastoreItem xmlns:ds="http://schemas.openxmlformats.org/officeDocument/2006/customXml" ds:itemID="{7203D987-BACE-47DC-B202-4D04CB23F76F}">
  <ds:schemaRefs/>
</ds:datastoreItem>
</file>

<file path=customXml/itemProps24.xml><?xml version="1.0" encoding="utf-8"?>
<ds:datastoreItem xmlns:ds="http://schemas.openxmlformats.org/officeDocument/2006/customXml" ds:itemID="{BA57392B-4E55-470C-9BFB-76A4EFF620E7}">
  <ds:schemaRefs/>
</ds:datastoreItem>
</file>

<file path=customXml/itemProps3.xml><?xml version="1.0" encoding="utf-8"?>
<ds:datastoreItem xmlns:ds="http://schemas.openxmlformats.org/officeDocument/2006/customXml" ds:itemID="{D3BBDB66-E0BA-4922-A72A-D92E49D2F91A}">
  <ds:schemaRefs/>
</ds:datastoreItem>
</file>

<file path=customXml/itemProps4.xml><?xml version="1.0" encoding="utf-8"?>
<ds:datastoreItem xmlns:ds="http://schemas.openxmlformats.org/officeDocument/2006/customXml" ds:itemID="{BE8F26EB-1153-4B98-AAC3-D117DA0F337D}">
  <ds:schemaRefs/>
</ds:datastoreItem>
</file>

<file path=customXml/itemProps5.xml><?xml version="1.0" encoding="utf-8"?>
<ds:datastoreItem xmlns:ds="http://schemas.openxmlformats.org/officeDocument/2006/customXml" ds:itemID="{240D705B-94E2-4FD3-86A8-20CDFE0BC126}">
  <ds:schemaRefs/>
</ds:datastoreItem>
</file>

<file path=customXml/itemProps6.xml><?xml version="1.0" encoding="utf-8"?>
<ds:datastoreItem xmlns:ds="http://schemas.openxmlformats.org/officeDocument/2006/customXml" ds:itemID="{C3179029-E259-48BA-A880-C4319617920A}">
  <ds:schemaRefs/>
</ds:datastoreItem>
</file>

<file path=customXml/itemProps7.xml><?xml version="1.0" encoding="utf-8"?>
<ds:datastoreItem xmlns:ds="http://schemas.openxmlformats.org/officeDocument/2006/customXml" ds:itemID="{AB4A3B72-23D5-4DBB-AD0D-DD2697F6DD27}">
  <ds:schemaRefs/>
</ds:datastoreItem>
</file>

<file path=customXml/itemProps8.xml><?xml version="1.0" encoding="utf-8"?>
<ds:datastoreItem xmlns:ds="http://schemas.openxmlformats.org/officeDocument/2006/customXml" ds:itemID="{6135DD6B-13F6-4084-9A83-74BCD2DA0A54}">
  <ds:schemaRefs/>
</ds:datastoreItem>
</file>

<file path=customXml/itemProps9.xml><?xml version="1.0" encoding="utf-8"?>
<ds:datastoreItem xmlns:ds="http://schemas.openxmlformats.org/officeDocument/2006/customXml" ds:itemID="{026957DE-A263-4C3E-96D4-107DEBA1D471}">
  <ds:schemaRefs/>
</ds:datastoreItem>
</file>

<file path=docProps/app.xml><?xml version="1.0" encoding="utf-8"?>
<Properties xmlns="http://schemas.openxmlformats.org/officeDocument/2006/extended-properties" xmlns:vt="http://schemas.openxmlformats.org/officeDocument/2006/docPropsVTypes">
  <Template/>
  <TotalTime>0</TotalTime>
  <Words>715</Words>
  <Application>Microsoft Office PowerPoint</Application>
  <PresentationFormat>Widescreen</PresentationFormat>
  <Paragraphs>132</Paragraphs>
  <Slides>20</Slides>
  <Notes>3</Notes>
  <HiddenSlides>0</HiddenSlides>
  <MMClips>0</MMClips>
  <ScaleCrop>false</ScaleCrop>
  <HeadingPairs>
    <vt:vector size="6" baseType="variant">
      <vt:variant>
        <vt:lpstr>Benyttede skrifttyper</vt:lpstr>
      </vt:variant>
      <vt:variant>
        <vt:i4>3</vt:i4>
      </vt:variant>
      <vt:variant>
        <vt:lpstr>Tema</vt:lpstr>
      </vt:variant>
      <vt:variant>
        <vt:i4>3</vt:i4>
      </vt:variant>
      <vt:variant>
        <vt:lpstr>Slidetitler</vt:lpstr>
      </vt:variant>
      <vt:variant>
        <vt:i4>20</vt:i4>
      </vt:variant>
    </vt:vector>
  </HeadingPairs>
  <TitlesOfParts>
    <vt:vector size="26" baseType="lpstr">
      <vt:lpstr>Arial</vt:lpstr>
      <vt:lpstr>Calibri</vt:lpstr>
      <vt:lpstr>Times New Roman</vt:lpstr>
      <vt:lpstr>RegionH PowerPoint-skabelon 2024 (lys)</vt:lpstr>
      <vt:lpstr>1_RegionH PowerPoint-skabelon 2024 (lys)</vt:lpstr>
      <vt:lpstr>REGION H PowerPoint Skabelon</vt:lpstr>
      <vt:lpstr>Patient-centrerede konsultationer - Fokus på patientens behov for støtte</vt:lpstr>
      <vt:lpstr>PowerPoint-præsentation</vt:lpstr>
      <vt:lpstr>Hvad er atopisk eksem?</vt:lpstr>
      <vt:lpstr>Hvorfor er det vigtigt?</vt:lpstr>
      <vt:lpstr>PowerPoint-præsentation</vt:lpstr>
      <vt:lpstr>PowerPoint-præsentation</vt:lpstr>
      <vt:lpstr>PowerPoint-præsentation</vt:lpstr>
      <vt:lpstr>PowerPoint-præsentation</vt:lpstr>
      <vt:lpstr>PowerPoint-præsentation</vt:lpstr>
      <vt:lpstr>Hvad vi fandt ved vores observationer </vt:lpstr>
      <vt:lpstr>Interviews med patienter</vt:lpstr>
      <vt:lpstr>Interviews med sundhedspersoner</vt:lpstr>
      <vt:lpstr>PowerPoint-præsentation</vt:lpstr>
      <vt:lpstr>  </vt:lpstr>
      <vt:lpstr>PowerPoint-præsentation</vt:lpstr>
      <vt:lpstr>Effektmål</vt:lpstr>
      <vt:lpstr>WHO-5</vt:lpstr>
      <vt:lpstr>Hvilke kort vælger patienterne?</vt:lpstr>
      <vt:lpstr>Første foreløbige resulter</vt:lpstr>
      <vt:lpstr>PowerPoint-præsentation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2023-03-29T08:36:17Z</dcterms:created>
  <dcterms:modified xsi:type="dcterms:W3CDTF">2025-03-13T11:15:17Z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2023-04-04T13:19:01.8314122Z</vt:lpwstr>
  </property>
  <property fmtid="{D5CDD505-2E9C-101B-9397-08002B2CF9AE}" pid="3" name="TemplafyTenantId">
    <vt:lpwstr>regionh</vt:lpwstr>
  </property>
  <property fmtid="{D5CDD505-2E9C-101B-9397-08002B2CF9AE}" pid="4" name="TemplafyTemplateId">
    <vt:lpwstr>638181889287497750</vt:lpwstr>
  </property>
  <property fmtid="{D5CDD505-2E9C-101B-9397-08002B2CF9AE}" pid="5" name="TemplafyUserProfileId">
    <vt:lpwstr>638445295348078870</vt:lpwstr>
  </property>
  <property fmtid="{D5CDD505-2E9C-101B-9397-08002B2CF9AE}" pid="6" name="TemplafyLanguageCode">
    <vt:lpwstr>da-DK</vt:lpwstr>
  </property>
</Properties>
</file>