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7"/>
    <p:sldMasterId id="2147483797" r:id="rId8"/>
  </p:sldMasterIdLst>
  <p:notesMasterIdLst>
    <p:notesMasterId r:id="rId27"/>
  </p:notesMasterIdLst>
  <p:sldIdLst>
    <p:sldId id="270" r:id="rId9"/>
    <p:sldId id="280" r:id="rId10"/>
    <p:sldId id="271" r:id="rId11"/>
    <p:sldId id="267" r:id="rId12"/>
    <p:sldId id="269" r:id="rId13"/>
    <p:sldId id="268" r:id="rId14"/>
    <p:sldId id="272" r:id="rId15"/>
    <p:sldId id="282" r:id="rId16"/>
    <p:sldId id="283" r:id="rId17"/>
    <p:sldId id="286" r:id="rId18"/>
    <p:sldId id="284" r:id="rId19"/>
    <p:sldId id="273" r:id="rId20"/>
    <p:sldId id="274" r:id="rId21"/>
    <p:sldId id="281" r:id="rId22"/>
    <p:sldId id="276" r:id="rId23"/>
    <p:sldId id="277" r:id="rId24"/>
    <p:sldId id="275" r:id="rId25"/>
    <p:sldId id="279" r:id="rId2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A58F"/>
    <a:srgbClr val="B3B3B3"/>
    <a:srgbClr val="999999"/>
    <a:srgbClr val="E8DED4"/>
    <a:srgbClr val="E8C9BF"/>
    <a:srgbClr val="E9E402"/>
    <a:srgbClr val="154053"/>
    <a:srgbClr val="97856F"/>
    <a:srgbClr val="EFE8E1"/>
    <a:srgbClr val="F5F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92" autoAdjust="0"/>
    <p:restoredTop sz="94645" autoAdjust="0"/>
  </p:normalViewPr>
  <p:slideViewPr>
    <p:cSldViewPr snapToGrid="0" showGuides="1">
      <p:cViewPr varScale="1">
        <p:scale>
          <a:sx n="74" d="100"/>
          <a:sy n="74" d="100"/>
        </p:scale>
        <p:origin x="922" y="67"/>
      </p:cViewPr>
      <p:guideLst/>
    </p:cSldViewPr>
  </p:slideViewPr>
  <p:notesTextViewPr>
    <p:cViewPr>
      <p:scale>
        <a:sx n="100" d="100"/>
        <a:sy n="100" d="100"/>
      </p:scale>
      <p:origin x="0" y="0"/>
    </p:cViewPr>
  </p:notesTextViewPr>
  <p:notesViewPr>
    <p:cSldViewPr snapToGrid="0" showGuides="1">
      <p:cViewPr varScale="1">
        <p:scale>
          <a:sx n="90" d="100"/>
          <a:sy n="90" d="100"/>
        </p:scale>
        <p:origin x="1458" y="90"/>
      </p:cViewPr>
      <p:guideLst/>
    </p:cSldViewPr>
  </p:notesViewPr>
  <p:gridSpacing cx="687600" cy="6876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855E66-ED1D-4F46-8CD8-636F4DCE8C9B}" type="doc">
      <dgm:prSet loTypeId="urn:microsoft.com/office/officeart/2005/8/layout/radial1" loCatId="cycle" qsTypeId="urn:microsoft.com/office/officeart/2005/8/quickstyle/simple2" qsCatId="simple" csTypeId="urn:microsoft.com/office/officeart/2005/8/colors/colorful1" csCatId="colorful" phldr="1"/>
      <dgm:spPr/>
      <dgm:t>
        <a:bodyPr/>
        <a:lstStyle/>
        <a:p>
          <a:endParaRPr lang="da-DK"/>
        </a:p>
      </dgm:t>
    </dgm:pt>
    <dgm:pt modelId="{A2AF5627-0419-46A2-A7A6-6F2D8BC47986}">
      <dgm:prSet phldrT="[Tekst]"/>
      <dgm:spPr/>
      <dgm:t>
        <a:bodyPr/>
        <a:lstStyle/>
        <a:p>
          <a:r>
            <a:rPr lang="da-DK" dirty="0">
              <a:sym typeface="Wingdings" panose="05000000000000000000" pitchFamily="2" charset="2"/>
            </a:rPr>
            <a:t></a:t>
          </a:r>
          <a:endParaRPr lang="da-DK" dirty="0"/>
        </a:p>
      </dgm:t>
    </dgm:pt>
    <dgm:pt modelId="{6F342479-9E9D-4ABB-A4C8-8EC2BC6089D3}" type="parTrans" cxnId="{36EF8A2D-7977-491B-9E44-78A0565B9E54}">
      <dgm:prSet/>
      <dgm:spPr/>
      <dgm:t>
        <a:bodyPr/>
        <a:lstStyle/>
        <a:p>
          <a:endParaRPr lang="da-DK"/>
        </a:p>
      </dgm:t>
    </dgm:pt>
    <dgm:pt modelId="{487F2839-11DA-4F23-B9D7-4B5C5F4CC4CA}" type="sibTrans" cxnId="{36EF8A2D-7977-491B-9E44-78A0565B9E54}">
      <dgm:prSet/>
      <dgm:spPr/>
      <dgm:t>
        <a:bodyPr/>
        <a:lstStyle/>
        <a:p>
          <a:endParaRPr lang="da-DK"/>
        </a:p>
      </dgm:t>
    </dgm:pt>
    <dgm:pt modelId="{A64E617D-2182-48F2-9532-9E5966215E68}">
      <dgm:prSet phldrT="[Tekst]"/>
      <dgm:spPr/>
      <dgm:t>
        <a:bodyPr/>
        <a:lstStyle/>
        <a:p>
          <a:r>
            <a:rPr lang="da-DK" dirty="0"/>
            <a:t>Velvære</a:t>
          </a:r>
        </a:p>
      </dgm:t>
    </dgm:pt>
    <dgm:pt modelId="{D4662C51-F003-41CB-B59B-3F2C86958FC8}" type="parTrans" cxnId="{E765735B-F666-4884-A51C-1B7CEED80199}">
      <dgm:prSet/>
      <dgm:spPr/>
      <dgm:t>
        <a:bodyPr/>
        <a:lstStyle/>
        <a:p>
          <a:endParaRPr lang="da-DK"/>
        </a:p>
      </dgm:t>
    </dgm:pt>
    <dgm:pt modelId="{22455E93-1F8F-4236-9356-86F35A98D9E1}" type="sibTrans" cxnId="{E765735B-F666-4884-A51C-1B7CEED80199}">
      <dgm:prSet/>
      <dgm:spPr/>
      <dgm:t>
        <a:bodyPr/>
        <a:lstStyle/>
        <a:p>
          <a:endParaRPr lang="da-DK"/>
        </a:p>
      </dgm:t>
    </dgm:pt>
    <dgm:pt modelId="{E388566F-56BA-4520-89DC-FB0BBEE19F04}">
      <dgm:prSet phldrT="[Tekst]"/>
      <dgm:spPr/>
      <dgm:t>
        <a:bodyPr/>
        <a:lstStyle/>
        <a:p>
          <a:r>
            <a:rPr lang="da-DK" dirty="0"/>
            <a:t>lyst</a:t>
          </a:r>
        </a:p>
      </dgm:t>
    </dgm:pt>
    <dgm:pt modelId="{3986BEF5-770A-4A37-BA01-7E40282DEC03}" type="parTrans" cxnId="{BF37A0CB-52E2-4516-BA2B-8FA6438B2E5D}">
      <dgm:prSet/>
      <dgm:spPr/>
      <dgm:t>
        <a:bodyPr/>
        <a:lstStyle/>
        <a:p>
          <a:endParaRPr lang="da-DK"/>
        </a:p>
      </dgm:t>
    </dgm:pt>
    <dgm:pt modelId="{CA15A010-F76A-4FF9-BD08-A646CDCCD875}" type="sibTrans" cxnId="{BF37A0CB-52E2-4516-BA2B-8FA6438B2E5D}">
      <dgm:prSet/>
      <dgm:spPr/>
      <dgm:t>
        <a:bodyPr/>
        <a:lstStyle/>
        <a:p>
          <a:endParaRPr lang="da-DK"/>
        </a:p>
      </dgm:t>
    </dgm:pt>
    <dgm:pt modelId="{3DEDCB7B-0238-402A-8A95-72D6F8746C7A}">
      <dgm:prSet phldrT="[Tekst]"/>
      <dgm:spPr/>
      <dgm:t>
        <a:bodyPr/>
        <a:lstStyle/>
        <a:p>
          <a:r>
            <a:rPr lang="da-DK" dirty="0"/>
            <a:t>Fest &amp; Hygge</a:t>
          </a:r>
        </a:p>
      </dgm:t>
    </dgm:pt>
    <dgm:pt modelId="{DCA2C07C-447D-4427-9426-C7FBEC9F5B73}" type="parTrans" cxnId="{C512DED4-48A4-4D8F-B322-AAE14719281B}">
      <dgm:prSet/>
      <dgm:spPr/>
      <dgm:t>
        <a:bodyPr/>
        <a:lstStyle/>
        <a:p>
          <a:endParaRPr lang="da-DK"/>
        </a:p>
      </dgm:t>
    </dgm:pt>
    <dgm:pt modelId="{CC5580C9-EA7A-4BAA-B62E-8C7BDD03EF0D}" type="sibTrans" cxnId="{C512DED4-48A4-4D8F-B322-AAE14719281B}">
      <dgm:prSet/>
      <dgm:spPr/>
      <dgm:t>
        <a:bodyPr/>
        <a:lstStyle/>
        <a:p>
          <a:endParaRPr lang="da-DK"/>
        </a:p>
      </dgm:t>
    </dgm:pt>
    <dgm:pt modelId="{98BB4E06-0438-4C92-9CBA-ECFDB79FEA33}">
      <dgm:prSet phldrT="[Tekst]"/>
      <dgm:spPr/>
      <dgm:t>
        <a:bodyPr/>
        <a:lstStyle/>
        <a:p>
          <a:r>
            <a:rPr lang="da-DK" dirty="0"/>
            <a:t>Sociale sammenhænge </a:t>
          </a:r>
        </a:p>
      </dgm:t>
    </dgm:pt>
    <dgm:pt modelId="{B3E002FD-81C7-44A8-9AF0-EC745103ADC8}" type="parTrans" cxnId="{9DB802CF-CB22-43BD-B182-E0552227551A}">
      <dgm:prSet/>
      <dgm:spPr/>
      <dgm:t>
        <a:bodyPr/>
        <a:lstStyle/>
        <a:p>
          <a:endParaRPr lang="da-DK"/>
        </a:p>
      </dgm:t>
    </dgm:pt>
    <dgm:pt modelId="{B99E24EB-DF9E-4721-A0BA-8031FBD5C377}" type="sibTrans" cxnId="{9DB802CF-CB22-43BD-B182-E0552227551A}">
      <dgm:prSet/>
      <dgm:spPr/>
      <dgm:t>
        <a:bodyPr/>
        <a:lstStyle/>
        <a:p>
          <a:endParaRPr lang="da-DK"/>
        </a:p>
      </dgm:t>
    </dgm:pt>
    <dgm:pt modelId="{02EF15CA-6808-41F5-928E-8868821F0BE8}" type="pres">
      <dgm:prSet presAssocID="{EB855E66-ED1D-4F46-8CD8-636F4DCE8C9B}" presName="cycle" presStyleCnt="0">
        <dgm:presLayoutVars>
          <dgm:chMax val="1"/>
          <dgm:dir/>
          <dgm:animLvl val="ctr"/>
          <dgm:resizeHandles val="exact"/>
        </dgm:presLayoutVars>
      </dgm:prSet>
      <dgm:spPr/>
    </dgm:pt>
    <dgm:pt modelId="{0DDA5736-144F-4C10-AB82-DC41BF455F10}" type="pres">
      <dgm:prSet presAssocID="{A2AF5627-0419-46A2-A7A6-6F2D8BC47986}" presName="centerShape" presStyleLbl="node0" presStyleIdx="0" presStyleCnt="1"/>
      <dgm:spPr/>
    </dgm:pt>
    <dgm:pt modelId="{60AA3D59-4FF7-4C95-8283-20F862B70BA9}" type="pres">
      <dgm:prSet presAssocID="{D4662C51-F003-41CB-B59B-3F2C86958FC8}" presName="Name9" presStyleLbl="parChTrans1D2" presStyleIdx="0" presStyleCnt="4"/>
      <dgm:spPr/>
    </dgm:pt>
    <dgm:pt modelId="{47104CD6-7947-49C1-9D1A-618BA5470192}" type="pres">
      <dgm:prSet presAssocID="{D4662C51-F003-41CB-B59B-3F2C86958FC8}" presName="connTx" presStyleLbl="parChTrans1D2" presStyleIdx="0" presStyleCnt="4"/>
      <dgm:spPr/>
    </dgm:pt>
    <dgm:pt modelId="{4E514C4A-B563-4528-8230-B56812C2902A}" type="pres">
      <dgm:prSet presAssocID="{A64E617D-2182-48F2-9532-9E5966215E68}" presName="node" presStyleLbl="node1" presStyleIdx="0" presStyleCnt="4">
        <dgm:presLayoutVars>
          <dgm:bulletEnabled val="1"/>
        </dgm:presLayoutVars>
      </dgm:prSet>
      <dgm:spPr/>
    </dgm:pt>
    <dgm:pt modelId="{7F9498F1-5DB9-40EA-9B61-97A0467F046A}" type="pres">
      <dgm:prSet presAssocID="{3986BEF5-770A-4A37-BA01-7E40282DEC03}" presName="Name9" presStyleLbl="parChTrans1D2" presStyleIdx="1" presStyleCnt="4"/>
      <dgm:spPr/>
    </dgm:pt>
    <dgm:pt modelId="{81083B89-B413-4B4F-B7E4-3195E83E827C}" type="pres">
      <dgm:prSet presAssocID="{3986BEF5-770A-4A37-BA01-7E40282DEC03}" presName="connTx" presStyleLbl="parChTrans1D2" presStyleIdx="1" presStyleCnt="4"/>
      <dgm:spPr/>
    </dgm:pt>
    <dgm:pt modelId="{BFBC60A7-4D29-4587-971C-ED4C8207EBC6}" type="pres">
      <dgm:prSet presAssocID="{E388566F-56BA-4520-89DC-FB0BBEE19F04}" presName="node" presStyleLbl="node1" presStyleIdx="1" presStyleCnt="4">
        <dgm:presLayoutVars>
          <dgm:bulletEnabled val="1"/>
        </dgm:presLayoutVars>
      </dgm:prSet>
      <dgm:spPr/>
    </dgm:pt>
    <dgm:pt modelId="{9C714610-842C-403D-80E4-E07152EB32B3}" type="pres">
      <dgm:prSet presAssocID="{DCA2C07C-447D-4427-9426-C7FBEC9F5B73}" presName="Name9" presStyleLbl="parChTrans1D2" presStyleIdx="2" presStyleCnt="4"/>
      <dgm:spPr/>
    </dgm:pt>
    <dgm:pt modelId="{01B7F036-93C3-44D7-A043-05E4F9C8AA50}" type="pres">
      <dgm:prSet presAssocID="{DCA2C07C-447D-4427-9426-C7FBEC9F5B73}" presName="connTx" presStyleLbl="parChTrans1D2" presStyleIdx="2" presStyleCnt="4"/>
      <dgm:spPr/>
    </dgm:pt>
    <dgm:pt modelId="{5B2A8972-F926-4EA5-AF47-426E2D5E9007}" type="pres">
      <dgm:prSet presAssocID="{3DEDCB7B-0238-402A-8A95-72D6F8746C7A}" presName="node" presStyleLbl="node1" presStyleIdx="2" presStyleCnt="4">
        <dgm:presLayoutVars>
          <dgm:bulletEnabled val="1"/>
        </dgm:presLayoutVars>
      </dgm:prSet>
      <dgm:spPr/>
    </dgm:pt>
    <dgm:pt modelId="{EE381A88-E9D2-49FC-B079-371CD0DADD9B}" type="pres">
      <dgm:prSet presAssocID="{B3E002FD-81C7-44A8-9AF0-EC745103ADC8}" presName="Name9" presStyleLbl="parChTrans1D2" presStyleIdx="3" presStyleCnt="4"/>
      <dgm:spPr/>
    </dgm:pt>
    <dgm:pt modelId="{75AECBCD-7218-47F7-9831-01E1010A0F03}" type="pres">
      <dgm:prSet presAssocID="{B3E002FD-81C7-44A8-9AF0-EC745103ADC8}" presName="connTx" presStyleLbl="parChTrans1D2" presStyleIdx="3" presStyleCnt="4"/>
      <dgm:spPr/>
    </dgm:pt>
    <dgm:pt modelId="{396805FB-3E12-44A4-8894-053F13F6C9CB}" type="pres">
      <dgm:prSet presAssocID="{98BB4E06-0438-4C92-9CBA-ECFDB79FEA33}" presName="node" presStyleLbl="node1" presStyleIdx="3" presStyleCnt="4">
        <dgm:presLayoutVars>
          <dgm:bulletEnabled val="1"/>
        </dgm:presLayoutVars>
      </dgm:prSet>
      <dgm:spPr/>
    </dgm:pt>
  </dgm:ptLst>
  <dgm:cxnLst>
    <dgm:cxn modelId="{5E985400-23D1-453A-8687-65E0EB25361E}" type="presOf" srcId="{3986BEF5-770A-4A37-BA01-7E40282DEC03}" destId="{7F9498F1-5DB9-40EA-9B61-97A0467F046A}" srcOrd="0" destOrd="0" presId="urn:microsoft.com/office/officeart/2005/8/layout/radial1"/>
    <dgm:cxn modelId="{36EF8A2D-7977-491B-9E44-78A0565B9E54}" srcId="{EB855E66-ED1D-4F46-8CD8-636F4DCE8C9B}" destId="{A2AF5627-0419-46A2-A7A6-6F2D8BC47986}" srcOrd="0" destOrd="0" parTransId="{6F342479-9E9D-4ABB-A4C8-8EC2BC6089D3}" sibTransId="{487F2839-11DA-4F23-B9D7-4B5C5F4CC4CA}"/>
    <dgm:cxn modelId="{E765735B-F666-4884-A51C-1B7CEED80199}" srcId="{A2AF5627-0419-46A2-A7A6-6F2D8BC47986}" destId="{A64E617D-2182-48F2-9532-9E5966215E68}" srcOrd="0" destOrd="0" parTransId="{D4662C51-F003-41CB-B59B-3F2C86958FC8}" sibTransId="{22455E93-1F8F-4236-9356-86F35A98D9E1}"/>
    <dgm:cxn modelId="{5CE42F44-83E2-413A-B603-B8A68BE6D936}" type="presOf" srcId="{DCA2C07C-447D-4427-9426-C7FBEC9F5B73}" destId="{9C714610-842C-403D-80E4-E07152EB32B3}" srcOrd="0" destOrd="0" presId="urn:microsoft.com/office/officeart/2005/8/layout/radial1"/>
    <dgm:cxn modelId="{E0181869-7930-4C60-AEDB-A0B6F731E9EC}" type="presOf" srcId="{B3E002FD-81C7-44A8-9AF0-EC745103ADC8}" destId="{75AECBCD-7218-47F7-9831-01E1010A0F03}" srcOrd="1" destOrd="0" presId="urn:microsoft.com/office/officeart/2005/8/layout/radial1"/>
    <dgm:cxn modelId="{7A02FF84-588E-4729-8E90-30DF9019B153}" type="presOf" srcId="{3986BEF5-770A-4A37-BA01-7E40282DEC03}" destId="{81083B89-B413-4B4F-B7E4-3195E83E827C}" srcOrd="1" destOrd="0" presId="urn:microsoft.com/office/officeart/2005/8/layout/radial1"/>
    <dgm:cxn modelId="{D171D08B-7AFF-4913-9A64-2DBBB4E3FA72}" type="presOf" srcId="{98BB4E06-0438-4C92-9CBA-ECFDB79FEA33}" destId="{396805FB-3E12-44A4-8894-053F13F6C9CB}" srcOrd="0" destOrd="0" presId="urn:microsoft.com/office/officeart/2005/8/layout/radial1"/>
    <dgm:cxn modelId="{E777E5A0-0693-4939-ADEB-2A41CAB8BA1B}" type="presOf" srcId="{A64E617D-2182-48F2-9532-9E5966215E68}" destId="{4E514C4A-B563-4528-8230-B56812C2902A}" srcOrd="0" destOrd="0" presId="urn:microsoft.com/office/officeart/2005/8/layout/radial1"/>
    <dgm:cxn modelId="{1FB036A1-9CD2-4E28-AD40-51E83816AA24}" type="presOf" srcId="{3DEDCB7B-0238-402A-8A95-72D6F8746C7A}" destId="{5B2A8972-F926-4EA5-AF47-426E2D5E9007}" srcOrd="0" destOrd="0" presId="urn:microsoft.com/office/officeart/2005/8/layout/radial1"/>
    <dgm:cxn modelId="{4B25B7A1-223C-487C-B694-6C2822B52E69}" type="presOf" srcId="{B3E002FD-81C7-44A8-9AF0-EC745103ADC8}" destId="{EE381A88-E9D2-49FC-B079-371CD0DADD9B}" srcOrd="0" destOrd="0" presId="urn:microsoft.com/office/officeart/2005/8/layout/radial1"/>
    <dgm:cxn modelId="{D55026A7-7CEB-4737-B124-C42EF9D68F0D}" type="presOf" srcId="{E388566F-56BA-4520-89DC-FB0BBEE19F04}" destId="{BFBC60A7-4D29-4587-971C-ED4C8207EBC6}" srcOrd="0" destOrd="0" presId="urn:microsoft.com/office/officeart/2005/8/layout/radial1"/>
    <dgm:cxn modelId="{A69247B3-80F3-4C29-A658-20B98412A2DA}" type="presOf" srcId="{A2AF5627-0419-46A2-A7A6-6F2D8BC47986}" destId="{0DDA5736-144F-4C10-AB82-DC41BF455F10}" srcOrd="0" destOrd="0" presId="urn:microsoft.com/office/officeart/2005/8/layout/radial1"/>
    <dgm:cxn modelId="{9C92BCB5-2593-44D5-85E8-908706F44987}" type="presOf" srcId="{D4662C51-F003-41CB-B59B-3F2C86958FC8}" destId="{60AA3D59-4FF7-4C95-8283-20F862B70BA9}" srcOrd="0" destOrd="0" presId="urn:microsoft.com/office/officeart/2005/8/layout/radial1"/>
    <dgm:cxn modelId="{BF37A0CB-52E2-4516-BA2B-8FA6438B2E5D}" srcId="{A2AF5627-0419-46A2-A7A6-6F2D8BC47986}" destId="{E388566F-56BA-4520-89DC-FB0BBEE19F04}" srcOrd="1" destOrd="0" parTransId="{3986BEF5-770A-4A37-BA01-7E40282DEC03}" sibTransId="{CA15A010-F76A-4FF9-BD08-A646CDCCD875}"/>
    <dgm:cxn modelId="{9DB802CF-CB22-43BD-B182-E0552227551A}" srcId="{A2AF5627-0419-46A2-A7A6-6F2D8BC47986}" destId="{98BB4E06-0438-4C92-9CBA-ECFDB79FEA33}" srcOrd="3" destOrd="0" parTransId="{B3E002FD-81C7-44A8-9AF0-EC745103ADC8}" sibTransId="{B99E24EB-DF9E-4721-A0BA-8031FBD5C377}"/>
    <dgm:cxn modelId="{C5723ED1-21F2-4E06-A744-6BB98CC6DE28}" type="presOf" srcId="{D4662C51-F003-41CB-B59B-3F2C86958FC8}" destId="{47104CD6-7947-49C1-9D1A-618BA5470192}" srcOrd="1" destOrd="0" presId="urn:microsoft.com/office/officeart/2005/8/layout/radial1"/>
    <dgm:cxn modelId="{7AF259D3-A27C-4A05-AD8B-181A60A94952}" type="presOf" srcId="{DCA2C07C-447D-4427-9426-C7FBEC9F5B73}" destId="{01B7F036-93C3-44D7-A043-05E4F9C8AA50}" srcOrd="1" destOrd="0" presId="urn:microsoft.com/office/officeart/2005/8/layout/radial1"/>
    <dgm:cxn modelId="{C512DED4-48A4-4D8F-B322-AAE14719281B}" srcId="{A2AF5627-0419-46A2-A7A6-6F2D8BC47986}" destId="{3DEDCB7B-0238-402A-8A95-72D6F8746C7A}" srcOrd="2" destOrd="0" parTransId="{DCA2C07C-447D-4427-9426-C7FBEC9F5B73}" sibTransId="{CC5580C9-EA7A-4BAA-B62E-8C7BDD03EF0D}"/>
    <dgm:cxn modelId="{BF8A9DDC-7FDC-4AB5-941D-7BE34EDAD263}" type="presOf" srcId="{EB855E66-ED1D-4F46-8CD8-636F4DCE8C9B}" destId="{02EF15CA-6808-41F5-928E-8868821F0BE8}" srcOrd="0" destOrd="0" presId="urn:microsoft.com/office/officeart/2005/8/layout/radial1"/>
    <dgm:cxn modelId="{4E963101-079F-4566-B966-FA84EC238669}" type="presParOf" srcId="{02EF15CA-6808-41F5-928E-8868821F0BE8}" destId="{0DDA5736-144F-4C10-AB82-DC41BF455F10}" srcOrd="0" destOrd="0" presId="urn:microsoft.com/office/officeart/2005/8/layout/radial1"/>
    <dgm:cxn modelId="{7CEC04DF-1034-44D1-8CAB-B7E60F41F35E}" type="presParOf" srcId="{02EF15CA-6808-41F5-928E-8868821F0BE8}" destId="{60AA3D59-4FF7-4C95-8283-20F862B70BA9}" srcOrd="1" destOrd="0" presId="urn:microsoft.com/office/officeart/2005/8/layout/radial1"/>
    <dgm:cxn modelId="{69D68AD3-1AF8-41A4-A61A-45A73EA6E609}" type="presParOf" srcId="{60AA3D59-4FF7-4C95-8283-20F862B70BA9}" destId="{47104CD6-7947-49C1-9D1A-618BA5470192}" srcOrd="0" destOrd="0" presId="urn:microsoft.com/office/officeart/2005/8/layout/radial1"/>
    <dgm:cxn modelId="{82D13C06-B870-4523-91A7-76D2446B8471}" type="presParOf" srcId="{02EF15CA-6808-41F5-928E-8868821F0BE8}" destId="{4E514C4A-B563-4528-8230-B56812C2902A}" srcOrd="2" destOrd="0" presId="urn:microsoft.com/office/officeart/2005/8/layout/radial1"/>
    <dgm:cxn modelId="{C4EFAC4D-701C-4E84-AFAD-DD815065F4D6}" type="presParOf" srcId="{02EF15CA-6808-41F5-928E-8868821F0BE8}" destId="{7F9498F1-5DB9-40EA-9B61-97A0467F046A}" srcOrd="3" destOrd="0" presId="urn:microsoft.com/office/officeart/2005/8/layout/radial1"/>
    <dgm:cxn modelId="{6AFB3BFD-E127-4065-9B8C-9F6ADB695D73}" type="presParOf" srcId="{7F9498F1-5DB9-40EA-9B61-97A0467F046A}" destId="{81083B89-B413-4B4F-B7E4-3195E83E827C}" srcOrd="0" destOrd="0" presId="urn:microsoft.com/office/officeart/2005/8/layout/radial1"/>
    <dgm:cxn modelId="{A0E7588C-F3EE-4F8E-8BB1-CAF03D250CCA}" type="presParOf" srcId="{02EF15CA-6808-41F5-928E-8868821F0BE8}" destId="{BFBC60A7-4D29-4587-971C-ED4C8207EBC6}" srcOrd="4" destOrd="0" presId="urn:microsoft.com/office/officeart/2005/8/layout/radial1"/>
    <dgm:cxn modelId="{A25C94BF-B7B6-453A-A18C-1B040EF82947}" type="presParOf" srcId="{02EF15CA-6808-41F5-928E-8868821F0BE8}" destId="{9C714610-842C-403D-80E4-E07152EB32B3}" srcOrd="5" destOrd="0" presId="urn:microsoft.com/office/officeart/2005/8/layout/radial1"/>
    <dgm:cxn modelId="{43E4A602-4FEB-403D-B8F7-ED3BC17CCFF5}" type="presParOf" srcId="{9C714610-842C-403D-80E4-E07152EB32B3}" destId="{01B7F036-93C3-44D7-A043-05E4F9C8AA50}" srcOrd="0" destOrd="0" presId="urn:microsoft.com/office/officeart/2005/8/layout/radial1"/>
    <dgm:cxn modelId="{63E12762-2111-4B63-BAD0-3C10146F3E4E}" type="presParOf" srcId="{02EF15CA-6808-41F5-928E-8868821F0BE8}" destId="{5B2A8972-F926-4EA5-AF47-426E2D5E9007}" srcOrd="6" destOrd="0" presId="urn:microsoft.com/office/officeart/2005/8/layout/radial1"/>
    <dgm:cxn modelId="{8F0BE31C-7780-40E2-9FEB-ECF88E57DE52}" type="presParOf" srcId="{02EF15CA-6808-41F5-928E-8868821F0BE8}" destId="{EE381A88-E9D2-49FC-B079-371CD0DADD9B}" srcOrd="7" destOrd="0" presId="urn:microsoft.com/office/officeart/2005/8/layout/radial1"/>
    <dgm:cxn modelId="{964B50E3-3556-4055-AF89-75FE9C740517}" type="presParOf" srcId="{EE381A88-E9D2-49FC-B079-371CD0DADD9B}" destId="{75AECBCD-7218-47F7-9831-01E1010A0F03}" srcOrd="0" destOrd="0" presId="urn:microsoft.com/office/officeart/2005/8/layout/radial1"/>
    <dgm:cxn modelId="{03B3B58A-B39F-4C99-929F-591BD2444FF0}" type="presParOf" srcId="{02EF15CA-6808-41F5-928E-8868821F0BE8}" destId="{396805FB-3E12-44A4-8894-053F13F6C9CB}"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393AF8-77E2-4AB6-B1CA-B19C7B57F90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da-DK"/>
        </a:p>
      </dgm:t>
    </dgm:pt>
    <dgm:pt modelId="{D845E491-F2DB-44E1-9745-F2A7BED5C219}">
      <dgm:prSet phldrT="[Tekst]"/>
      <dgm:spPr/>
      <dgm:t>
        <a:bodyPr/>
        <a:lstStyle/>
        <a:p>
          <a:r>
            <a:rPr lang="da-DK" dirty="0">
              <a:sym typeface="Wingdings" panose="05000000000000000000" pitchFamily="2" charset="2"/>
            </a:rPr>
            <a:t></a:t>
          </a:r>
          <a:endParaRPr lang="da-DK" dirty="0"/>
        </a:p>
      </dgm:t>
    </dgm:pt>
    <dgm:pt modelId="{A627A64E-762A-408B-BD66-5945A076C383}" type="parTrans" cxnId="{DF7A32C7-080B-4C02-A447-1C1BD6DDC001}">
      <dgm:prSet/>
      <dgm:spPr/>
      <dgm:t>
        <a:bodyPr/>
        <a:lstStyle/>
        <a:p>
          <a:endParaRPr lang="da-DK"/>
        </a:p>
      </dgm:t>
    </dgm:pt>
    <dgm:pt modelId="{E5442E26-F273-4C70-AAF7-D6A5DD0B564D}" type="sibTrans" cxnId="{DF7A32C7-080B-4C02-A447-1C1BD6DDC001}">
      <dgm:prSet/>
      <dgm:spPr/>
      <dgm:t>
        <a:bodyPr/>
        <a:lstStyle/>
        <a:p>
          <a:endParaRPr lang="da-DK"/>
        </a:p>
      </dgm:t>
    </dgm:pt>
    <dgm:pt modelId="{1ECD6760-5058-4957-9730-1AC2C325B740}">
      <dgm:prSet phldrT="[Tekst]"/>
      <dgm:spPr/>
      <dgm:t>
        <a:bodyPr/>
        <a:lstStyle/>
        <a:p>
          <a:r>
            <a:rPr lang="da-DK" dirty="0"/>
            <a:t>Dulmer abstinenser</a:t>
          </a:r>
        </a:p>
      </dgm:t>
    </dgm:pt>
    <dgm:pt modelId="{81B089E1-7466-4C49-9FF5-1CEE181F8F93}" type="parTrans" cxnId="{501CDCA1-8489-4863-A88A-CF31ED8B08EA}">
      <dgm:prSet/>
      <dgm:spPr/>
      <dgm:t>
        <a:bodyPr/>
        <a:lstStyle/>
        <a:p>
          <a:endParaRPr lang="da-DK"/>
        </a:p>
      </dgm:t>
    </dgm:pt>
    <dgm:pt modelId="{E224FCFB-26DA-4D80-8169-FD0037087494}" type="sibTrans" cxnId="{501CDCA1-8489-4863-A88A-CF31ED8B08EA}">
      <dgm:prSet/>
      <dgm:spPr/>
      <dgm:t>
        <a:bodyPr/>
        <a:lstStyle/>
        <a:p>
          <a:endParaRPr lang="da-DK"/>
        </a:p>
      </dgm:t>
    </dgm:pt>
    <dgm:pt modelId="{A99CBD0A-236D-43E0-A155-D84469CB7423}">
      <dgm:prSet phldrT="[Tekst]"/>
      <dgm:spPr/>
      <dgm:t>
        <a:bodyPr/>
        <a:lstStyle/>
        <a:p>
          <a:r>
            <a:rPr lang="da-DK" dirty="0"/>
            <a:t>At være nødt til</a:t>
          </a:r>
        </a:p>
      </dgm:t>
    </dgm:pt>
    <dgm:pt modelId="{8699F2B2-E996-4660-8562-2E5BF668935A}" type="parTrans" cxnId="{9078E6A9-59BC-4D23-BAFF-AFFEAAA8CA59}">
      <dgm:prSet/>
      <dgm:spPr/>
      <dgm:t>
        <a:bodyPr/>
        <a:lstStyle/>
        <a:p>
          <a:endParaRPr lang="da-DK"/>
        </a:p>
      </dgm:t>
    </dgm:pt>
    <dgm:pt modelId="{B8B7A248-93D0-4F8E-8BF9-C64AB566CD5E}" type="sibTrans" cxnId="{9078E6A9-59BC-4D23-BAFF-AFFEAAA8CA59}">
      <dgm:prSet/>
      <dgm:spPr/>
      <dgm:t>
        <a:bodyPr/>
        <a:lstStyle/>
        <a:p>
          <a:endParaRPr lang="da-DK"/>
        </a:p>
      </dgm:t>
    </dgm:pt>
    <dgm:pt modelId="{D9DED244-7FF4-4EE0-8FC7-C7B3798D61C8}">
      <dgm:prSet phldrT="[Tekst]"/>
      <dgm:spPr/>
      <dgm:t>
        <a:bodyPr/>
        <a:lstStyle/>
        <a:p>
          <a:r>
            <a:rPr lang="da-DK" dirty="0"/>
            <a:t>Bruges alene</a:t>
          </a:r>
        </a:p>
      </dgm:t>
    </dgm:pt>
    <dgm:pt modelId="{B8979B8F-1CA8-42DB-9A61-A3EDEBD05EEA}" type="parTrans" cxnId="{B2B9264D-DBCD-4757-9B7D-79DED6BD9F20}">
      <dgm:prSet/>
      <dgm:spPr/>
      <dgm:t>
        <a:bodyPr/>
        <a:lstStyle/>
        <a:p>
          <a:endParaRPr lang="da-DK"/>
        </a:p>
      </dgm:t>
    </dgm:pt>
    <dgm:pt modelId="{E898B772-3984-4841-A938-E30A2F74B119}" type="sibTrans" cxnId="{B2B9264D-DBCD-4757-9B7D-79DED6BD9F20}">
      <dgm:prSet/>
      <dgm:spPr/>
      <dgm:t>
        <a:bodyPr/>
        <a:lstStyle/>
        <a:p>
          <a:endParaRPr lang="da-DK"/>
        </a:p>
      </dgm:t>
    </dgm:pt>
    <dgm:pt modelId="{91C39ABB-9D77-4559-A06B-125D187D5A7E}">
      <dgm:prSet phldrT="[Tekst]"/>
      <dgm:spPr/>
      <dgm:t>
        <a:bodyPr/>
        <a:lstStyle/>
        <a:p>
          <a:r>
            <a:rPr lang="da-DK" dirty="0"/>
            <a:t>Hver dag</a:t>
          </a:r>
        </a:p>
      </dgm:t>
    </dgm:pt>
    <dgm:pt modelId="{F5FF98C2-92C3-44D3-BCDC-3CED8EF02424}" type="parTrans" cxnId="{C6FCB065-C580-4821-BB56-4EEEE29DBA15}">
      <dgm:prSet/>
      <dgm:spPr/>
      <dgm:t>
        <a:bodyPr/>
        <a:lstStyle/>
        <a:p>
          <a:endParaRPr lang="da-DK"/>
        </a:p>
      </dgm:t>
    </dgm:pt>
    <dgm:pt modelId="{9A34FDEF-8B6C-4F9C-B76F-9B15E71E7810}" type="sibTrans" cxnId="{C6FCB065-C580-4821-BB56-4EEEE29DBA15}">
      <dgm:prSet/>
      <dgm:spPr/>
      <dgm:t>
        <a:bodyPr/>
        <a:lstStyle/>
        <a:p>
          <a:endParaRPr lang="da-DK"/>
        </a:p>
      </dgm:t>
    </dgm:pt>
    <dgm:pt modelId="{7D9FBA45-4458-4CD1-9B51-513D0A0411E8}" type="pres">
      <dgm:prSet presAssocID="{F7393AF8-77E2-4AB6-B1CA-B19C7B57F904}" presName="composite" presStyleCnt="0">
        <dgm:presLayoutVars>
          <dgm:chMax val="1"/>
          <dgm:dir/>
          <dgm:resizeHandles val="exact"/>
        </dgm:presLayoutVars>
      </dgm:prSet>
      <dgm:spPr/>
    </dgm:pt>
    <dgm:pt modelId="{87131429-E902-44FB-BC14-4E558B97C78E}" type="pres">
      <dgm:prSet presAssocID="{F7393AF8-77E2-4AB6-B1CA-B19C7B57F904}" presName="radial" presStyleCnt="0">
        <dgm:presLayoutVars>
          <dgm:animLvl val="ctr"/>
        </dgm:presLayoutVars>
      </dgm:prSet>
      <dgm:spPr/>
    </dgm:pt>
    <dgm:pt modelId="{632D320C-E452-4650-A5F7-394BC782BD82}" type="pres">
      <dgm:prSet presAssocID="{D845E491-F2DB-44E1-9745-F2A7BED5C219}" presName="centerShape" presStyleLbl="vennNode1" presStyleIdx="0" presStyleCnt="5"/>
      <dgm:spPr/>
    </dgm:pt>
    <dgm:pt modelId="{FF8BDBF5-F0B1-49B8-AD1C-554A0AFDC140}" type="pres">
      <dgm:prSet presAssocID="{1ECD6760-5058-4957-9730-1AC2C325B740}" presName="node" presStyleLbl="vennNode1" presStyleIdx="1" presStyleCnt="5">
        <dgm:presLayoutVars>
          <dgm:bulletEnabled val="1"/>
        </dgm:presLayoutVars>
      </dgm:prSet>
      <dgm:spPr/>
    </dgm:pt>
    <dgm:pt modelId="{ACFBF4BC-C568-4361-9927-D664EB84C84E}" type="pres">
      <dgm:prSet presAssocID="{A99CBD0A-236D-43E0-A155-D84469CB7423}" presName="node" presStyleLbl="vennNode1" presStyleIdx="2" presStyleCnt="5">
        <dgm:presLayoutVars>
          <dgm:bulletEnabled val="1"/>
        </dgm:presLayoutVars>
      </dgm:prSet>
      <dgm:spPr/>
    </dgm:pt>
    <dgm:pt modelId="{E4E482DB-A1C0-40BF-B1E1-4DAE26815A2E}" type="pres">
      <dgm:prSet presAssocID="{D9DED244-7FF4-4EE0-8FC7-C7B3798D61C8}" presName="node" presStyleLbl="vennNode1" presStyleIdx="3" presStyleCnt="5">
        <dgm:presLayoutVars>
          <dgm:bulletEnabled val="1"/>
        </dgm:presLayoutVars>
      </dgm:prSet>
      <dgm:spPr/>
    </dgm:pt>
    <dgm:pt modelId="{638E7CBB-60B7-4264-BE19-12786F9863C2}" type="pres">
      <dgm:prSet presAssocID="{91C39ABB-9D77-4559-A06B-125D187D5A7E}" presName="node" presStyleLbl="vennNode1" presStyleIdx="4" presStyleCnt="5">
        <dgm:presLayoutVars>
          <dgm:bulletEnabled val="1"/>
        </dgm:presLayoutVars>
      </dgm:prSet>
      <dgm:spPr/>
    </dgm:pt>
  </dgm:ptLst>
  <dgm:cxnLst>
    <dgm:cxn modelId="{A664AC0D-9924-4007-B259-2332AE8847A7}" type="presOf" srcId="{D9DED244-7FF4-4EE0-8FC7-C7B3798D61C8}" destId="{E4E482DB-A1C0-40BF-B1E1-4DAE26815A2E}" srcOrd="0" destOrd="0" presId="urn:microsoft.com/office/officeart/2005/8/layout/radial3"/>
    <dgm:cxn modelId="{99372610-AD4C-4CF6-A8DF-57BF13D5ED42}" type="presOf" srcId="{91C39ABB-9D77-4559-A06B-125D187D5A7E}" destId="{638E7CBB-60B7-4264-BE19-12786F9863C2}" srcOrd="0" destOrd="0" presId="urn:microsoft.com/office/officeart/2005/8/layout/radial3"/>
    <dgm:cxn modelId="{C6FCB065-C580-4821-BB56-4EEEE29DBA15}" srcId="{D845E491-F2DB-44E1-9745-F2A7BED5C219}" destId="{91C39ABB-9D77-4559-A06B-125D187D5A7E}" srcOrd="3" destOrd="0" parTransId="{F5FF98C2-92C3-44D3-BCDC-3CED8EF02424}" sibTransId="{9A34FDEF-8B6C-4F9C-B76F-9B15E71E7810}"/>
    <dgm:cxn modelId="{AE95864A-C367-482E-B4CB-788718BE883D}" type="presOf" srcId="{A99CBD0A-236D-43E0-A155-D84469CB7423}" destId="{ACFBF4BC-C568-4361-9927-D664EB84C84E}" srcOrd="0" destOrd="0" presId="urn:microsoft.com/office/officeart/2005/8/layout/radial3"/>
    <dgm:cxn modelId="{B2B9264D-DBCD-4757-9B7D-79DED6BD9F20}" srcId="{D845E491-F2DB-44E1-9745-F2A7BED5C219}" destId="{D9DED244-7FF4-4EE0-8FC7-C7B3798D61C8}" srcOrd="2" destOrd="0" parTransId="{B8979B8F-1CA8-42DB-9A61-A3EDEBD05EEA}" sibTransId="{E898B772-3984-4841-A938-E30A2F74B119}"/>
    <dgm:cxn modelId="{CCCA7651-DAA4-4E69-AAB7-68C07CCCCDBC}" type="presOf" srcId="{1ECD6760-5058-4957-9730-1AC2C325B740}" destId="{FF8BDBF5-F0B1-49B8-AD1C-554A0AFDC140}" srcOrd="0" destOrd="0" presId="urn:microsoft.com/office/officeart/2005/8/layout/radial3"/>
    <dgm:cxn modelId="{58E8D553-B404-41E5-8FEA-B16FA43EEE22}" type="presOf" srcId="{F7393AF8-77E2-4AB6-B1CA-B19C7B57F904}" destId="{7D9FBA45-4458-4CD1-9B51-513D0A0411E8}" srcOrd="0" destOrd="0" presId="urn:microsoft.com/office/officeart/2005/8/layout/radial3"/>
    <dgm:cxn modelId="{B7524985-E7D8-4345-840D-4BEA095868FB}" type="presOf" srcId="{D845E491-F2DB-44E1-9745-F2A7BED5C219}" destId="{632D320C-E452-4650-A5F7-394BC782BD82}" srcOrd="0" destOrd="0" presId="urn:microsoft.com/office/officeart/2005/8/layout/radial3"/>
    <dgm:cxn modelId="{501CDCA1-8489-4863-A88A-CF31ED8B08EA}" srcId="{D845E491-F2DB-44E1-9745-F2A7BED5C219}" destId="{1ECD6760-5058-4957-9730-1AC2C325B740}" srcOrd="0" destOrd="0" parTransId="{81B089E1-7466-4C49-9FF5-1CEE181F8F93}" sibTransId="{E224FCFB-26DA-4D80-8169-FD0037087494}"/>
    <dgm:cxn modelId="{9078E6A9-59BC-4D23-BAFF-AFFEAAA8CA59}" srcId="{D845E491-F2DB-44E1-9745-F2A7BED5C219}" destId="{A99CBD0A-236D-43E0-A155-D84469CB7423}" srcOrd="1" destOrd="0" parTransId="{8699F2B2-E996-4660-8562-2E5BF668935A}" sibTransId="{B8B7A248-93D0-4F8E-8BF9-C64AB566CD5E}"/>
    <dgm:cxn modelId="{DF7A32C7-080B-4C02-A447-1C1BD6DDC001}" srcId="{F7393AF8-77E2-4AB6-B1CA-B19C7B57F904}" destId="{D845E491-F2DB-44E1-9745-F2A7BED5C219}" srcOrd="0" destOrd="0" parTransId="{A627A64E-762A-408B-BD66-5945A076C383}" sibTransId="{E5442E26-F273-4C70-AAF7-D6A5DD0B564D}"/>
    <dgm:cxn modelId="{6EDFE317-7A50-4870-88EE-F7DA8116919F}" type="presParOf" srcId="{7D9FBA45-4458-4CD1-9B51-513D0A0411E8}" destId="{87131429-E902-44FB-BC14-4E558B97C78E}" srcOrd="0" destOrd="0" presId="urn:microsoft.com/office/officeart/2005/8/layout/radial3"/>
    <dgm:cxn modelId="{7BAC4F0D-D3FB-4A41-A8B1-BBB14B6C6F0B}" type="presParOf" srcId="{87131429-E902-44FB-BC14-4E558B97C78E}" destId="{632D320C-E452-4650-A5F7-394BC782BD82}" srcOrd="0" destOrd="0" presId="urn:microsoft.com/office/officeart/2005/8/layout/radial3"/>
    <dgm:cxn modelId="{55656CD8-9A6F-4CEE-8CC0-7C89A0FB601A}" type="presParOf" srcId="{87131429-E902-44FB-BC14-4E558B97C78E}" destId="{FF8BDBF5-F0B1-49B8-AD1C-554A0AFDC140}" srcOrd="1" destOrd="0" presId="urn:microsoft.com/office/officeart/2005/8/layout/radial3"/>
    <dgm:cxn modelId="{CEE94974-59DA-45E9-9D16-0D4EE7C556BC}" type="presParOf" srcId="{87131429-E902-44FB-BC14-4E558B97C78E}" destId="{ACFBF4BC-C568-4361-9927-D664EB84C84E}" srcOrd="2" destOrd="0" presId="urn:microsoft.com/office/officeart/2005/8/layout/radial3"/>
    <dgm:cxn modelId="{A4B19D36-BE62-4F60-91D9-DE64B6476C59}" type="presParOf" srcId="{87131429-E902-44FB-BC14-4E558B97C78E}" destId="{E4E482DB-A1C0-40BF-B1E1-4DAE26815A2E}" srcOrd="3" destOrd="0" presId="urn:microsoft.com/office/officeart/2005/8/layout/radial3"/>
    <dgm:cxn modelId="{CBE75E03-3CDE-4ABF-B455-99E8075D2686}" type="presParOf" srcId="{87131429-E902-44FB-BC14-4E558B97C78E}" destId="{638E7CBB-60B7-4264-BE19-12786F9863C2}"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789A32-55B7-48A0-B6AD-4DDB431567AE}"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15B164BE-211F-40E5-8A67-41854EAF01CB}">
      <dgm:prSet/>
      <dgm:spPr/>
      <dgm:t>
        <a:bodyPr/>
        <a:lstStyle/>
        <a:p>
          <a:r>
            <a:rPr lang="da-DK" baseline="0"/>
            <a:t>Koncentrationsbesvær</a:t>
          </a:r>
          <a:endParaRPr lang="en-US"/>
        </a:p>
      </dgm:t>
    </dgm:pt>
    <dgm:pt modelId="{CF5A43FE-CA39-485D-9D0C-A859D80CB408}" type="parTrans" cxnId="{937B37BF-2EDE-402A-913D-A42289F8D891}">
      <dgm:prSet/>
      <dgm:spPr/>
      <dgm:t>
        <a:bodyPr/>
        <a:lstStyle/>
        <a:p>
          <a:endParaRPr lang="en-US"/>
        </a:p>
      </dgm:t>
    </dgm:pt>
    <dgm:pt modelId="{8FBA3A01-9337-43C6-9F1F-4680214472D2}" type="sibTrans" cxnId="{937B37BF-2EDE-402A-913D-A42289F8D891}">
      <dgm:prSet/>
      <dgm:spPr/>
      <dgm:t>
        <a:bodyPr/>
        <a:lstStyle/>
        <a:p>
          <a:endParaRPr lang="en-US"/>
        </a:p>
      </dgm:t>
    </dgm:pt>
    <dgm:pt modelId="{23A8B0D0-6BAE-4A9F-8AD1-9ADB8144B47D}">
      <dgm:prSet/>
      <dgm:spPr/>
      <dgm:t>
        <a:bodyPr/>
        <a:lstStyle/>
        <a:p>
          <a:r>
            <a:rPr lang="da-DK" baseline="0"/>
            <a:t>Uro, både indre og rastløshed</a:t>
          </a:r>
          <a:endParaRPr lang="en-US"/>
        </a:p>
      </dgm:t>
    </dgm:pt>
    <dgm:pt modelId="{D2A6DB61-23A5-42F3-8A13-70FA95369986}" type="parTrans" cxnId="{32FDB034-98C3-4608-884C-20B47E122618}">
      <dgm:prSet/>
      <dgm:spPr/>
      <dgm:t>
        <a:bodyPr/>
        <a:lstStyle/>
        <a:p>
          <a:endParaRPr lang="en-US"/>
        </a:p>
      </dgm:t>
    </dgm:pt>
    <dgm:pt modelId="{6635E20E-AC2B-4156-8A73-87C0A2B3CF23}" type="sibTrans" cxnId="{32FDB034-98C3-4608-884C-20B47E122618}">
      <dgm:prSet/>
      <dgm:spPr/>
      <dgm:t>
        <a:bodyPr/>
        <a:lstStyle/>
        <a:p>
          <a:endParaRPr lang="en-US"/>
        </a:p>
      </dgm:t>
    </dgm:pt>
    <dgm:pt modelId="{9E944445-2686-46E6-AE15-9EE1DA74DCDF}">
      <dgm:prSet/>
      <dgm:spPr/>
      <dgm:t>
        <a:bodyPr/>
        <a:lstStyle/>
        <a:p>
          <a:r>
            <a:rPr lang="da-DK" baseline="0"/>
            <a:t>Vrede og irritation</a:t>
          </a:r>
          <a:endParaRPr lang="en-US"/>
        </a:p>
      </dgm:t>
    </dgm:pt>
    <dgm:pt modelId="{382E4BFD-289C-4E08-AEED-5F99FB3C8DFD}" type="parTrans" cxnId="{88443154-0066-415E-881A-57C0917DAFA9}">
      <dgm:prSet/>
      <dgm:spPr/>
      <dgm:t>
        <a:bodyPr/>
        <a:lstStyle/>
        <a:p>
          <a:endParaRPr lang="en-US"/>
        </a:p>
      </dgm:t>
    </dgm:pt>
    <dgm:pt modelId="{34F1FD44-64D3-41B3-B8B2-7C484139AEE9}" type="sibTrans" cxnId="{88443154-0066-415E-881A-57C0917DAFA9}">
      <dgm:prSet/>
      <dgm:spPr/>
      <dgm:t>
        <a:bodyPr/>
        <a:lstStyle/>
        <a:p>
          <a:endParaRPr lang="en-US"/>
        </a:p>
      </dgm:t>
    </dgm:pt>
    <dgm:pt modelId="{4AB59F0B-321D-46B0-8EED-19A5A2FB7EC6}">
      <dgm:prSet/>
      <dgm:spPr/>
      <dgm:t>
        <a:bodyPr/>
        <a:lstStyle/>
        <a:p>
          <a:r>
            <a:rPr lang="da-DK" baseline="0"/>
            <a:t>”Ked af det hed”</a:t>
          </a:r>
          <a:endParaRPr lang="en-US"/>
        </a:p>
      </dgm:t>
    </dgm:pt>
    <dgm:pt modelId="{B354D404-99F1-4BC6-8041-05D00EAFCCBF}" type="parTrans" cxnId="{61EBEEF1-DB15-471F-B44E-62B83E005666}">
      <dgm:prSet/>
      <dgm:spPr/>
      <dgm:t>
        <a:bodyPr/>
        <a:lstStyle/>
        <a:p>
          <a:endParaRPr lang="en-US"/>
        </a:p>
      </dgm:t>
    </dgm:pt>
    <dgm:pt modelId="{98968D7E-4086-4E69-B223-F6E9FDC61DAF}" type="sibTrans" cxnId="{61EBEEF1-DB15-471F-B44E-62B83E005666}">
      <dgm:prSet/>
      <dgm:spPr/>
      <dgm:t>
        <a:bodyPr/>
        <a:lstStyle/>
        <a:p>
          <a:endParaRPr lang="en-US"/>
        </a:p>
      </dgm:t>
    </dgm:pt>
    <dgm:pt modelId="{916F6875-CD9E-4226-AA69-CE5B0F787D8D}">
      <dgm:prSet/>
      <dgm:spPr/>
      <dgm:t>
        <a:bodyPr/>
        <a:lstStyle/>
        <a:p>
          <a:r>
            <a:rPr lang="da-DK" baseline="0"/>
            <a:t>Søvnforstyrrelser</a:t>
          </a:r>
          <a:endParaRPr lang="en-US"/>
        </a:p>
      </dgm:t>
    </dgm:pt>
    <dgm:pt modelId="{8FDD7123-DB0E-4AFD-89CF-B3BCF474A4AE}" type="parTrans" cxnId="{0F8E1C2C-4E4B-4507-BA89-74D88735B4F3}">
      <dgm:prSet/>
      <dgm:spPr/>
      <dgm:t>
        <a:bodyPr/>
        <a:lstStyle/>
        <a:p>
          <a:endParaRPr lang="en-US"/>
        </a:p>
      </dgm:t>
    </dgm:pt>
    <dgm:pt modelId="{48433F14-4C99-4D26-9A73-BDB4FF9C3D3F}" type="sibTrans" cxnId="{0F8E1C2C-4E4B-4507-BA89-74D88735B4F3}">
      <dgm:prSet/>
      <dgm:spPr/>
      <dgm:t>
        <a:bodyPr/>
        <a:lstStyle/>
        <a:p>
          <a:endParaRPr lang="en-US"/>
        </a:p>
      </dgm:t>
    </dgm:pt>
    <dgm:pt modelId="{577EB9DF-2329-4DCB-AAE8-7A39EAAE865B}">
      <dgm:prSet/>
      <dgm:spPr/>
      <dgm:t>
        <a:bodyPr/>
        <a:lstStyle/>
        <a:p>
          <a:r>
            <a:rPr lang="da-DK" baseline="0"/>
            <a:t>Angst lignende sympromer</a:t>
          </a:r>
          <a:endParaRPr lang="en-US"/>
        </a:p>
      </dgm:t>
    </dgm:pt>
    <dgm:pt modelId="{7846549C-2301-4532-8C75-21F7A737411E}" type="parTrans" cxnId="{688D55E0-A9EE-4BCC-AB06-5F1A7D5A0A32}">
      <dgm:prSet/>
      <dgm:spPr/>
      <dgm:t>
        <a:bodyPr/>
        <a:lstStyle/>
        <a:p>
          <a:endParaRPr lang="en-US"/>
        </a:p>
      </dgm:t>
    </dgm:pt>
    <dgm:pt modelId="{1C652734-C1F2-4414-93B2-109199326DFA}" type="sibTrans" cxnId="{688D55E0-A9EE-4BCC-AB06-5F1A7D5A0A32}">
      <dgm:prSet/>
      <dgm:spPr/>
      <dgm:t>
        <a:bodyPr/>
        <a:lstStyle/>
        <a:p>
          <a:endParaRPr lang="en-US"/>
        </a:p>
      </dgm:t>
    </dgm:pt>
    <dgm:pt modelId="{0C2576DD-7EA7-4F16-85D8-DA3E2080EEB3}" type="pres">
      <dgm:prSet presAssocID="{75789A32-55B7-48A0-B6AD-4DDB431567AE}" presName="diagram" presStyleCnt="0">
        <dgm:presLayoutVars>
          <dgm:dir/>
          <dgm:resizeHandles val="exact"/>
        </dgm:presLayoutVars>
      </dgm:prSet>
      <dgm:spPr/>
    </dgm:pt>
    <dgm:pt modelId="{4621F169-F564-49BA-9FE4-D0A60355075A}" type="pres">
      <dgm:prSet presAssocID="{15B164BE-211F-40E5-8A67-41854EAF01CB}" presName="node" presStyleLbl="node1" presStyleIdx="0" presStyleCnt="6">
        <dgm:presLayoutVars>
          <dgm:bulletEnabled val="1"/>
        </dgm:presLayoutVars>
      </dgm:prSet>
      <dgm:spPr/>
    </dgm:pt>
    <dgm:pt modelId="{35B73553-0DC2-45C6-B8A9-673CF92FB4C9}" type="pres">
      <dgm:prSet presAssocID="{8FBA3A01-9337-43C6-9F1F-4680214472D2}" presName="sibTrans" presStyleCnt="0"/>
      <dgm:spPr/>
    </dgm:pt>
    <dgm:pt modelId="{6FFB7E85-3A84-4FFC-B58D-EC35770C24E2}" type="pres">
      <dgm:prSet presAssocID="{23A8B0D0-6BAE-4A9F-8AD1-9ADB8144B47D}" presName="node" presStyleLbl="node1" presStyleIdx="1" presStyleCnt="6">
        <dgm:presLayoutVars>
          <dgm:bulletEnabled val="1"/>
        </dgm:presLayoutVars>
      </dgm:prSet>
      <dgm:spPr/>
    </dgm:pt>
    <dgm:pt modelId="{DDB99CB6-D4D8-44CF-B1EE-0504300903B4}" type="pres">
      <dgm:prSet presAssocID="{6635E20E-AC2B-4156-8A73-87C0A2B3CF23}" presName="sibTrans" presStyleCnt="0"/>
      <dgm:spPr/>
    </dgm:pt>
    <dgm:pt modelId="{0FF151B1-17BE-4D0E-80BC-8CC8BF2AB7EB}" type="pres">
      <dgm:prSet presAssocID="{9E944445-2686-46E6-AE15-9EE1DA74DCDF}" presName="node" presStyleLbl="node1" presStyleIdx="2" presStyleCnt="6">
        <dgm:presLayoutVars>
          <dgm:bulletEnabled val="1"/>
        </dgm:presLayoutVars>
      </dgm:prSet>
      <dgm:spPr/>
    </dgm:pt>
    <dgm:pt modelId="{771C1C4B-A98E-4F14-A5F1-7049F877333A}" type="pres">
      <dgm:prSet presAssocID="{34F1FD44-64D3-41B3-B8B2-7C484139AEE9}" presName="sibTrans" presStyleCnt="0"/>
      <dgm:spPr/>
    </dgm:pt>
    <dgm:pt modelId="{554CB8EF-05C9-4DDD-AB0D-5A6A9241CF79}" type="pres">
      <dgm:prSet presAssocID="{4AB59F0B-321D-46B0-8EED-19A5A2FB7EC6}" presName="node" presStyleLbl="node1" presStyleIdx="3" presStyleCnt="6">
        <dgm:presLayoutVars>
          <dgm:bulletEnabled val="1"/>
        </dgm:presLayoutVars>
      </dgm:prSet>
      <dgm:spPr/>
    </dgm:pt>
    <dgm:pt modelId="{89B1F55D-6D33-4474-9743-8C25A0E00A02}" type="pres">
      <dgm:prSet presAssocID="{98968D7E-4086-4E69-B223-F6E9FDC61DAF}" presName="sibTrans" presStyleCnt="0"/>
      <dgm:spPr/>
    </dgm:pt>
    <dgm:pt modelId="{5F322DF9-071C-4F4A-B065-749613BA06D4}" type="pres">
      <dgm:prSet presAssocID="{916F6875-CD9E-4226-AA69-CE5B0F787D8D}" presName="node" presStyleLbl="node1" presStyleIdx="4" presStyleCnt="6">
        <dgm:presLayoutVars>
          <dgm:bulletEnabled val="1"/>
        </dgm:presLayoutVars>
      </dgm:prSet>
      <dgm:spPr/>
    </dgm:pt>
    <dgm:pt modelId="{05304B32-6F69-4124-82B5-548643BC8332}" type="pres">
      <dgm:prSet presAssocID="{48433F14-4C99-4D26-9A73-BDB4FF9C3D3F}" presName="sibTrans" presStyleCnt="0"/>
      <dgm:spPr/>
    </dgm:pt>
    <dgm:pt modelId="{89F51B48-F3A3-49AE-9629-75C32759B555}" type="pres">
      <dgm:prSet presAssocID="{577EB9DF-2329-4DCB-AAE8-7A39EAAE865B}" presName="node" presStyleLbl="node1" presStyleIdx="5" presStyleCnt="6">
        <dgm:presLayoutVars>
          <dgm:bulletEnabled val="1"/>
        </dgm:presLayoutVars>
      </dgm:prSet>
      <dgm:spPr/>
    </dgm:pt>
  </dgm:ptLst>
  <dgm:cxnLst>
    <dgm:cxn modelId="{82DECE01-4D22-4BAA-A76E-4A117D7D5BA0}" type="presOf" srcId="{23A8B0D0-6BAE-4A9F-8AD1-9ADB8144B47D}" destId="{6FFB7E85-3A84-4FFC-B58D-EC35770C24E2}" srcOrd="0" destOrd="0" presId="urn:microsoft.com/office/officeart/2005/8/layout/default"/>
    <dgm:cxn modelId="{A57DFA13-7AE1-45CE-B586-D2B39807BB45}" type="presOf" srcId="{577EB9DF-2329-4DCB-AAE8-7A39EAAE865B}" destId="{89F51B48-F3A3-49AE-9629-75C32759B555}" srcOrd="0" destOrd="0" presId="urn:microsoft.com/office/officeart/2005/8/layout/default"/>
    <dgm:cxn modelId="{BE197527-C161-4C32-9C28-10CB65197088}" type="presOf" srcId="{4AB59F0B-321D-46B0-8EED-19A5A2FB7EC6}" destId="{554CB8EF-05C9-4DDD-AB0D-5A6A9241CF79}" srcOrd="0" destOrd="0" presId="urn:microsoft.com/office/officeart/2005/8/layout/default"/>
    <dgm:cxn modelId="{0F8E1C2C-4E4B-4507-BA89-74D88735B4F3}" srcId="{75789A32-55B7-48A0-B6AD-4DDB431567AE}" destId="{916F6875-CD9E-4226-AA69-CE5B0F787D8D}" srcOrd="4" destOrd="0" parTransId="{8FDD7123-DB0E-4AFD-89CF-B3BCF474A4AE}" sibTransId="{48433F14-4C99-4D26-9A73-BDB4FF9C3D3F}"/>
    <dgm:cxn modelId="{32FDB034-98C3-4608-884C-20B47E122618}" srcId="{75789A32-55B7-48A0-B6AD-4DDB431567AE}" destId="{23A8B0D0-6BAE-4A9F-8AD1-9ADB8144B47D}" srcOrd="1" destOrd="0" parTransId="{D2A6DB61-23A5-42F3-8A13-70FA95369986}" sibTransId="{6635E20E-AC2B-4156-8A73-87C0A2B3CF23}"/>
    <dgm:cxn modelId="{88443154-0066-415E-881A-57C0917DAFA9}" srcId="{75789A32-55B7-48A0-B6AD-4DDB431567AE}" destId="{9E944445-2686-46E6-AE15-9EE1DA74DCDF}" srcOrd="2" destOrd="0" parTransId="{382E4BFD-289C-4E08-AEED-5F99FB3C8DFD}" sibTransId="{34F1FD44-64D3-41B3-B8B2-7C484139AEE9}"/>
    <dgm:cxn modelId="{AF430C80-C3B8-4DB2-8155-9E9B2B46AFDA}" type="presOf" srcId="{75789A32-55B7-48A0-B6AD-4DDB431567AE}" destId="{0C2576DD-7EA7-4F16-85D8-DA3E2080EEB3}" srcOrd="0" destOrd="0" presId="urn:microsoft.com/office/officeart/2005/8/layout/default"/>
    <dgm:cxn modelId="{6315EC86-AFE4-4CB7-8301-CB88EE9B2F8C}" type="presOf" srcId="{9E944445-2686-46E6-AE15-9EE1DA74DCDF}" destId="{0FF151B1-17BE-4D0E-80BC-8CC8BF2AB7EB}" srcOrd="0" destOrd="0" presId="urn:microsoft.com/office/officeart/2005/8/layout/default"/>
    <dgm:cxn modelId="{937B37BF-2EDE-402A-913D-A42289F8D891}" srcId="{75789A32-55B7-48A0-B6AD-4DDB431567AE}" destId="{15B164BE-211F-40E5-8A67-41854EAF01CB}" srcOrd="0" destOrd="0" parTransId="{CF5A43FE-CA39-485D-9D0C-A859D80CB408}" sibTransId="{8FBA3A01-9337-43C6-9F1F-4680214472D2}"/>
    <dgm:cxn modelId="{BC6613C1-764A-4474-A540-283541BB76D9}" type="presOf" srcId="{15B164BE-211F-40E5-8A67-41854EAF01CB}" destId="{4621F169-F564-49BA-9FE4-D0A60355075A}" srcOrd="0" destOrd="0" presId="urn:microsoft.com/office/officeart/2005/8/layout/default"/>
    <dgm:cxn modelId="{EEDC17DC-4002-429A-933B-CF7B9BE16CE9}" type="presOf" srcId="{916F6875-CD9E-4226-AA69-CE5B0F787D8D}" destId="{5F322DF9-071C-4F4A-B065-749613BA06D4}" srcOrd="0" destOrd="0" presId="urn:microsoft.com/office/officeart/2005/8/layout/default"/>
    <dgm:cxn modelId="{688D55E0-A9EE-4BCC-AB06-5F1A7D5A0A32}" srcId="{75789A32-55B7-48A0-B6AD-4DDB431567AE}" destId="{577EB9DF-2329-4DCB-AAE8-7A39EAAE865B}" srcOrd="5" destOrd="0" parTransId="{7846549C-2301-4532-8C75-21F7A737411E}" sibTransId="{1C652734-C1F2-4414-93B2-109199326DFA}"/>
    <dgm:cxn modelId="{61EBEEF1-DB15-471F-B44E-62B83E005666}" srcId="{75789A32-55B7-48A0-B6AD-4DDB431567AE}" destId="{4AB59F0B-321D-46B0-8EED-19A5A2FB7EC6}" srcOrd="3" destOrd="0" parTransId="{B354D404-99F1-4BC6-8041-05D00EAFCCBF}" sibTransId="{98968D7E-4086-4E69-B223-F6E9FDC61DAF}"/>
    <dgm:cxn modelId="{6FE82996-C0F9-4099-8767-5A5F7C0E1E49}" type="presParOf" srcId="{0C2576DD-7EA7-4F16-85D8-DA3E2080EEB3}" destId="{4621F169-F564-49BA-9FE4-D0A60355075A}" srcOrd="0" destOrd="0" presId="urn:microsoft.com/office/officeart/2005/8/layout/default"/>
    <dgm:cxn modelId="{E20E0E1B-3930-4416-8F67-CE3EB2E61D68}" type="presParOf" srcId="{0C2576DD-7EA7-4F16-85D8-DA3E2080EEB3}" destId="{35B73553-0DC2-45C6-B8A9-673CF92FB4C9}" srcOrd="1" destOrd="0" presId="urn:microsoft.com/office/officeart/2005/8/layout/default"/>
    <dgm:cxn modelId="{66A46796-244E-408A-9EA3-08B99C1DDC43}" type="presParOf" srcId="{0C2576DD-7EA7-4F16-85D8-DA3E2080EEB3}" destId="{6FFB7E85-3A84-4FFC-B58D-EC35770C24E2}" srcOrd="2" destOrd="0" presId="urn:microsoft.com/office/officeart/2005/8/layout/default"/>
    <dgm:cxn modelId="{84186D38-1708-455D-8C9A-545BF4DED8EF}" type="presParOf" srcId="{0C2576DD-7EA7-4F16-85D8-DA3E2080EEB3}" destId="{DDB99CB6-D4D8-44CF-B1EE-0504300903B4}" srcOrd="3" destOrd="0" presId="urn:microsoft.com/office/officeart/2005/8/layout/default"/>
    <dgm:cxn modelId="{3A56A516-7C89-4575-B1B8-DD8FD0301401}" type="presParOf" srcId="{0C2576DD-7EA7-4F16-85D8-DA3E2080EEB3}" destId="{0FF151B1-17BE-4D0E-80BC-8CC8BF2AB7EB}" srcOrd="4" destOrd="0" presId="urn:microsoft.com/office/officeart/2005/8/layout/default"/>
    <dgm:cxn modelId="{F5EB8F3B-6628-4C26-94CE-C851BA41B738}" type="presParOf" srcId="{0C2576DD-7EA7-4F16-85D8-DA3E2080EEB3}" destId="{771C1C4B-A98E-4F14-A5F1-7049F877333A}" srcOrd="5" destOrd="0" presId="urn:microsoft.com/office/officeart/2005/8/layout/default"/>
    <dgm:cxn modelId="{4ECD306E-A155-42A5-91EA-E21321E0C714}" type="presParOf" srcId="{0C2576DD-7EA7-4F16-85D8-DA3E2080EEB3}" destId="{554CB8EF-05C9-4DDD-AB0D-5A6A9241CF79}" srcOrd="6" destOrd="0" presId="urn:microsoft.com/office/officeart/2005/8/layout/default"/>
    <dgm:cxn modelId="{2A4B9460-CE14-4982-81C3-348024E17C32}" type="presParOf" srcId="{0C2576DD-7EA7-4F16-85D8-DA3E2080EEB3}" destId="{89B1F55D-6D33-4474-9743-8C25A0E00A02}" srcOrd="7" destOrd="0" presId="urn:microsoft.com/office/officeart/2005/8/layout/default"/>
    <dgm:cxn modelId="{F1165A34-9484-461E-AA84-3F284EC2EB9C}" type="presParOf" srcId="{0C2576DD-7EA7-4F16-85D8-DA3E2080EEB3}" destId="{5F322DF9-071C-4F4A-B065-749613BA06D4}" srcOrd="8" destOrd="0" presId="urn:microsoft.com/office/officeart/2005/8/layout/default"/>
    <dgm:cxn modelId="{8517D7A3-42BD-4FAD-8EAE-04621BE1092F}" type="presParOf" srcId="{0C2576DD-7EA7-4F16-85D8-DA3E2080EEB3}" destId="{05304B32-6F69-4124-82B5-548643BC8332}" srcOrd="9" destOrd="0" presId="urn:microsoft.com/office/officeart/2005/8/layout/default"/>
    <dgm:cxn modelId="{992C4EC2-7711-4FEF-A7E3-9C31FBBDE004}" type="presParOf" srcId="{0C2576DD-7EA7-4F16-85D8-DA3E2080EEB3}" destId="{89F51B48-F3A3-49AE-9629-75C32759B55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7CD441-298E-48CB-BD33-6C21933513B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95A355E-B145-47C7-838A-E581ACF90CB2}">
      <dgm:prSet/>
      <dgm:spPr/>
      <dgm:t>
        <a:bodyPr/>
        <a:lstStyle/>
        <a:p>
          <a:r>
            <a:rPr lang="da-DK" b="1" i="0" baseline="0"/>
            <a:t>1. Vapes indeholder ofte meget nikotin</a:t>
          </a:r>
          <a:br>
            <a:rPr lang="da-DK" b="0" i="0" baseline="0"/>
          </a:br>
          <a:r>
            <a:rPr lang="da-DK" b="0" i="0" baseline="0"/>
            <a:t>– nogle gange svarende til mange cigaretter.</a:t>
          </a:r>
          <a:endParaRPr lang="en-US"/>
        </a:p>
      </dgm:t>
    </dgm:pt>
    <dgm:pt modelId="{7C287C38-C22D-49A6-8F1D-55350EA18584}" type="parTrans" cxnId="{B99F4F6B-9869-4DDA-A053-442DDDF6675F}">
      <dgm:prSet/>
      <dgm:spPr/>
      <dgm:t>
        <a:bodyPr/>
        <a:lstStyle/>
        <a:p>
          <a:endParaRPr lang="en-US"/>
        </a:p>
      </dgm:t>
    </dgm:pt>
    <dgm:pt modelId="{FFDE91BB-BA8F-46DA-AD8D-9EC1A41944D8}" type="sibTrans" cxnId="{B99F4F6B-9869-4DDA-A053-442DDDF6675F}">
      <dgm:prSet/>
      <dgm:spPr/>
      <dgm:t>
        <a:bodyPr/>
        <a:lstStyle/>
        <a:p>
          <a:endParaRPr lang="en-US"/>
        </a:p>
      </dgm:t>
    </dgm:pt>
    <dgm:pt modelId="{0B3F194A-713F-460D-94BE-0795705C5825}">
      <dgm:prSet/>
      <dgm:spPr/>
      <dgm:t>
        <a:bodyPr/>
        <a:lstStyle/>
        <a:p>
          <a:r>
            <a:rPr lang="da-DK" b="1" i="0" baseline="0"/>
            <a:t>2. Vape-aerosol påvirker lungerne</a:t>
          </a:r>
          <a:br>
            <a:rPr lang="da-DK" b="0" i="0" baseline="0"/>
          </a:br>
          <a:r>
            <a:rPr lang="da-DK" b="0" i="0" baseline="0"/>
            <a:t>– både luftveje, immunrespons og alveoler.</a:t>
          </a:r>
          <a:endParaRPr lang="en-US"/>
        </a:p>
      </dgm:t>
    </dgm:pt>
    <dgm:pt modelId="{4FE9446C-4BBF-4A30-A513-8B5ECA68F272}" type="parTrans" cxnId="{A18FEE28-A558-4DCB-A579-1EB5FD8CB171}">
      <dgm:prSet/>
      <dgm:spPr/>
      <dgm:t>
        <a:bodyPr/>
        <a:lstStyle/>
        <a:p>
          <a:endParaRPr lang="en-US"/>
        </a:p>
      </dgm:t>
    </dgm:pt>
    <dgm:pt modelId="{6D5A4E70-87C0-4C54-B86A-C5A584279A4B}" type="sibTrans" cxnId="{A18FEE28-A558-4DCB-A579-1EB5FD8CB171}">
      <dgm:prSet/>
      <dgm:spPr/>
      <dgm:t>
        <a:bodyPr/>
        <a:lstStyle/>
        <a:p>
          <a:endParaRPr lang="en-US"/>
        </a:p>
      </dgm:t>
    </dgm:pt>
    <dgm:pt modelId="{C8C37469-D786-4B0B-9A79-8CDF2BD97A58}">
      <dgm:prSet/>
      <dgm:spPr/>
      <dgm:t>
        <a:bodyPr/>
        <a:lstStyle/>
        <a:p>
          <a:r>
            <a:rPr lang="da-DK" b="1" i="0" baseline="0"/>
            <a:t>3. Spørg unge om vape</a:t>
          </a:r>
          <a:br>
            <a:rPr lang="da-DK" b="0" i="0" baseline="0"/>
          </a:br>
          <a:r>
            <a:rPr lang="da-DK" b="0" i="0" baseline="0"/>
            <a:t>– det er blevet en vigtig del af anamnesen.</a:t>
          </a:r>
          <a:endParaRPr lang="en-US"/>
        </a:p>
      </dgm:t>
    </dgm:pt>
    <dgm:pt modelId="{D6DE1896-4726-4DC1-BCFD-C46892D4ACF4}" type="parTrans" cxnId="{3CBD9217-F4DE-41B7-A2CD-D4D03BE37D84}">
      <dgm:prSet/>
      <dgm:spPr/>
      <dgm:t>
        <a:bodyPr/>
        <a:lstStyle/>
        <a:p>
          <a:endParaRPr lang="en-US"/>
        </a:p>
      </dgm:t>
    </dgm:pt>
    <dgm:pt modelId="{8CD0A0A4-0B50-4BAC-985B-3AF1D132DA38}" type="sibTrans" cxnId="{3CBD9217-F4DE-41B7-A2CD-D4D03BE37D84}">
      <dgm:prSet/>
      <dgm:spPr/>
      <dgm:t>
        <a:bodyPr/>
        <a:lstStyle/>
        <a:p>
          <a:endParaRPr lang="en-US"/>
        </a:p>
      </dgm:t>
    </dgm:pt>
    <dgm:pt modelId="{D5CD5B52-C5D4-4FAA-8FEE-86A1B65799B5}" type="pres">
      <dgm:prSet presAssocID="{957CD441-298E-48CB-BD33-6C21933513B1}" presName="root" presStyleCnt="0">
        <dgm:presLayoutVars>
          <dgm:dir/>
          <dgm:resizeHandles val="exact"/>
        </dgm:presLayoutVars>
      </dgm:prSet>
      <dgm:spPr/>
    </dgm:pt>
    <dgm:pt modelId="{E7E38CC0-DFAF-448C-964E-6A02984405BC}" type="pres">
      <dgm:prSet presAssocID="{395A355E-B145-47C7-838A-E581ACF90CB2}" presName="compNode" presStyleCnt="0"/>
      <dgm:spPr/>
    </dgm:pt>
    <dgm:pt modelId="{49757715-1AF9-4CE3-AEA6-EC2950031BB8}" type="pres">
      <dgm:prSet presAssocID="{395A355E-B145-47C7-838A-E581ACF90CB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ygning"/>
        </a:ext>
      </dgm:extLst>
    </dgm:pt>
    <dgm:pt modelId="{99BBC512-D41F-4220-A16D-47C24C90090D}" type="pres">
      <dgm:prSet presAssocID="{395A355E-B145-47C7-838A-E581ACF90CB2}" presName="spaceRect" presStyleCnt="0"/>
      <dgm:spPr/>
    </dgm:pt>
    <dgm:pt modelId="{2BF2887E-DB6B-41EE-92E0-7AEA5A4AB016}" type="pres">
      <dgm:prSet presAssocID="{395A355E-B145-47C7-838A-E581ACF90CB2}" presName="textRect" presStyleLbl="revTx" presStyleIdx="0" presStyleCnt="3">
        <dgm:presLayoutVars>
          <dgm:chMax val="1"/>
          <dgm:chPref val="1"/>
        </dgm:presLayoutVars>
      </dgm:prSet>
      <dgm:spPr/>
    </dgm:pt>
    <dgm:pt modelId="{10294F49-F158-4D1D-9048-6F2BA30C0E56}" type="pres">
      <dgm:prSet presAssocID="{FFDE91BB-BA8F-46DA-AD8D-9EC1A41944D8}" presName="sibTrans" presStyleCnt="0"/>
      <dgm:spPr/>
    </dgm:pt>
    <dgm:pt modelId="{80674CA8-363D-40BE-ACDB-F1E07A4FA54D}" type="pres">
      <dgm:prSet presAssocID="{0B3F194A-713F-460D-94BE-0795705C5825}" presName="compNode" presStyleCnt="0"/>
      <dgm:spPr/>
    </dgm:pt>
    <dgm:pt modelId="{C6F4722C-8040-4FAA-8915-A5AAA534C1BB}" type="pres">
      <dgm:prSet presAssocID="{0B3F194A-713F-460D-94BE-0795705C582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unger"/>
        </a:ext>
      </dgm:extLst>
    </dgm:pt>
    <dgm:pt modelId="{B424A91C-FA64-4638-B7CA-0A8C632B3000}" type="pres">
      <dgm:prSet presAssocID="{0B3F194A-713F-460D-94BE-0795705C5825}" presName="spaceRect" presStyleCnt="0"/>
      <dgm:spPr/>
    </dgm:pt>
    <dgm:pt modelId="{60515662-CD76-4A2C-BB04-9124740FA496}" type="pres">
      <dgm:prSet presAssocID="{0B3F194A-713F-460D-94BE-0795705C5825}" presName="textRect" presStyleLbl="revTx" presStyleIdx="1" presStyleCnt="3">
        <dgm:presLayoutVars>
          <dgm:chMax val="1"/>
          <dgm:chPref val="1"/>
        </dgm:presLayoutVars>
      </dgm:prSet>
      <dgm:spPr/>
    </dgm:pt>
    <dgm:pt modelId="{2280F2C7-FBA1-49C4-94E4-5104A6BA753B}" type="pres">
      <dgm:prSet presAssocID="{6D5A4E70-87C0-4C54-B86A-C5A584279A4B}" presName="sibTrans" presStyleCnt="0"/>
      <dgm:spPr/>
    </dgm:pt>
    <dgm:pt modelId="{74073C77-EE0D-46BE-9601-4D6352C89B1C}" type="pres">
      <dgm:prSet presAssocID="{C8C37469-D786-4B0B-9A79-8CDF2BD97A58}" presName="compNode" presStyleCnt="0"/>
      <dgm:spPr/>
    </dgm:pt>
    <dgm:pt modelId="{A4F3FEBF-A242-4990-A4BF-9DACD0C3E6EB}" type="pres">
      <dgm:prSet presAssocID="{C8C37469-D786-4B0B-9A79-8CDF2BD97A5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rget Audience"/>
        </a:ext>
      </dgm:extLst>
    </dgm:pt>
    <dgm:pt modelId="{C8B77BD4-D670-42C5-A17D-8690FBE09966}" type="pres">
      <dgm:prSet presAssocID="{C8C37469-D786-4B0B-9A79-8CDF2BD97A58}" presName="spaceRect" presStyleCnt="0"/>
      <dgm:spPr/>
    </dgm:pt>
    <dgm:pt modelId="{A1DC8E78-DCB5-4B5A-93BB-B28EE6340CDC}" type="pres">
      <dgm:prSet presAssocID="{C8C37469-D786-4B0B-9A79-8CDF2BD97A58}" presName="textRect" presStyleLbl="revTx" presStyleIdx="2" presStyleCnt="3">
        <dgm:presLayoutVars>
          <dgm:chMax val="1"/>
          <dgm:chPref val="1"/>
        </dgm:presLayoutVars>
      </dgm:prSet>
      <dgm:spPr/>
    </dgm:pt>
  </dgm:ptLst>
  <dgm:cxnLst>
    <dgm:cxn modelId="{FA839914-9C66-46A4-A9EB-E9DC3DDD0F22}" type="presOf" srcId="{0B3F194A-713F-460D-94BE-0795705C5825}" destId="{60515662-CD76-4A2C-BB04-9124740FA496}" srcOrd="0" destOrd="0" presId="urn:microsoft.com/office/officeart/2018/2/layout/IconLabelList"/>
    <dgm:cxn modelId="{3CBD9217-F4DE-41B7-A2CD-D4D03BE37D84}" srcId="{957CD441-298E-48CB-BD33-6C21933513B1}" destId="{C8C37469-D786-4B0B-9A79-8CDF2BD97A58}" srcOrd="2" destOrd="0" parTransId="{D6DE1896-4726-4DC1-BCFD-C46892D4ACF4}" sibTransId="{8CD0A0A4-0B50-4BAC-985B-3AF1D132DA38}"/>
    <dgm:cxn modelId="{A18FEE28-A558-4DCB-A579-1EB5FD8CB171}" srcId="{957CD441-298E-48CB-BD33-6C21933513B1}" destId="{0B3F194A-713F-460D-94BE-0795705C5825}" srcOrd="1" destOrd="0" parTransId="{4FE9446C-4BBF-4A30-A513-8B5ECA68F272}" sibTransId="{6D5A4E70-87C0-4C54-B86A-C5A584279A4B}"/>
    <dgm:cxn modelId="{0B58C539-3EC1-4C66-A5B4-A18D8A28E31B}" type="presOf" srcId="{395A355E-B145-47C7-838A-E581ACF90CB2}" destId="{2BF2887E-DB6B-41EE-92E0-7AEA5A4AB016}" srcOrd="0" destOrd="0" presId="urn:microsoft.com/office/officeart/2018/2/layout/IconLabelList"/>
    <dgm:cxn modelId="{B99F4F6B-9869-4DDA-A053-442DDDF6675F}" srcId="{957CD441-298E-48CB-BD33-6C21933513B1}" destId="{395A355E-B145-47C7-838A-E581ACF90CB2}" srcOrd="0" destOrd="0" parTransId="{7C287C38-C22D-49A6-8F1D-55350EA18584}" sibTransId="{FFDE91BB-BA8F-46DA-AD8D-9EC1A41944D8}"/>
    <dgm:cxn modelId="{46198F8A-D3E6-4FDF-98E7-39ECBDF8F653}" type="presOf" srcId="{957CD441-298E-48CB-BD33-6C21933513B1}" destId="{D5CD5B52-C5D4-4FAA-8FEE-86A1B65799B5}" srcOrd="0" destOrd="0" presId="urn:microsoft.com/office/officeart/2018/2/layout/IconLabelList"/>
    <dgm:cxn modelId="{FE7BE79F-CE94-4E1B-8B17-8CF217BEE98C}" type="presOf" srcId="{C8C37469-D786-4B0B-9A79-8CDF2BD97A58}" destId="{A1DC8E78-DCB5-4B5A-93BB-B28EE6340CDC}" srcOrd="0" destOrd="0" presId="urn:microsoft.com/office/officeart/2018/2/layout/IconLabelList"/>
    <dgm:cxn modelId="{1CF428F6-547B-40DF-A204-FCEF8305412D}" type="presParOf" srcId="{D5CD5B52-C5D4-4FAA-8FEE-86A1B65799B5}" destId="{E7E38CC0-DFAF-448C-964E-6A02984405BC}" srcOrd="0" destOrd="0" presId="urn:microsoft.com/office/officeart/2018/2/layout/IconLabelList"/>
    <dgm:cxn modelId="{A0E2CB39-CFAD-4042-82BC-9B6188581AC2}" type="presParOf" srcId="{E7E38CC0-DFAF-448C-964E-6A02984405BC}" destId="{49757715-1AF9-4CE3-AEA6-EC2950031BB8}" srcOrd="0" destOrd="0" presId="urn:microsoft.com/office/officeart/2018/2/layout/IconLabelList"/>
    <dgm:cxn modelId="{2299986E-C816-4762-9AAB-10690BFE3F26}" type="presParOf" srcId="{E7E38CC0-DFAF-448C-964E-6A02984405BC}" destId="{99BBC512-D41F-4220-A16D-47C24C90090D}" srcOrd="1" destOrd="0" presId="urn:microsoft.com/office/officeart/2018/2/layout/IconLabelList"/>
    <dgm:cxn modelId="{0507BE02-2838-465C-BFA8-A5C1718A4537}" type="presParOf" srcId="{E7E38CC0-DFAF-448C-964E-6A02984405BC}" destId="{2BF2887E-DB6B-41EE-92E0-7AEA5A4AB016}" srcOrd="2" destOrd="0" presId="urn:microsoft.com/office/officeart/2018/2/layout/IconLabelList"/>
    <dgm:cxn modelId="{2F731333-4370-42BD-B323-456CAAC4D104}" type="presParOf" srcId="{D5CD5B52-C5D4-4FAA-8FEE-86A1B65799B5}" destId="{10294F49-F158-4D1D-9048-6F2BA30C0E56}" srcOrd="1" destOrd="0" presId="urn:microsoft.com/office/officeart/2018/2/layout/IconLabelList"/>
    <dgm:cxn modelId="{648D6C87-D773-47EE-8D1E-6230AE2F65D2}" type="presParOf" srcId="{D5CD5B52-C5D4-4FAA-8FEE-86A1B65799B5}" destId="{80674CA8-363D-40BE-ACDB-F1E07A4FA54D}" srcOrd="2" destOrd="0" presId="urn:microsoft.com/office/officeart/2018/2/layout/IconLabelList"/>
    <dgm:cxn modelId="{2559475E-4021-433A-B310-B1020FB0E101}" type="presParOf" srcId="{80674CA8-363D-40BE-ACDB-F1E07A4FA54D}" destId="{C6F4722C-8040-4FAA-8915-A5AAA534C1BB}" srcOrd="0" destOrd="0" presId="urn:microsoft.com/office/officeart/2018/2/layout/IconLabelList"/>
    <dgm:cxn modelId="{5A8C0EAF-190C-4B1B-BDFE-FB3252B4A02B}" type="presParOf" srcId="{80674CA8-363D-40BE-ACDB-F1E07A4FA54D}" destId="{B424A91C-FA64-4638-B7CA-0A8C632B3000}" srcOrd="1" destOrd="0" presId="urn:microsoft.com/office/officeart/2018/2/layout/IconLabelList"/>
    <dgm:cxn modelId="{9D30743B-5B81-4899-AEA7-D05D04800A70}" type="presParOf" srcId="{80674CA8-363D-40BE-ACDB-F1E07A4FA54D}" destId="{60515662-CD76-4A2C-BB04-9124740FA496}" srcOrd="2" destOrd="0" presId="urn:microsoft.com/office/officeart/2018/2/layout/IconLabelList"/>
    <dgm:cxn modelId="{FDAB3F82-008F-451E-A027-91ACB638ED76}" type="presParOf" srcId="{D5CD5B52-C5D4-4FAA-8FEE-86A1B65799B5}" destId="{2280F2C7-FBA1-49C4-94E4-5104A6BA753B}" srcOrd="3" destOrd="0" presId="urn:microsoft.com/office/officeart/2018/2/layout/IconLabelList"/>
    <dgm:cxn modelId="{06216A26-BD89-4A03-965F-291710057006}" type="presParOf" srcId="{D5CD5B52-C5D4-4FAA-8FEE-86A1B65799B5}" destId="{74073C77-EE0D-46BE-9601-4D6352C89B1C}" srcOrd="4" destOrd="0" presId="urn:microsoft.com/office/officeart/2018/2/layout/IconLabelList"/>
    <dgm:cxn modelId="{A7D06F0F-7D60-43DD-BCA2-AFF38E670DD0}" type="presParOf" srcId="{74073C77-EE0D-46BE-9601-4D6352C89B1C}" destId="{A4F3FEBF-A242-4990-A4BF-9DACD0C3E6EB}" srcOrd="0" destOrd="0" presId="urn:microsoft.com/office/officeart/2018/2/layout/IconLabelList"/>
    <dgm:cxn modelId="{354F03C7-6CC4-4A3C-A640-1D81C4A1A3E5}" type="presParOf" srcId="{74073C77-EE0D-46BE-9601-4D6352C89B1C}" destId="{C8B77BD4-D670-42C5-A17D-8690FBE09966}" srcOrd="1" destOrd="0" presId="urn:microsoft.com/office/officeart/2018/2/layout/IconLabelList"/>
    <dgm:cxn modelId="{10E05D29-10AD-4F83-8632-5D805BE29A77}" type="presParOf" srcId="{74073C77-EE0D-46BE-9601-4D6352C89B1C}" destId="{A1DC8E78-DCB5-4B5A-93BB-B28EE6340CD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A5736-144F-4C10-AB82-DC41BF455F10}">
      <dsp:nvSpPr>
        <dsp:cNvPr id="0" name=""/>
        <dsp:cNvSpPr/>
      </dsp:nvSpPr>
      <dsp:spPr>
        <a:xfrm>
          <a:off x="2504785" y="2109277"/>
          <a:ext cx="1603510" cy="1603510"/>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da-DK" sz="6500" kern="1200" dirty="0">
              <a:sym typeface="Wingdings" panose="05000000000000000000" pitchFamily="2" charset="2"/>
            </a:rPr>
            <a:t></a:t>
          </a:r>
          <a:endParaRPr lang="da-DK" sz="6500" kern="1200" dirty="0"/>
        </a:p>
      </dsp:txBody>
      <dsp:txXfrm>
        <a:off x="2739614" y="2344106"/>
        <a:ext cx="1133852" cy="1133852"/>
      </dsp:txXfrm>
    </dsp:sp>
    <dsp:sp modelId="{60AA3D59-4FF7-4C95-8283-20F862B70BA9}">
      <dsp:nvSpPr>
        <dsp:cNvPr id="0" name=""/>
        <dsp:cNvSpPr/>
      </dsp:nvSpPr>
      <dsp:spPr>
        <a:xfrm rot="16200000">
          <a:off x="3064710" y="1845624"/>
          <a:ext cx="483660" cy="43645"/>
        </a:xfrm>
        <a:custGeom>
          <a:avLst/>
          <a:gdLst/>
          <a:ahLst/>
          <a:cxnLst/>
          <a:rect l="0" t="0" r="0" b="0"/>
          <a:pathLst>
            <a:path>
              <a:moveTo>
                <a:pt x="0" y="21822"/>
              </a:moveTo>
              <a:lnTo>
                <a:pt x="483660" y="21822"/>
              </a:lnTo>
            </a:path>
          </a:pathLst>
        </a:custGeom>
        <a:noFill/>
        <a:ln w="34925" cap="flat" cmpd="sng" algn="in">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3294448" y="1855356"/>
        <a:ext cx="24183" cy="24183"/>
      </dsp:txXfrm>
    </dsp:sp>
    <dsp:sp modelId="{4E514C4A-B563-4528-8230-B56812C2902A}">
      <dsp:nvSpPr>
        <dsp:cNvPr id="0" name=""/>
        <dsp:cNvSpPr/>
      </dsp:nvSpPr>
      <dsp:spPr>
        <a:xfrm>
          <a:off x="2504785" y="22106"/>
          <a:ext cx="1603510" cy="1603510"/>
        </a:xfrm>
        <a:prstGeom prst="ellipse">
          <a:avLst/>
        </a:prstGeom>
        <a:solidFill>
          <a:schemeClr val="accent2">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a-DK" sz="1300" kern="1200" dirty="0"/>
            <a:t>Velvære</a:t>
          </a:r>
        </a:p>
      </dsp:txBody>
      <dsp:txXfrm>
        <a:off x="2739614" y="256935"/>
        <a:ext cx="1133852" cy="1133852"/>
      </dsp:txXfrm>
    </dsp:sp>
    <dsp:sp modelId="{7F9498F1-5DB9-40EA-9B61-97A0467F046A}">
      <dsp:nvSpPr>
        <dsp:cNvPr id="0" name=""/>
        <dsp:cNvSpPr/>
      </dsp:nvSpPr>
      <dsp:spPr>
        <a:xfrm>
          <a:off x="4108295" y="2889210"/>
          <a:ext cx="483660" cy="43645"/>
        </a:xfrm>
        <a:custGeom>
          <a:avLst/>
          <a:gdLst/>
          <a:ahLst/>
          <a:cxnLst/>
          <a:rect l="0" t="0" r="0" b="0"/>
          <a:pathLst>
            <a:path>
              <a:moveTo>
                <a:pt x="0" y="21822"/>
              </a:moveTo>
              <a:lnTo>
                <a:pt x="483660" y="21822"/>
              </a:lnTo>
            </a:path>
          </a:pathLst>
        </a:custGeom>
        <a:noFill/>
        <a:ln w="34925" cap="flat" cmpd="sng" algn="in">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4338034" y="2898941"/>
        <a:ext cx="24183" cy="24183"/>
      </dsp:txXfrm>
    </dsp:sp>
    <dsp:sp modelId="{BFBC60A7-4D29-4587-971C-ED4C8207EBC6}">
      <dsp:nvSpPr>
        <dsp:cNvPr id="0" name=""/>
        <dsp:cNvSpPr/>
      </dsp:nvSpPr>
      <dsp:spPr>
        <a:xfrm>
          <a:off x="4591956" y="2109277"/>
          <a:ext cx="1603510" cy="1603510"/>
        </a:xfrm>
        <a:prstGeom prst="ellipse">
          <a:avLst/>
        </a:prstGeom>
        <a:solidFill>
          <a:schemeClr val="accent3">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a-DK" sz="1300" kern="1200" dirty="0"/>
            <a:t>lyst</a:t>
          </a:r>
        </a:p>
      </dsp:txBody>
      <dsp:txXfrm>
        <a:off x="4826785" y="2344106"/>
        <a:ext cx="1133852" cy="1133852"/>
      </dsp:txXfrm>
    </dsp:sp>
    <dsp:sp modelId="{9C714610-842C-403D-80E4-E07152EB32B3}">
      <dsp:nvSpPr>
        <dsp:cNvPr id="0" name=""/>
        <dsp:cNvSpPr/>
      </dsp:nvSpPr>
      <dsp:spPr>
        <a:xfrm rot="5400000">
          <a:off x="3064710" y="3932795"/>
          <a:ext cx="483660" cy="43645"/>
        </a:xfrm>
        <a:custGeom>
          <a:avLst/>
          <a:gdLst/>
          <a:ahLst/>
          <a:cxnLst/>
          <a:rect l="0" t="0" r="0" b="0"/>
          <a:pathLst>
            <a:path>
              <a:moveTo>
                <a:pt x="0" y="21822"/>
              </a:moveTo>
              <a:lnTo>
                <a:pt x="483660" y="21822"/>
              </a:lnTo>
            </a:path>
          </a:pathLst>
        </a:custGeom>
        <a:noFill/>
        <a:ln w="34925" cap="flat" cmpd="sng" algn="in">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3294448" y="3942526"/>
        <a:ext cx="24183" cy="24183"/>
      </dsp:txXfrm>
    </dsp:sp>
    <dsp:sp modelId="{5B2A8972-F926-4EA5-AF47-426E2D5E9007}">
      <dsp:nvSpPr>
        <dsp:cNvPr id="0" name=""/>
        <dsp:cNvSpPr/>
      </dsp:nvSpPr>
      <dsp:spPr>
        <a:xfrm>
          <a:off x="2504785" y="4196448"/>
          <a:ext cx="1603510" cy="1603510"/>
        </a:xfrm>
        <a:prstGeom prst="ellipse">
          <a:avLst/>
        </a:prstGeom>
        <a:solidFill>
          <a:schemeClr val="accent4">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a-DK" sz="1300" kern="1200" dirty="0"/>
            <a:t>Fest &amp; Hygge</a:t>
          </a:r>
        </a:p>
      </dsp:txBody>
      <dsp:txXfrm>
        <a:off x="2739614" y="4431277"/>
        <a:ext cx="1133852" cy="1133852"/>
      </dsp:txXfrm>
    </dsp:sp>
    <dsp:sp modelId="{EE381A88-E9D2-49FC-B079-371CD0DADD9B}">
      <dsp:nvSpPr>
        <dsp:cNvPr id="0" name=""/>
        <dsp:cNvSpPr/>
      </dsp:nvSpPr>
      <dsp:spPr>
        <a:xfrm rot="10800000">
          <a:off x="2021124" y="2889210"/>
          <a:ext cx="483660" cy="43645"/>
        </a:xfrm>
        <a:custGeom>
          <a:avLst/>
          <a:gdLst/>
          <a:ahLst/>
          <a:cxnLst/>
          <a:rect l="0" t="0" r="0" b="0"/>
          <a:pathLst>
            <a:path>
              <a:moveTo>
                <a:pt x="0" y="21822"/>
              </a:moveTo>
              <a:lnTo>
                <a:pt x="483660" y="21822"/>
              </a:lnTo>
            </a:path>
          </a:pathLst>
        </a:custGeom>
        <a:noFill/>
        <a:ln w="34925" cap="flat" cmpd="sng" algn="in">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rot="10800000">
        <a:off x="2250863" y="2898941"/>
        <a:ext cx="24183" cy="24183"/>
      </dsp:txXfrm>
    </dsp:sp>
    <dsp:sp modelId="{396805FB-3E12-44A4-8894-053F13F6C9CB}">
      <dsp:nvSpPr>
        <dsp:cNvPr id="0" name=""/>
        <dsp:cNvSpPr/>
      </dsp:nvSpPr>
      <dsp:spPr>
        <a:xfrm>
          <a:off x="417614" y="2109277"/>
          <a:ext cx="1603510" cy="1603510"/>
        </a:xfrm>
        <a:prstGeom prst="ellipse">
          <a:avLst/>
        </a:prstGeom>
        <a:solidFill>
          <a:schemeClr val="accent5">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a-DK" sz="1300" kern="1200" dirty="0"/>
            <a:t>Sociale sammenhænge </a:t>
          </a:r>
        </a:p>
      </dsp:txBody>
      <dsp:txXfrm>
        <a:off x="652443" y="2344106"/>
        <a:ext cx="1133852" cy="1133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D320C-E452-4650-A5F7-394BC782BD82}">
      <dsp:nvSpPr>
        <dsp:cNvPr id="0" name=""/>
        <dsp:cNvSpPr/>
      </dsp:nvSpPr>
      <dsp:spPr>
        <a:xfrm>
          <a:off x="3806081" y="1328645"/>
          <a:ext cx="3309958" cy="3309958"/>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da-DK" sz="6500" kern="1200" dirty="0">
              <a:sym typeface="Wingdings" panose="05000000000000000000" pitchFamily="2" charset="2"/>
            </a:rPr>
            <a:t></a:t>
          </a:r>
          <a:endParaRPr lang="da-DK" sz="6500" kern="1200" dirty="0"/>
        </a:p>
      </dsp:txBody>
      <dsp:txXfrm>
        <a:off x="4290813" y="1813377"/>
        <a:ext cx="2340494" cy="2340494"/>
      </dsp:txXfrm>
    </dsp:sp>
    <dsp:sp modelId="{FF8BDBF5-F0B1-49B8-AD1C-554A0AFDC140}">
      <dsp:nvSpPr>
        <dsp:cNvPr id="0" name=""/>
        <dsp:cNvSpPr/>
      </dsp:nvSpPr>
      <dsp:spPr>
        <a:xfrm>
          <a:off x="4633570" y="590"/>
          <a:ext cx="1654979" cy="1654979"/>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a-DK" sz="1700" kern="1200" dirty="0"/>
            <a:t>Dulmer abstinenser</a:t>
          </a:r>
        </a:p>
      </dsp:txBody>
      <dsp:txXfrm>
        <a:off x="4875936" y="242956"/>
        <a:ext cx="1170247" cy="1170247"/>
      </dsp:txXfrm>
    </dsp:sp>
    <dsp:sp modelId="{ACFBF4BC-C568-4361-9927-D664EB84C84E}">
      <dsp:nvSpPr>
        <dsp:cNvPr id="0" name=""/>
        <dsp:cNvSpPr/>
      </dsp:nvSpPr>
      <dsp:spPr>
        <a:xfrm>
          <a:off x="6789114" y="2156134"/>
          <a:ext cx="1654979" cy="1654979"/>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a-DK" sz="1700" kern="1200" dirty="0"/>
            <a:t>At være nødt til</a:t>
          </a:r>
        </a:p>
      </dsp:txBody>
      <dsp:txXfrm>
        <a:off x="7031480" y="2398500"/>
        <a:ext cx="1170247" cy="1170247"/>
      </dsp:txXfrm>
    </dsp:sp>
    <dsp:sp modelId="{E4E482DB-A1C0-40BF-B1E1-4DAE26815A2E}">
      <dsp:nvSpPr>
        <dsp:cNvPr id="0" name=""/>
        <dsp:cNvSpPr/>
      </dsp:nvSpPr>
      <dsp:spPr>
        <a:xfrm>
          <a:off x="4633570" y="4311678"/>
          <a:ext cx="1654979" cy="1654979"/>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a-DK" sz="1700" kern="1200" dirty="0"/>
            <a:t>Bruges alene</a:t>
          </a:r>
        </a:p>
      </dsp:txBody>
      <dsp:txXfrm>
        <a:off x="4875936" y="4554044"/>
        <a:ext cx="1170247" cy="1170247"/>
      </dsp:txXfrm>
    </dsp:sp>
    <dsp:sp modelId="{638E7CBB-60B7-4264-BE19-12786F9863C2}">
      <dsp:nvSpPr>
        <dsp:cNvPr id="0" name=""/>
        <dsp:cNvSpPr/>
      </dsp:nvSpPr>
      <dsp:spPr>
        <a:xfrm>
          <a:off x="2478026" y="2156134"/>
          <a:ext cx="1654979" cy="1654979"/>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da-DK" sz="1700" kern="1200" dirty="0"/>
            <a:t>Hver dag</a:t>
          </a:r>
        </a:p>
      </dsp:txBody>
      <dsp:txXfrm>
        <a:off x="2720392" y="2398500"/>
        <a:ext cx="1170247" cy="11702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1F169-F564-49BA-9FE4-D0A60355075A}">
      <dsp:nvSpPr>
        <dsp:cNvPr id="0" name=""/>
        <dsp:cNvSpPr/>
      </dsp:nvSpPr>
      <dsp:spPr>
        <a:xfrm>
          <a:off x="397549" y="1960"/>
          <a:ext cx="2751906" cy="1651143"/>
        </a:xfrm>
        <a:prstGeom prst="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baseline="0"/>
            <a:t>Koncentrationsbesvær</a:t>
          </a:r>
          <a:endParaRPr lang="en-US" sz="2100" kern="1200"/>
        </a:p>
      </dsp:txBody>
      <dsp:txXfrm>
        <a:off x="397549" y="1960"/>
        <a:ext cx="2751906" cy="1651143"/>
      </dsp:txXfrm>
    </dsp:sp>
    <dsp:sp modelId="{6FFB7E85-3A84-4FFC-B58D-EC35770C24E2}">
      <dsp:nvSpPr>
        <dsp:cNvPr id="0" name=""/>
        <dsp:cNvSpPr/>
      </dsp:nvSpPr>
      <dsp:spPr>
        <a:xfrm>
          <a:off x="3424646" y="1960"/>
          <a:ext cx="2751906" cy="1651143"/>
        </a:xfrm>
        <a:prstGeom prst="rect">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baseline="0"/>
            <a:t>Uro, både indre og rastløshed</a:t>
          </a:r>
          <a:endParaRPr lang="en-US" sz="2100" kern="1200"/>
        </a:p>
      </dsp:txBody>
      <dsp:txXfrm>
        <a:off x="3424646" y="1960"/>
        <a:ext cx="2751906" cy="1651143"/>
      </dsp:txXfrm>
    </dsp:sp>
    <dsp:sp modelId="{0FF151B1-17BE-4D0E-80BC-8CC8BF2AB7EB}">
      <dsp:nvSpPr>
        <dsp:cNvPr id="0" name=""/>
        <dsp:cNvSpPr/>
      </dsp:nvSpPr>
      <dsp:spPr>
        <a:xfrm>
          <a:off x="6451743" y="1960"/>
          <a:ext cx="2751906" cy="1651143"/>
        </a:xfrm>
        <a:prstGeom prst="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baseline="0"/>
            <a:t>Vrede og irritation</a:t>
          </a:r>
          <a:endParaRPr lang="en-US" sz="2100" kern="1200"/>
        </a:p>
      </dsp:txBody>
      <dsp:txXfrm>
        <a:off x="6451743" y="1960"/>
        <a:ext cx="2751906" cy="1651143"/>
      </dsp:txXfrm>
    </dsp:sp>
    <dsp:sp modelId="{554CB8EF-05C9-4DDD-AB0D-5A6A9241CF79}">
      <dsp:nvSpPr>
        <dsp:cNvPr id="0" name=""/>
        <dsp:cNvSpPr/>
      </dsp:nvSpPr>
      <dsp:spPr>
        <a:xfrm>
          <a:off x="397549" y="1928295"/>
          <a:ext cx="2751906" cy="1651143"/>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baseline="0"/>
            <a:t>”Ked af det hed”</a:t>
          </a:r>
          <a:endParaRPr lang="en-US" sz="2100" kern="1200"/>
        </a:p>
      </dsp:txBody>
      <dsp:txXfrm>
        <a:off x="397549" y="1928295"/>
        <a:ext cx="2751906" cy="1651143"/>
      </dsp:txXfrm>
    </dsp:sp>
    <dsp:sp modelId="{5F322DF9-071C-4F4A-B065-749613BA06D4}">
      <dsp:nvSpPr>
        <dsp:cNvPr id="0" name=""/>
        <dsp:cNvSpPr/>
      </dsp:nvSpPr>
      <dsp:spPr>
        <a:xfrm>
          <a:off x="3424646" y="1928295"/>
          <a:ext cx="2751906" cy="1651143"/>
        </a:xfrm>
        <a:prstGeom prst="rect">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baseline="0"/>
            <a:t>Søvnforstyrrelser</a:t>
          </a:r>
          <a:endParaRPr lang="en-US" sz="2100" kern="1200"/>
        </a:p>
      </dsp:txBody>
      <dsp:txXfrm>
        <a:off x="3424646" y="1928295"/>
        <a:ext cx="2751906" cy="1651143"/>
      </dsp:txXfrm>
    </dsp:sp>
    <dsp:sp modelId="{89F51B48-F3A3-49AE-9629-75C32759B555}">
      <dsp:nvSpPr>
        <dsp:cNvPr id="0" name=""/>
        <dsp:cNvSpPr/>
      </dsp:nvSpPr>
      <dsp:spPr>
        <a:xfrm>
          <a:off x="6451743" y="1928295"/>
          <a:ext cx="2751906" cy="1651143"/>
        </a:xfrm>
        <a:prstGeom prst="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baseline="0"/>
            <a:t>Angst lignende sympromer</a:t>
          </a:r>
          <a:endParaRPr lang="en-US" sz="2100" kern="1200"/>
        </a:p>
      </dsp:txBody>
      <dsp:txXfrm>
        <a:off x="6451743" y="1928295"/>
        <a:ext cx="2751906" cy="16511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57715-1AF9-4CE3-AEA6-EC2950031BB8}">
      <dsp:nvSpPr>
        <dsp:cNvPr id="0" name=""/>
        <dsp:cNvSpPr/>
      </dsp:nvSpPr>
      <dsp:spPr>
        <a:xfrm>
          <a:off x="915389" y="632537"/>
          <a:ext cx="1248817" cy="12488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2BF2887E-DB6B-41EE-92E0-7AEA5A4AB016}">
      <dsp:nvSpPr>
        <dsp:cNvPr id="0" name=""/>
        <dsp:cNvSpPr/>
      </dsp:nvSpPr>
      <dsp:spPr>
        <a:xfrm>
          <a:off x="152223" y="2228862"/>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da-DK" sz="1300" b="1" i="0" kern="1200" baseline="0"/>
            <a:t>1. Vapes indeholder ofte meget nikotin</a:t>
          </a:r>
          <a:br>
            <a:rPr lang="da-DK" sz="1300" b="0" i="0" kern="1200" baseline="0"/>
          </a:br>
          <a:r>
            <a:rPr lang="da-DK" sz="1300" b="0" i="0" kern="1200" baseline="0"/>
            <a:t>– nogle gange svarende til mange cigaretter.</a:t>
          </a:r>
          <a:endParaRPr lang="en-US" sz="1300" kern="1200"/>
        </a:p>
      </dsp:txBody>
      <dsp:txXfrm>
        <a:off x="152223" y="2228862"/>
        <a:ext cx="2775150" cy="720000"/>
      </dsp:txXfrm>
    </dsp:sp>
    <dsp:sp modelId="{C6F4722C-8040-4FAA-8915-A5AAA534C1BB}">
      <dsp:nvSpPr>
        <dsp:cNvPr id="0" name=""/>
        <dsp:cNvSpPr/>
      </dsp:nvSpPr>
      <dsp:spPr>
        <a:xfrm>
          <a:off x="4176191" y="632537"/>
          <a:ext cx="1248817" cy="12488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0515662-CD76-4A2C-BB04-9124740FA496}">
      <dsp:nvSpPr>
        <dsp:cNvPr id="0" name=""/>
        <dsp:cNvSpPr/>
      </dsp:nvSpPr>
      <dsp:spPr>
        <a:xfrm>
          <a:off x="3413024" y="2228862"/>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da-DK" sz="1300" b="1" i="0" kern="1200" baseline="0"/>
            <a:t>2. Vape-aerosol påvirker lungerne</a:t>
          </a:r>
          <a:br>
            <a:rPr lang="da-DK" sz="1300" b="0" i="0" kern="1200" baseline="0"/>
          </a:br>
          <a:r>
            <a:rPr lang="da-DK" sz="1300" b="0" i="0" kern="1200" baseline="0"/>
            <a:t>– både luftveje, immunrespons og alveoler.</a:t>
          </a:r>
          <a:endParaRPr lang="en-US" sz="1300" kern="1200"/>
        </a:p>
      </dsp:txBody>
      <dsp:txXfrm>
        <a:off x="3413024" y="2228862"/>
        <a:ext cx="2775150" cy="720000"/>
      </dsp:txXfrm>
    </dsp:sp>
    <dsp:sp modelId="{A4F3FEBF-A242-4990-A4BF-9DACD0C3E6EB}">
      <dsp:nvSpPr>
        <dsp:cNvPr id="0" name=""/>
        <dsp:cNvSpPr/>
      </dsp:nvSpPr>
      <dsp:spPr>
        <a:xfrm>
          <a:off x="7436992" y="632537"/>
          <a:ext cx="1248817" cy="12488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1DC8E78-DCB5-4B5A-93BB-B28EE6340CDC}">
      <dsp:nvSpPr>
        <dsp:cNvPr id="0" name=""/>
        <dsp:cNvSpPr/>
      </dsp:nvSpPr>
      <dsp:spPr>
        <a:xfrm>
          <a:off x="6673826" y="2228862"/>
          <a:ext cx="27751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da-DK" sz="1300" b="1" i="0" kern="1200" baseline="0"/>
            <a:t>3. Spørg unge om vape</a:t>
          </a:r>
          <a:br>
            <a:rPr lang="da-DK" sz="1300" b="0" i="0" kern="1200" baseline="0"/>
          </a:br>
          <a:r>
            <a:rPr lang="da-DK" sz="1300" b="0" i="0" kern="1200" baseline="0"/>
            <a:t>– det er blevet en vigtig del af anamnesen.</a:t>
          </a:r>
          <a:endParaRPr lang="en-US" sz="1300" kern="1200"/>
        </a:p>
      </dsp:txBody>
      <dsp:txXfrm>
        <a:off x="6673826" y="2228862"/>
        <a:ext cx="27751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B28D1-58D8-4EBA-AD4A-3097FCE67AD9}" type="datetimeFigureOut">
              <a:rPr lang="da-DK" smtClean="0"/>
              <a:t>13-03-2026</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91502-756A-4244-B8CC-0FD4F7A5EFF5}" type="slidenum">
              <a:rPr lang="da-DK" smtClean="0"/>
              <a:t>‹nr.›</a:t>
            </a:fld>
            <a:endParaRPr lang="da-DK" dirty="0"/>
          </a:p>
        </p:txBody>
      </p:sp>
    </p:spTree>
    <p:extLst>
      <p:ext uri="{BB962C8B-B14F-4D97-AF65-F5344CB8AC3E}">
        <p14:creationId xmlns:p14="http://schemas.microsoft.com/office/powerpoint/2010/main" val="3427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da.wikipedia.org/wiki/Aubergine" TargetMode="External"/><Relationship Id="rId3" Type="http://schemas.openxmlformats.org/officeDocument/2006/relationships/hyperlink" Target="https://da.wikipedia.org/wiki/Alkaloid" TargetMode="External"/><Relationship Id="rId7" Type="http://schemas.openxmlformats.org/officeDocument/2006/relationships/hyperlink" Target="https://da.wikipedia.org/wiki/Kartoffe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da.wikipedia.org/wiki/Tomat" TargetMode="External"/><Relationship Id="rId5" Type="http://schemas.openxmlformats.org/officeDocument/2006/relationships/hyperlink" Target="https://da.wikipedia.org/wiki/Tobak" TargetMode="External"/><Relationship Id="rId10" Type="http://schemas.openxmlformats.org/officeDocument/2006/relationships/hyperlink" Target="https://da.wikipedia.org/wiki/Coca" TargetMode="External"/><Relationship Id="rId4" Type="http://schemas.openxmlformats.org/officeDocument/2006/relationships/hyperlink" Target="https://da.wikipedia.org/wiki/Natskygge" TargetMode="External"/><Relationship Id="rId9" Type="http://schemas.openxmlformats.org/officeDocument/2006/relationships/hyperlink" Target="https://da.wikipedia.org/wiki/Gr%C3%B8n_peber"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starter med en patient case: Det er tidlig mandag morgen på Herlev hospital. Der er meldt en ambulance. En stor dreng har selv ringet, han har hjertebanken, synsforstyrrelser, opkastning og føleforstyrrelser i hø. Arm. </a:t>
            </a:r>
          </a:p>
          <a:p>
            <a:r>
              <a:rPr lang="da-DK" dirty="0"/>
              <a:t>“Hvad tænker I?”</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a:t>
            </a:fld>
            <a:endParaRPr lang="da-DK" dirty="0"/>
          </a:p>
        </p:txBody>
      </p:sp>
    </p:spTree>
    <p:extLst>
      <p:ext uri="{BB962C8B-B14F-4D97-AF65-F5344CB8AC3E}">
        <p14:creationId xmlns:p14="http://schemas.microsoft.com/office/powerpoint/2010/main" val="1390951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Samme dopamin frigivelse ved nikotin, som ved amfetamin og kokain. Tankevækkende ikke?</a:t>
            </a:r>
          </a:p>
        </p:txBody>
      </p:sp>
      <p:sp>
        <p:nvSpPr>
          <p:cNvPr id="4" name="Pladsholder til slidenummer 3"/>
          <p:cNvSpPr>
            <a:spLocks noGrp="1"/>
          </p:cNvSpPr>
          <p:nvPr>
            <p:ph type="sldNum" sz="quarter" idx="5"/>
          </p:nvPr>
        </p:nvSpPr>
        <p:spPr/>
        <p:txBody>
          <a:bodyPr/>
          <a:lstStyle/>
          <a:p>
            <a:fld id="{22E91502-756A-4244-B8CC-0FD4F7A5EFF5}" type="slidenum">
              <a:rPr lang="da-DK" smtClean="0"/>
              <a:t>10</a:t>
            </a:fld>
            <a:endParaRPr lang="da-DK" dirty="0"/>
          </a:p>
        </p:txBody>
      </p:sp>
    </p:spTree>
    <p:extLst>
      <p:ext uri="{BB962C8B-B14F-4D97-AF65-F5344CB8AC3E}">
        <p14:creationId xmlns:p14="http://schemas.microsoft.com/office/powerpoint/2010/main" val="2006973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giver sig til udtryk når man ikke bruger nikotinen er: Ud over nikotin cravingen, som er en stærk trang til at bruge </a:t>
            </a:r>
            <a:r>
              <a:rPr lang="da-DK" dirty="0" err="1"/>
              <a:t>produketet</a:t>
            </a:r>
            <a:r>
              <a:rPr lang="da-DK" dirty="0"/>
              <a:t>. Mange oplever også træthed, hovedpine, forstoppelse, sår i munden og generel utilpashed</a:t>
            </a:r>
          </a:p>
        </p:txBody>
      </p:sp>
      <p:sp>
        <p:nvSpPr>
          <p:cNvPr id="4" name="Pladsholder til slidenummer 3"/>
          <p:cNvSpPr>
            <a:spLocks noGrp="1"/>
          </p:cNvSpPr>
          <p:nvPr>
            <p:ph type="sldNum" sz="quarter" idx="5"/>
          </p:nvPr>
        </p:nvSpPr>
        <p:spPr/>
        <p:txBody>
          <a:bodyPr/>
          <a:lstStyle/>
          <a:p>
            <a:fld id="{22E91502-756A-4244-B8CC-0FD4F7A5EFF5}" type="slidenum">
              <a:rPr lang="da-DK" smtClean="0"/>
              <a:t>11</a:t>
            </a:fld>
            <a:endParaRPr lang="da-DK" dirty="0"/>
          </a:p>
        </p:txBody>
      </p:sp>
    </p:spTree>
    <p:extLst>
      <p:ext uri="{BB962C8B-B14F-4D97-AF65-F5344CB8AC3E}">
        <p14:creationId xmlns:p14="http://schemas.microsoft.com/office/powerpoint/2010/main" val="1011503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t>Nikotin</a:t>
            </a:r>
            <a:r>
              <a:rPr lang="en-US" sz="1200" dirty="0"/>
              <a:t> poser, </a:t>
            </a:r>
            <a:r>
              <a:rPr lang="en-US" sz="1200" dirty="0" err="1"/>
              <a:t>populært</a:t>
            </a:r>
            <a:r>
              <a:rPr lang="en-US" sz="1200" dirty="0"/>
              <a:t> SNUS. </a:t>
            </a:r>
            <a:r>
              <a:rPr lang="en-US" sz="1200" dirty="0" err="1"/>
              <a:t>Indeholder</a:t>
            </a:r>
            <a:r>
              <a:rPr lang="en-US" sz="1200" dirty="0"/>
              <a:t> </a:t>
            </a:r>
            <a:r>
              <a:rPr lang="en-US" sz="1200" dirty="0" err="1"/>
              <a:t>ikke</a:t>
            </a:r>
            <a:r>
              <a:rPr lang="en-US" sz="1200" dirty="0"/>
              <a:t> </a:t>
            </a:r>
            <a:r>
              <a:rPr lang="en-US" sz="1200" dirty="0" err="1"/>
              <a:t>tobak</a:t>
            </a:r>
            <a:r>
              <a:rPr lang="en-US" sz="1200" dirty="0"/>
              <a:t>, men </a:t>
            </a:r>
            <a:r>
              <a:rPr lang="en-US" sz="1200" dirty="0" err="1"/>
              <a:t>frigiver</a:t>
            </a:r>
            <a:r>
              <a:rPr lang="en-US" sz="1200" dirty="0"/>
              <a:t> </a:t>
            </a:r>
            <a:r>
              <a:rPr lang="en-US" sz="1200" dirty="0" err="1"/>
              <a:t>nikotin</a:t>
            </a:r>
            <a:r>
              <a:rPr lang="en-US" sz="1200" dirty="0"/>
              <a:t> </a:t>
            </a:r>
            <a:r>
              <a:rPr lang="en-US" sz="1200" dirty="0" err="1"/>
              <a:t>når</a:t>
            </a:r>
            <a:r>
              <a:rPr lang="en-US" sz="1200" dirty="0"/>
              <a:t> de placers I </a:t>
            </a:r>
            <a:r>
              <a:rPr lang="en-US" sz="1200" dirty="0" err="1"/>
              <a:t>mundhulen</a:t>
            </a:r>
            <a:r>
              <a:rPr lang="en-US" sz="1200" dirty="0"/>
              <a:t>. </a:t>
            </a:r>
            <a:r>
              <a:rPr lang="en-US" sz="1200" dirty="0" err="1"/>
              <a:t>Findes</a:t>
            </a:r>
            <a:r>
              <a:rPr lang="en-US" sz="1200" dirty="0"/>
              <a:t> med et </a:t>
            </a:r>
            <a:r>
              <a:rPr lang="en-US" sz="1200" dirty="0" err="1"/>
              <a:t>utal</a:t>
            </a:r>
            <a:r>
              <a:rPr lang="en-US" sz="1200" dirty="0"/>
              <a:t> </a:t>
            </a:r>
            <a:r>
              <a:rPr lang="en-US" sz="1200" dirty="0" err="1"/>
              <a:t>af</a:t>
            </a:r>
            <a:r>
              <a:rPr lang="en-US" sz="1200" dirty="0"/>
              <a:t> </a:t>
            </a:r>
            <a:r>
              <a:rPr lang="en-US" sz="1200" dirty="0" err="1"/>
              <a:t>smage</a:t>
            </a:r>
            <a:r>
              <a:rPr lang="en-US" sz="1200" dirty="0"/>
              <a:t>, </a:t>
            </a:r>
            <a:r>
              <a:rPr lang="en-US" sz="1200" dirty="0" err="1"/>
              <a:t>mest</a:t>
            </a:r>
            <a:r>
              <a:rPr lang="en-US" sz="1200" dirty="0"/>
              <a:t> </a:t>
            </a:r>
            <a:r>
              <a:rPr lang="en-US" sz="1200" dirty="0" err="1"/>
              <a:t>populære</a:t>
            </a:r>
            <a:r>
              <a:rPr lang="en-US" sz="1200" dirty="0"/>
              <a:t> er </a:t>
            </a:r>
            <a:r>
              <a:rPr lang="en-US" sz="1200" dirty="0" err="1"/>
              <a:t>klassiske</a:t>
            </a:r>
            <a:r>
              <a:rPr lang="en-US" sz="1200" dirty="0"/>
              <a:t> </a:t>
            </a:r>
            <a:r>
              <a:rPr lang="en-US" sz="1200" dirty="0" err="1"/>
              <a:t>smage</a:t>
            </a:r>
            <a:r>
              <a:rPr lang="en-US" sz="1200" dirty="0"/>
              <a:t> vi </a:t>
            </a:r>
            <a:r>
              <a:rPr lang="en-US" sz="1200" dirty="0" err="1"/>
              <a:t>kender</a:t>
            </a:r>
            <a:r>
              <a:rPr lang="en-US" sz="1200" dirty="0"/>
              <a:t> </a:t>
            </a:r>
            <a:r>
              <a:rPr lang="en-US" sz="1200" dirty="0" err="1"/>
              <a:t>fra</a:t>
            </a:r>
            <a:r>
              <a:rPr lang="en-US" sz="1200" dirty="0"/>
              <a:t> </a:t>
            </a:r>
            <a:r>
              <a:rPr lang="en-US" sz="1200" dirty="0" err="1"/>
              <a:t>tyggegummi</a:t>
            </a:r>
            <a:r>
              <a:rPr lang="en-US" sz="1200" dirty="0"/>
              <a:t> “Cool mint” Spear mint.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a:t>
            </a:r>
            <a:r>
              <a:rPr lang="en-US" sz="1200" dirty="0" err="1"/>
              <a:t>cigaretter</a:t>
            </a:r>
            <a:r>
              <a:rPr lang="en-US" sz="1200" dirty="0"/>
              <a:t>, Vapes, Puff-bars. </a:t>
            </a:r>
            <a:r>
              <a:rPr lang="en-US" sz="1200" dirty="0" err="1"/>
              <a:t>Indeholder</a:t>
            </a:r>
            <a:r>
              <a:rPr lang="en-US" sz="1200" dirty="0"/>
              <a:t> heller </a:t>
            </a:r>
            <a:r>
              <a:rPr lang="en-US" sz="1200" dirty="0" err="1"/>
              <a:t>ikke</a:t>
            </a:r>
            <a:r>
              <a:rPr lang="en-US" sz="1200" dirty="0"/>
              <a:t> </a:t>
            </a:r>
            <a:r>
              <a:rPr lang="en-US" sz="1200" dirty="0" err="1"/>
              <a:t>tobak</a:t>
            </a:r>
            <a:r>
              <a:rPr lang="en-US" sz="1200" dirty="0"/>
              <a:t>, men </a:t>
            </a:r>
            <a:r>
              <a:rPr lang="en-US" sz="1200" dirty="0" err="1"/>
              <a:t>væske</a:t>
            </a:r>
            <a:r>
              <a:rPr lang="en-US" sz="1200" dirty="0"/>
              <a:t> der </a:t>
            </a:r>
            <a:r>
              <a:rPr lang="en-US" sz="1200" dirty="0" err="1"/>
              <a:t>opvarmes</a:t>
            </a:r>
            <a:r>
              <a:rPr lang="en-US" sz="1200" dirty="0"/>
              <a:t>, </a:t>
            </a:r>
            <a:r>
              <a:rPr lang="en-US" sz="1200" dirty="0" err="1"/>
              <a:t>og</a:t>
            </a:r>
            <a:r>
              <a:rPr lang="en-US" sz="1200" dirty="0"/>
              <a:t> </a:t>
            </a:r>
            <a:r>
              <a:rPr lang="en-US" sz="1200" dirty="0" err="1"/>
              <a:t>omdannes</a:t>
            </a:r>
            <a:r>
              <a:rPr lang="en-US" sz="1200" dirty="0"/>
              <a:t> </a:t>
            </a:r>
            <a:r>
              <a:rPr lang="en-US" sz="1200" dirty="0" err="1"/>
              <a:t>til</a:t>
            </a:r>
            <a:r>
              <a:rPr lang="en-US" sz="1200" dirty="0"/>
              <a:t> damp der </a:t>
            </a:r>
            <a:r>
              <a:rPr lang="en-US" sz="1200" dirty="0" err="1"/>
              <a:t>indåndes</a:t>
            </a:r>
            <a:r>
              <a:rPr lang="en-US" sz="1200" dirty="0"/>
              <a:t>. </a:t>
            </a:r>
            <a:r>
              <a:rPr lang="en-US" sz="1200" dirty="0" err="1"/>
              <a:t>Findes</a:t>
            </a:r>
            <a:r>
              <a:rPr lang="en-US" sz="1200" dirty="0"/>
              <a:t> I </a:t>
            </a:r>
            <a:r>
              <a:rPr lang="en-US" sz="1200" dirty="0" err="1"/>
              <a:t>smage</a:t>
            </a:r>
            <a:r>
              <a:rPr lang="en-US" sz="1200" dirty="0"/>
              <a:t> </a:t>
            </a:r>
            <a:r>
              <a:rPr lang="en-US" sz="1200" dirty="0" err="1"/>
              <a:t>som</a:t>
            </a:r>
            <a:r>
              <a:rPr lang="en-US" sz="1200" dirty="0"/>
              <a:t> </a:t>
            </a:r>
            <a:r>
              <a:rPr lang="en-US" sz="1200" dirty="0" err="1"/>
              <a:t>vandmelon</a:t>
            </a:r>
            <a:r>
              <a:rPr lang="en-US" sz="1200" dirty="0"/>
              <a:t>, bubblegum, </a:t>
            </a:r>
            <a:r>
              <a:rPr lang="en-US" sz="1200" dirty="0" err="1"/>
              <a:t>jordbær</a:t>
            </a:r>
            <a:r>
              <a:rPr lang="en-US" sz="1200" dirty="0"/>
              <a:t>, </a:t>
            </a:r>
            <a:r>
              <a:rPr lang="en-US" sz="1200" dirty="0" err="1"/>
              <a:t>bær</a:t>
            </a:r>
            <a:r>
              <a:rPr lang="en-US" sz="1200" dirty="0"/>
              <a:t>, cola, you name it. (Alle de </a:t>
            </a:r>
            <a:r>
              <a:rPr lang="en-US" sz="1200" dirty="0" err="1"/>
              <a:t>søde</a:t>
            </a:r>
            <a:r>
              <a:rPr lang="en-US" sz="1200" dirty="0"/>
              <a:t> </a:t>
            </a:r>
            <a:r>
              <a:rPr lang="en-US" sz="1200" dirty="0" err="1"/>
              <a:t>smage</a:t>
            </a:r>
            <a:r>
              <a:rPr lang="en-US" sz="1200" dirty="0"/>
              <a:t> er ULOVLIGE I DK. Kun </a:t>
            </a:r>
            <a:r>
              <a:rPr lang="en-US" sz="1200" dirty="0" err="1"/>
              <a:t>tobak</a:t>
            </a:r>
            <a:r>
              <a:rPr lang="en-US" sz="1200" dirty="0"/>
              <a:t> </a:t>
            </a:r>
            <a:r>
              <a:rPr lang="en-US" sz="1200" dirty="0" err="1"/>
              <a:t>og</a:t>
            </a:r>
            <a:r>
              <a:rPr lang="en-US" sz="1200" dirty="0"/>
              <a:t> </a:t>
            </a:r>
            <a:r>
              <a:rPr lang="en-US" sz="1200" dirty="0" err="1"/>
              <a:t>mentol</a:t>
            </a:r>
            <a:r>
              <a:rPr lang="en-US" sz="1200" dirty="0"/>
              <a:t> </a:t>
            </a:r>
            <a:r>
              <a:rPr lang="en-US" sz="1200" dirty="0" err="1"/>
              <a:t>smage</a:t>
            </a:r>
            <a:r>
              <a:rPr lang="en-US" sz="1200" dirty="0"/>
              <a:t> er </a:t>
            </a:r>
            <a:r>
              <a:rPr lang="en-US" sz="1200" dirty="0" err="1"/>
              <a:t>lovlige</a:t>
            </a:r>
            <a:r>
              <a:rPr lang="en-US" sz="12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t>Så</a:t>
            </a:r>
            <a:r>
              <a:rPr lang="en-US" sz="1200" dirty="0"/>
              <a:t> dem I </a:t>
            </a:r>
            <a:r>
              <a:rPr lang="en-US" sz="1200" dirty="0" err="1"/>
              <a:t>møder</a:t>
            </a:r>
            <a:r>
              <a:rPr lang="en-US" sz="1200" dirty="0"/>
              <a:t> I by </a:t>
            </a:r>
            <a:r>
              <a:rPr lang="en-US" sz="1200" dirty="0" err="1"/>
              <a:t>billedet</a:t>
            </a:r>
            <a:r>
              <a:rPr lang="en-US" sz="1200" dirty="0"/>
              <a:t> </a:t>
            </a:r>
            <a:r>
              <a:rPr lang="en-US" sz="1200" dirty="0" err="1"/>
              <a:t>hvor</a:t>
            </a:r>
            <a:r>
              <a:rPr lang="en-US" sz="1200" dirty="0"/>
              <a:t> der </a:t>
            </a:r>
            <a:r>
              <a:rPr lang="en-US" sz="1200" dirty="0" err="1"/>
              <a:t>pludselig</a:t>
            </a:r>
            <a:r>
              <a:rPr lang="en-US" sz="1200" dirty="0"/>
              <a:t> </a:t>
            </a:r>
            <a:r>
              <a:rPr lang="en-US" sz="1200" dirty="0" err="1"/>
              <a:t>dufter</a:t>
            </a:r>
            <a:r>
              <a:rPr lang="en-US" sz="1200" dirty="0"/>
              <a:t> </a:t>
            </a:r>
            <a:r>
              <a:rPr lang="en-US" sz="1200" dirty="0" err="1"/>
              <a:t>kraftigt</a:t>
            </a:r>
            <a:r>
              <a:rPr lang="en-US" sz="1200" dirty="0"/>
              <a:t> </a:t>
            </a:r>
            <a:r>
              <a:rPr lang="en-US" sz="1200" dirty="0" err="1"/>
              <a:t>af</a:t>
            </a:r>
            <a:r>
              <a:rPr lang="en-US" sz="1200" dirty="0"/>
              <a:t> </a:t>
            </a:r>
            <a:r>
              <a:rPr lang="en-US" sz="1200" dirty="0" err="1"/>
              <a:t>vanilje</a:t>
            </a:r>
            <a:r>
              <a:rPr lang="en-US" sz="1200" dirty="0"/>
              <a:t>, er </a:t>
            </a:r>
            <a:r>
              <a:rPr lang="en-US" sz="1200" dirty="0" err="1"/>
              <a:t>altså</a:t>
            </a:r>
            <a:r>
              <a:rPr lang="en-US" sz="1200" dirty="0"/>
              <a:t> </a:t>
            </a:r>
            <a:r>
              <a:rPr lang="en-US" sz="1200" dirty="0" err="1"/>
              <a:t>ikke</a:t>
            </a:r>
            <a:r>
              <a:rPr lang="en-US" sz="1200" dirty="0"/>
              <a:t> </a:t>
            </a:r>
            <a:r>
              <a:rPr lang="en-US" sz="1200" dirty="0" err="1"/>
              <a:t>lovlige</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t>Indholdet</a:t>
            </a:r>
            <a:r>
              <a:rPr lang="en-US" sz="1200" dirty="0"/>
              <a:t> </a:t>
            </a:r>
            <a:r>
              <a:rPr lang="en-US" sz="1200" dirty="0" err="1"/>
              <a:t>af</a:t>
            </a:r>
            <a:r>
              <a:rPr lang="en-US" sz="1200" dirty="0"/>
              <a:t> </a:t>
            </a:r>
            <a:r>
              <a:rPr lang="en-US" sz="1200" dirty="0" err="1"/>
              <a:t>nikotin</a:t>
            </a:r>
            <a:r>
              <a:rPr lang="en-US" sz="1200" dirty="0"/>
              <a:t> I </a:t>
            </a:r>
            <a:r>
              <a:rPr lang="en-US" sz="1200" dirty="0" err="1"/>
              <a:t>disse</a:t>
            </a:r>
            <a:r>
              <a:rPr lang="en-US" sz="1200" dirty="0"/>
              <a:t> nye </a:t>
            </a:r>
            <a:r>
              <a:rPr lang="en-US" sz="1200" dirty="0" err="1"/>
              <a:t>produkter</a:t>
            </a:r>
            <a:r>
              <a:rPr lang="en-US" sz="1200" dirty="0"/>
              <a:t> er </a:t>
            </a:r>
            <a:r>
              <a:rPr lang="en-US" sz="1200" dirty="0" err="1"/>
              <a:t>meget</a:t>
            </a:r>
            <a:r>
              <a:rPr lang="en-US" sz="1200" dirty="0"/>
              <a:t> </a:t>
            </a:r>
            <a:r>
              <a:rPr lang="en-US" sz="1200" dirty="0" err="1"/>
              <a:t>højere</a:t>
            </a:r>
            <a:r>
              <a:rPr lang="en-US" sz="1200" dirty="0"/>
              <a:t> end I </a:t>
            </a:r>
            <a:r>
              <a:rPr lang="en-US" sz="1200" dirty="0" err="1"/>
              <a:t>cigaretter</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12</a:t>
            </a:fld>
            <a:endParaRPr lang="da-DK" dirty="0"/>
          </a:p>
        </p:txBody>
      </p:sp>
    </p:spTree>
    <p:extLst>
      <p:ext uri="{BB962C8B-B14F-4D97-AF65-F5344CB8AC3E}">
        <p14:creationId xmlns:p14="http://schemas.microsoft.com/office/powerpoint/2010/main" val="22391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Tobaksindustrien har hele tiden hævdet at de ikke målrettet går efter de unge forbrugere. I kan selv vurdere ud fra disse billeder (Som er et lille udpluk). Eller se dokumentaren fra tv2 hvor de afdækker store tobaks firmaer er inviterer til fester, promoverer nikotin produkter, lige præcis til de unge mennesker.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solidFill>
                  <a:srgbClr val="6BA58F"/>
                </a:solidFill>
              </a:rPr>
              <a:t>“Problemet er ikke at unge vil være afhængige af nikotin.</a:t>
            </a:r>
            <a:br>
              <a:rPr lang="da-DK" i="1" dirty="0">
                <a:solidFill>
                  <a:srgbClr val="6BA58F"/>
                </a:solidFill>
              </a:rPr>
            </a:br>
            <a:r>
              <a:rPr lang="da-DK" i="1" dirty="0">
                <a:solidFill>
                  <a:srgbClr val="6BA58F"/>
                </a:solidFill>
              </a:rPr>
              <a:t>Problemet er at produkterne er designet til at gøre dem afhængige.”</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13</a:t>
            </a:fld>
            <a:endParaRPr lang="da-DK" dirty="0"/>
          </a:p>
        </p:txBody>
      </p:sp>
    </p:spTree>
    <p:extLst>
      <p:ext uri="{BB962C8B-B14F-4D97-AF65-F5344CB8AC3E}">
        <p14:creationId xmlns:p14="http://schemas.microsoft.com/office/powerpoint/2010/main" val="3867634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Smager godt, er let tilgængelige. Ikke som med cigaretter hvor man skal gå udenfor, en nikotin pude kan godt sniges under læben i matematik timen.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14</a:t>
            </a:fld>
            <a:endParaRPr lang="da-DK" dirty="0"/>
          </a:p>
        </p:txBody>
      </p:sp>
    </p:spTree>
    <p:extLst>
      <p:ext uri="{BB962C8B-B14F-4D97-AF65-F5344CB8AC3E}">
        <p14:creationId xmlns:p14="http://schemas.microsoft.com/office/powerpoint/2010/main" val="878009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sidder i selvfølgelig med i jeres daglige arbejde, så her kommer lidt til jer. OG jeg er jo ikke lunge sygeplejerske, så hvis noget lyder HELT vanvittigt for jer, så stik lige en pote op og ret mig. </a:t>
            </a:r>
            <a:r>
              <a:rPr lang="da-DK" dirty="0">
                <a:sym typeface="Wingdings" panose="05000000000000000000" pitchFamily="2" charset="2"/>
              </a:rPr>
              <a:t> Måske mit oplæg bliver lidt forsimplet ift. At lungerne er jeres spids kompetence, men jeg har virkelig måttet læse op, og forstå.</a:t>
            </a:r>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15</a:t>
            </a:fld>
            <a:endParaRPr lang="da-DK" dirty="0"/>
          </a:p>
        </p:txBody>
      </p:sp>
    </p:spTree>
    <p:extLst>
      <p:ext uri="{BB962C8B-B14F-4D97-AF65-F5344CB8AC3E}">
        <p14:creationId xmlns:p14="http://schemas.microsoft.com/office/powerpoint/2010/main" val="437690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Man kan groft sagt sige, at det sker på tre måder.</a:t>
            </a:r>
          </a:p>
          <a:p>
            <a:pPr marL="228600" indent="-228600">
              <a:buAutoNum type="arabicParenR"/>
            </a:pPr>
            <a:r>
              <a:rPr lang="da-DK" dirty="0"/>
              <a:t>dampene, </a:t>
            </a:r>
            <a:r>
              <a:rPr lang="da-DK" dirty="0" err="1"/>
              <a:t>areosolerne</a:t>
            </a:r>
            <a:r>
              <a:rPr lang="da-DK" dirty="0"/>
              <a:t> fra </a:t>
            </a:r>
            <a:r>
              <a:rPr lang="da-DK" dirty="0" err="1"/>
              <a:t>puff</a:t>
            </a:r>
            <a:r>
              <a:rPr lang="da-DK" dirty="0"/>
              <a:t> baren kan gøre </a:t>
            </a:r>
            <a:r>
              <a:rPr lang="da-DK" dirty="0" err="1"/>
              <a:t>cilierne</a:t>
            </a:r>
            <a:r>
              <a:rPr lang="da-DK" dirty="0"/>
              <a:t> </a:t>
            </a:r>
            <a:r>
              <a:rPr lang="da-DK" b="1" dirty="0"/>
              <a:t>langsommere og dårligere til deres arbejde</a:t>
            </a:r>
            <a:r>
              <a:rPr lang="da-DK" dirty="0"/>
              <a:t>. Hvilket medfører mere slim, hyppigere infektioner, mere hoste</a:t>
            </a:r>
          </a:p>
          <a:p>
            <a:r>
              <a:rPr lang="da-DK" dirty="0"/>
              <a:t>2) Når man inhalerer dampene reagerer immunforsvaret i lungerne. Immunceller </a:t>
            </a:r>
            <a:r>
              <a:rPr lang="da-DK" dirty="0" err="1"/>
              <a:t>tænker</a:t>
            </a:r>
            <a:r>
              <a:rPr lang="da-DK" i="1" dirty="0" err="1"/>
              <a:t>"Hvad</a:t>
            </a:r>
            <a:r>
              <a:rPr lang="da-DK" i="1" dirty="0"/>
              <a:t> er det her for noget mærkeligt stads?"</a:t>
            </a:r>
            <a:endParaRPr lang="da-DK" dirty="0"/>
          </a:p>
          <a:p>
            <a:r>
              <a:rPr lang="da-DK" dirty="0"/>
              <a:t>De aktiveres og skaber </a:t>
            </a:r>
            <a:r>
              <a:rPr lang="da-DK" b="1" dirty="0"/>
              <a:t>inflammation og </a:t>
            </a:r>
            <a:r>
              <a:rPr lang="da-DK" b="1" dirty="0" err="1"/>
              <a:t>oxidativt</a:t>
            </a:r>
            <a:r>
              <a:rPr lang="da-DK" b="1" dirty="0"/>
              <a:t> stress</a:t>
            </a:r>
            <a:r>
              <a:rPr lang="da-DK" dirty="0"/>
              <a:t>, som over tid kan irritere og skade vævet.</a:t>
            </a:r>
          </a:p>
          <a:p>
            <a:r>
              <a:rPr lang="da-DK" dirty="0"/>
              <a:t>3) Nogle stoffer i </a:t>
            </a:r>
            <a:r>
              <a:rPr lang="da-DK" dirty="0" err="1"/>
              <a:t>vapevæsken</a:t>
            </a:r>
            <a:r>
              <a:rPr lang="da-DK" dirty="0"/>
              <a:t> kan ende helt ude i </a:t>
            </a:r>
            <a:r>
              <a:rPr lang="da-DK" b="1" dirty="0"/>
              <a:t>alveolerne</a:t>
            </a:r>
            <a:r>
              <a:rPr lang="da-DK" dirty="0"/>
              <a:t>.</a:t>
            </a:r>
          </a:p>
          <a:p>
            <a:r>
              <a:rPr lang="da-DK" dirty="0"/>
              <a:t>Her kan man i nogle tilfælde finde </a:t>
            </a:r>
            <a:r>
              <a:rPr lang="da-DK" b="1" dirty="0"/>
              <a:t>makrofager fyldt med fedtstoffer</a:t>
            </a:r>
            <a:r>
              <a:rPr lang="da-DK" dirty="0"/>
              <a:t> – såkaldte lipid-ladede makrofager.</a:t>
            </a:r>
          </a:p>
          <a:p>
            <a:r>
              <a:rPr lang="da-DK" dirty="0"/>
              <a:t>I sjældne men alvorlige tilfælde kan det føre til </a:t>
            </a:r>
            <a:r>
              <a:rPr lang="da-DK" b="1" dirty="0"/>
              <a:t>EVALI</a:t>
            </a:r>
            <a:r>
              <a:rPr lang="da-DK" dirty="0"/>
              <a:t>, som er en akut inflammatorisk lungeskade.</a:t>
            </a:r>
            <a:br>
              <a:rPr lang="da-DK" dirty="0"/>
            </a:br>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16</a:t>
            </a:fld>
            <a:endParaRPr lang="da-DK" dirty="0"/>
          </a:p>
        </p:txBody>
      </p:sp>
    </p:spTree>
    <p:extLst>
      <p:ext uri="{BB962C8B-B14F-4D97-AF65-F5344CB8AC3E}">
        <p14:creationId xmlns:p14="http://schemas.microsoft.com/office/powerpoint/2010/main" val="1244293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Tak for i dag </a:t>
            </a:r>
            <a:r>
              <a:rPr lang="da-DK" dirty="0">
                <a:sym typeface="Wingdings" panose="05000000000000000000" pitchFamily="2" charset="2"/>
              </a:rPr>
              <a:t></a:t>
            </a:r>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18</a:t>
            </a:fld>
            <a:endParaRPr lang="da-DK" dirty="0"/>
          </a:p>
        </p:txBody>
      </p:sp>
    </p:spTree>
    <p:extLst>
      <p:ext uri="{BB962C8B-B14F-4D97-AF65-F5344CB8AC3E}">
        <p14:creationId xmlns:p14="http://schemas.microsoft.com/office/powerpoint/2010/main" val="91441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Ja, det tænkte vi også og kort efter ankomst sender vi ham direkte i scanneren</a:t>
            </a:r>
          </a:p>
          <a:p>
            <a:r>
              <a:rPr lang="da-DK" dirty="0"/>
              <a:t>Scanningen er blank. Hvad skyldes symptomerne så? </a:t>
            </a:r>
            <a:r>
              <a:rPr lang="da-DK" dirty="0" err="1"/>
              <a:t>Ïngen</a:t>
            </a:r>
            <a:r>
              <a:rPr lang="da-DK" dirty="0"/>
              <a:t> feber, normal CRP, intet sygdomsforløb forud for indlæggelsen. Negativ for både alkohol og rusmidler.</a:t>
            </a:r>
          </a:p>
          <a:p>
            <a:r>
              <a:rPr lang="da-DK" dirty="0"/>
              <a:t>Han fortæller at han har været til fest om natten, ikke drukket alkohol, men brugt nikotin puder og </a:t>
            </a:r>
            <a:r>
              <a:rPr lang="da-DK" dirty="0" err="1"/>
              <a:t>vape</a:t>
            </a:r>
            <a:r>
              <a:rPr lang="da-DK" dirty="0"/>
              <a:t> som han plejer.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a:t>
            </a:fld>
            <a:endParaRPr lang="da-DK" dirty="0"/>
          </a:p>
        </p:txBody>
      </p:sp>
    </p:spTree>
    <p:extLst>
      <p:ext uri="{BB962C8B-B14F-4D97-AF65-F5344CB8AC3E}">
        <p14:creationId xmlns:p14="http://schemas.microsoft.com/office/powerpoint/2010/main" val="1224835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Magnus er forgiftet af nikotin.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Hans </a:t>
            </a:r>
            <a:r>
              <a:rPr lang="da-DK" dirty="0" err="1"/>
              <a:t>vape</a:t>
            </a:r>
            <a:r>
              <a:rPr lang="da-DK" dirty="0"/>
              <a:t> indeholder 20 mg nikotin pr ml, han har i løbet af aftenen tømt den. Der er 4 ml i. CHAT GPT har hjulpet mig med at illustrere hvordan det ser ud hvis det var Cigaretter? Det er nikotin svarende til 60-80 alm. Cigaretter.</a:t>
            </a:r>
          </a:p>
          <a:p>
            <a:r>
              <a:rPr lang="da-DK" dirty="0"/>
              <a:t>- INGEN ville kunne nå at ryge så mange cigaretter på en enkelt fest, men 400 + sug der smager af slik går hurtigt</a:t>
            </a:r>
          </a:p>
        </p:txBody>
      </p:sp>
      <p:sp>
        <p:nvSpPr>
          <p:cNvPr id="4" name="Pladsholder til slidenummer 3"/>
          <p:cNvSpPr>
            <a:spLocks noGrp="1"/>
          </p:cNvSpPr>
          <p:nvPr>
            <p:ph type="sldNum" sz="quarter" idx="5"/>
          </p:nvPr>
        </p:nvSpPr>
        <p:spPr/>
        <p:txBody>
          <a:bodyPr/>
          <a:lstStyle/>
          <a:p>
            <a:fld id="{22E91502-756A-4244-B8CC-0FD4F7A5EFF5}" type="slidenum">
              <a:rPr lang="da-DK" smtClean="0"/>
              <a:t>3</a:t>
            </a:fld>
            <a:endParaRPr lang="da-DK" dirty="0"/>
          </a:p>
        </p:txBody>
      </p:sp>
    </p:spTree>
    <p:extLst>
      <p:ext uri="{BB962C8B-B14F-4D97-AF65-F5344CB8AC3E}">
        <p14:creationId xmlns:p14="http://schemas.microsoft.com/office/powerpoint/2010/main" val="2788170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havde måske allerede regnet udfaldet af casen ud, for oplægget til denne talk siger at det skal handle om </a:t>
            </a:r>
            <a:r>
              <a:rPr lang="da-DK" dirty="0" err="1"/>
              <a:t>puff</a:t>
            </a:r>
            <a:r>
              <a:rPr lang="da-DK" dirty="0"/>
              <a:t> bars. Kært barn har mange navne, og her er et lille udpluk. De kommer i alverdens smage, flotte farver, udformninger. </a:t>
            </a:r>
          </a:p>
          <a:p>
            <a:r>
              <a:rPr lang="da-DK" dirty="0"/>
              <a:t>- Jeg har cirka 35-40 minutter, og så håber jeg vi måske kan nå et par spørgsmål til sidst</a:t>
            </a:r>
          </a:p>
        </p:txBody>
      </p:sp>
      <p:sp>
        <p:nvSpPr>
          <p:cNvPr id="4" name="Pladsholder til slidenummer 3"/>
          <p:cNvSpPr>
            <a:spLocks noGrp="1"/>
          </p:cNvSpPr>
          <p:nvPr>
            <p:ph type="sldNum" sz="quarter" idx="5"/>
          </p:nvPr>
        </p:nvSpPr>
        <p:spPr/>
        <p:txBody>
          <a:bodyPr/>
          <a:lstStyle/>
          <a:p>
            <a:fld id="{22E91502-756A-4244-B8CC-0FD4F7A5EFF5}" type="slidenum">
              <a:rPr lang="da-DK" smtClean="0"/>
              <a:t>4</a:t>
            </a:fld>
            <a:endParaRPr lang="da-DK" dirty="0"/>
          </a:p>
        </p:txBody>
      </p:sp>
    </p:spTree>
    <p:extLst>
      <p:ext uri="{BB962C8B-B14F-4D97-AF65-F5344CB8AC3E}">
        <p14:creationId xmlns:p14="http://schemas.microsoft.com/office/powerpoint/2010/main" val="357982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troede faktisk, vi var ved at vinde kampen mod nikotin.</a:t>
            </a:r>
            <a:br>
              <a:rPr lang="da-DK" dirty="0"/>
            </a:br>
            <a:r>
              <a:rPr lang="da-DK" dirty="0"/>
              <a:t>Men så kom de nye produkter.”</a:t>
            </a:r>
          </a:p>
          <a:p>
            <a:r>
              <a:rPr lang="da-DK" dirty="0"/>
              <a:t>Et tydeligt paradigmeskifte, startede i DK 2000, hvor traditionel tobaksrygning begyndte at falde, alt i mens forbruget af e-cigaretter (</a:t>
            </a:r>
            <a:r>
              <a:rPr lang="da-DK" dirty="0" err="1"/>
              <a:t>vapes</a:t>
            </a:r>
            <a:r>
              <a:rPr lang="da-DK" dirty="0"/>
              <a:t>), især </a:t>
            </a:r>
            <a:r>
              <a:rPr lang="da-DK" dirty="0" err="1"/>
              <a:t>engangs-vapes</a:t>
            </a:r>
            <a:r>
              <a:rPr lang="da-DK" dirty="0"/>
              <a:t> (</a:t>
            </a:r>
            <a:r>
              <a:rPr lang="da-DK" dirty="0" err="1"/>
              <a:t>puff</a:t>
            </a:r>
            <a:r>
              <a:rPr lang="da-DK" dirty="0"/>
              <a:t> bars), stiger markant blandt unge og unge voksne. Selvom rygning af cigaretter er på retur, ser myndighederne en bekymrende tendens, hvor nikotinafhængigheden flytter fra tobaks </a:t>
            </a:r>
            <a:r>
              <a:rPr lang="da-DK" dirty="0" err="1"/>
              <a:t>holdige</a:t>
            </a:r>
            <a:r>
              <a:rPr lang="da-DK" dirty="0"/>
              <a:t> produkter, til elektroniske aggregater og nikotin puder. På mange måder henvender det sig til den unge målgruppe, i form, farver, og smage.</a:t>
            </a:r>
          </a:p>
        </p:txBody>
      </p:sp>
      <p:sp>
        <p:nvSpPr>
          <p:cNvPr id="4" name="Pladsholder til slidenummer 3"/>
          <p:cNvSpPr>
            <a:spLocks noGrp="1"/>
          </p:cNvSpPr>
          <p:nvPr>
            <p:ph type="sldNum" sz="quarter" idx="5"/>
          </p:nvPr>
        </p:nvSpPr>
        <p:spPr/>
        <p:txBody>
          <a:bodyPr/>
          <a:lstStyle/>
          <a:p>
            <a:fld id="{22E91502-756A-4244-B8CC-0FD4F7A5EFF5}" type="slidenum">
              <a:rPr lang="da-DK" smtClean="0"/>
              <a:t>5</a:t>
            </a:fld>
            <a:endParaRPr lang="da-DK" dirty="0"/>
          </a:p>
        </p:txBody>
      </p:sp>
    </p:spTree>
    <p:extLst>
      <p:ext uri="{BB962C8B-B14F-4D97-AF65-F5344CB8AC3E}">
        <p14:creationId xmlns:p14="http://schemas.microsoft.com/office/powerpoint/2010/main" val="865157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faktisk et ret markant skifte – fra 26% til 35% på bare fem år.</a:t>
            </a:r>
          </a:p>
        </p:txBody>
      </p:sp>
      <p:sp>
        <p:nvSpPr>
          <p:cNvPr id="4" name="Pladsholder til slidenummer 3"/>
          <p:cNvSpPr>
            <a:spLocks noGrp="1"/>
          </p:cNvSpPr>
          <p:nvPr>
            <p:ph type="sldNum" sz="quarter" idx="5"/>
          </p:nvPr>
        </p:nvSpPr>
        <p:spPr/>
        <p:txBody>
          <a:bodyPr/>
          <a:lstStyle/>
          <a:p>
            <a:fld id="{22E91502-756A-4244-B8CC-0FD4F7A5EFF5}" type="slidenum">
              <a:rPr lang="da-DK" smtClean="0"/>
              <a:t>6</a:t>
            </a:fld>
            <a:endParaRPr lang="da-DK" dirty="0"/>
          </a:p>
        </p:txBody>
      </p:sp>
    </p:spTree>
    <p:extLst>
      <p:ext uri="{BB962C8B-B14F-4D97-AF65-F5344CB8AC3E}">
        <p14:creationId xmlns:p14="http://schemas.microsoft.com/office/powerpoint/2010/main" val="3367193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0A0A0A"/>
                </a:solidFill>
                <a:effectLst/>
                <a:latin typeface="Google Sans"/>
              </a:rPr>
              <a:t>Lidt baggrundsviden: </a:t>
            </a:r>
            <a:r>
              <a:rPr lang="da-DK" b="1" i="0" dirty="0">
                <a:solidFill>
                  <a:srgbClr val="202122"/>
                </a:solidFill>
                <a:effectLst/>
                <a:latin typeface="Arial" panose="020B0604020202020204" pitchFamily="34" charset="0"/>
              </a:rPr>
              <a:t>Nikotin</a:t>
            </a:r>
            <a:r>
              <a:rPr lang="da-DK" b="0" i="0" dirty="0">
                <a:solidFill>
                  <a:srgbClr val="202122"/>
                </a:solidFill>
                <a:effectLst/>
                <a:latin typeface="Arial" panose="020B0604020202020204" pitchFamily="34" charset="0"/>
              </a:rPr>
              <a:t> er et </a:t>
            </a:r>
            <a:r>
              <a:rPr lang="da-DK" b="0" i="0" u="none" strike="noStrike" dirty="0">
                <a:solidFill>
                  <a:srgbClr val="3366CC"/>
                </a:solidFill>
                <a:effectLst/>
                <a:latin typeface="Arial" panose="020B0604020202020204" pitchFamily="34" charset="0"/>
                <a:hlinkClick r:id="rId3" tooltip="Alkaloid"/>
              </a:rPr>
              <a:t>alkaloid</a:t>
            </a:r>
            <a:r>
              <a:rPr lang="da-DK" b="0" i="0" dirty="0">
                <a:solidFill>
                  <a:srgbClr val="202122"/>
                </a:solidFill>
                <a:effectLst/>
                <a:latin typeface="Arial" panose="020B0604020202020204" pitchFamily="34" charset="0"/>
              </a:rPr>
              <a:t>, som findes i familien af </a:t>
            </a:r>
            <a:r>
              <a:rPr lang="da-DK" b="0" i="0" u="none" strike="noStrike" dirty="0">
                <a:solidFill>
                  <a:srgbClr val="3366CC"/>
                </a:solidFill>
                <a:effectLst/>
                <a:latin typeface="Arial" panose="020B0604020202020204" pitchFamily="34" charset="0"/>
                <a:hlinkClick r:id="rId4" tooltip="Natskygge"/>
              </a:rPr>
              <a:t>natskyggeplanter</a:t>
            </a:r>
            <a:r>
              <a:rPr lang="da-DK" b="0" i="0" dirty="0">
                <a:solidFill>
                  <a:srgbClr val="202122"/>
                </a:solidFill>
                <a:effectLst/>
                <a:latin typeface="Arial" panose="020B0604020202020204" pitchFamily="34" charset="0"/>
              </a:rPr>
              <a:t>, i </a:t>
            </a:r>
            <a:r>
              <a:rPr lang="da-DK" b="0" i="0" u="none" strike="noStrike" dirty="0">
                <a:solidFill>
                  <a:srgbClr val="3366CC"/>
                </a:solidFill>
                <a:effectLst/>
                <a:latin typeface="Arial" panose="020B0604020202020204" pitchFamily="34" charset="0"/>
                <a:hlinkClick r:id="rId5" tooltip="Tobak"/>
              </a:rPr>
              <a:t>tobak</a:t>
            </a:r>
            <a:r>
              <a:rPr lang="da-DK" b="0" i="0" dirty="0">
                <a:solidFill>
                  <a:srgbClr val="202122"/>
                </a:solidFill>
                <a:effectLst/>
                <a:latin typeface="Arial" panose="020B0604020202020204" pitchFamily="34" charset="0"/>
              </a:rPr>
              <a:t> og i mindre mængder i </a:t>
            </a:r>
            <a:r>
              <a:rPr lang="da-DK" b="0" i="0" u="none" strike="noStrike" dirty="0">
                <a:solidFill>
                  <a:srgbClr val="3366CC"/>
                </a:solidFill>
                <a:effectLst/>
                <a:latin typeface="Arial" panose="020B0604020202020204" pitchFamily="34" charset="0"/>
                <a:hlinkClick r:id="rId6" tooltip="Tomat"/>
              </a:rPr>
              <a:t>tomater</a:t>
            </a:r>
            <a:r>
              <a:rPr lang="da-DK" b="0" i="0" dirty="0">
                <a:solidFill>
                  <a:srgbClr val="202122"/>
                </a:solidFill>
                <a:effectLst/>
                <a:latin typeface="Arial" panose="020B0604020202020204" pitchFamily="34" charset="0"/>
              </a:rPr>
              <a:t>, </a:t>
            </a:r>
            <a:r>
              <a:rPr lang="da-DK" b="0" i="0" u="none" strike="noStrike" dirty="0">
                <a:solidFill>
                  <a:srgbClr val="3366CC"/>
                </a:solidFill>
                <a:effectLst/>
                <a:latin typeface="Arial" panose="020B0604020202020204" pitchFamily="34" charset="0"/>
                <a:hlinkClick r:id="rId7" tooltip="Kartoffel"/>
              </a:rPr>
              <a:t>kartofler</a:t>
            </a:r>
            <a:r>
              <a:rPr lang="da-DK" b="0" i="0" dirty="0">
                <a:solidFill>
                  <a:srgbClr val="202122"/>
                </a:solidFill>
                <a:effectLst/>
                <a:latin typeface="Arial" panose="020B0604020202020204" pitchFamily="34" charset="0"/>
              </a:rPr>
              <a:t>, </a:t>
            </a:r>
            <a:r>
              <a:rPr lang="da-DK" b="0" i="0" u="none" strike="noStrike" dirty="0">
                <a:solidFill>
                  <a:srgbClr val="3366CC"/>
                </a:solidFill>
                <a:effectLst/>
                <a:latin typeface="Arial" panose="020B0604020202020204" pitchFamily="34" charset="0"/>
                <a:hlinkClick r:id="rId8" tooltip="Aubergine"/>
              </a:rPr>
              <a:t>auberginer</a:t>
            </a:r>
            <a:r>
              <a:rPr lang="da-DK" b="0" i="0" dirty="0">
                <a:solidFill>
                  <a:srgbClr val="202122"/>
                </a:solidFill>
                <a:effectLst/>
                <a:latin typeface="Arial" panose="020B0604020202020204" pitchFamily="34" charset="0"/>
              </a:rPr>
              <a:t> og </a:t>
            </a:r>
            <a:r>
              <a:rPr lang="da-DK" b="0" i="0" u="none" strike="noStrike" dirty="0">
                <a:solidFill>
                  <a:srgbClr val="3366CC"/>
                </a:solidFill>
                <a:effectLst/>
                <a:latin typeface="Arial" panose="020B0604020202020204" pitchFamily="34" charset="0"/>
                <a:hlinkClick r:id="rId9" tooltip="Grøn peber"/>
              </a:rPr>
              <a:t>grøn peber</a:t>
            </a:r>
            <a:r>
              <a:rPr lang="da-DK" b="0" i="0" dirty="0">
                <a:solidFill>
                  <a:srgbClr val="202122"/>
                </a:solidFill>
                <a:effectLst/>
                <a:latin typeface="Arial" panose="020B0604020202020204" pitchFamily="34" charset="0"/>
              </a:rPr>
              <a:t>. Desuden finder man også nikotin-alkaloider i </a:t>
            </a:r>
            <a:r>
              <a:rPr lang="da-DK" b="0" i="0" u="none" strike="noStrike" dirty="0" err="1">
                <a:solidFill>
                  <a:srgbClr val="3366CC"/>
                </a:solidFill>
                <a:effectLst/>
                <a:latin typeface="Arial" panose="020B0604020202020204" pitchFamily="34" charset="0"/>
                <a:hlinkClick r:id="rId10" tooltip="Coca"/>
              </a:rPr>
              <a:t>cocaplantens</a:t>
            </a:r>
            <a:r>
              <a:rPr lang="da-DK" b="0" i="0" dirty="0">
                <a:solidFill>
                  <a:srgbClr val="202122"/>
                </a:solidFill>
                <a:effectLst/>
                <a:latin typeface="Arial" panose="020B0604020202020204" pitchFamily="34" charset="0"/>
              </a:rPr>
              <a:t> </a:t>
            </a:r>
            <a:r>
              <a:rPr lang="da-DK" b="0" i="0" dirty="0" err="1">
                <a:solidFill>
                  <a:srgbClr val="202122"/>
                </a:solidFill>
                <a:effectLst/>
                <a:latin typeface="Arial" panose="020B0604020202020204" pitchFamily="34" charset="0"/>
              </a:rPr>
              <a:t>blade.</a:t>
            </a:r>
            <a:r>
              <a:rPr lang="da-DK" b="0" i="0" dirty="0" err="1">
                <a:solidFill>
                  <a:srgbClr val="0A0A0A"/>
                </a:solidFill>
                <a:effectLst/>
                <a:latin typeface="Google Sans"/>
              </a:rPr>
              <a:t>Det</a:t>
            </a:r>
            <a:r>
              <a:rPr lang="da-DK" b="0" i="0" dirty="0">
                <a:solidFill>
                  <a:srgbClr val="0A0A0A"/>
                </a:solidFill>
                <a:effectLst/>
                <a:latin typeface="Google Sans"/>
              </a:rPr>
              <a:t> er et stærkt afhængighedsskabende stof, der naturligt dannes i tobaksplanter som et forsvar mod insekter.</a:t>
            </a:r>
          </a:p>
          <a:p>
            <a:pPr algn="l">
              <a:buFont typeface="Arial" panose="020B0604020202020204" pitchFamily="34" charset="0"/>
              <a:buChar char="•"/>
            </a:pPr>
            <a:r>
              <a:rPr lang="da-DK" b="0" i="0" dirty="0">
                <a:solidFill>
                  <a:srgbClr val="0A0A0A"/>
                </a:solidFill>
                <a:effectLst/>
                <a:latin typeface="Google Sans"/>
              </a:rPr>
              <a:t>På os mennesker </a:t>
            </a:r>
            <a:r>
              <a:rPr lang="da-DK" b="1" i="0" dirty="0">
                <a:solidFill>
                  <a:srgbClr val="0A0A0A"/>
                </a:solidFill>
                <a:effectLst/>
                <a:latin typeface="Google Sans"/>
              </a:rPr>
              <a:t>Dopamin-frigivelse:</a:t>
            </a:r>
            <a:r>
              <a:rPr lang="da-DK" b="0" i="0" dirty="0">
                <a:solidFill>
                  <a:srgbClr val="0A0A0A"/>
                </a:solidFill>
                <a:effectLst/>
                <a:latin typeface="Google Sans"/>
              </a:rPr>
              <a:t> Nikotin stimulerer hjernens belønningssystem, hvilket fører til en hurtig frigivelse af dopamin. Dette skaber kortvarige følelser af nydelse, tilfredshed og let eufori.</a:t>
            </a:r>
          </a:p>
          <a:p>
            <a:pPr algn="l">
              <a:buFont typeface="Arial" panose="020B0604020202020204" pitchFamily="34" charset="0"/>
              <a:buChar char="•"/>
            </a:pPr>
            <a:r>
              <a:rPr lang="da-DK" b="1" i="0" dirty="0">
                <a:solidFill>
                  <a:srgbClr val="0A0A0A"/>
                </a:solidFill>
                <a:effectLst/>
                <a:latin typeface="Google Sans"/>
              </a:rPr>
              <a:t>Øget fokus og koncentration:</a:t>
            </a:r>
            <a:r>
              <a:rPr lang="da-DK" b="0" i="0" dirty="0">
                <a:solidFill>
                  <a:srgbClr val="0A0A0A"/>
                </a:solidFill>
                <a:effectLst/>
                <a:latin typeface="Google Sans"/>
              </a:rPr>
              <a:t> I det korte løb kan nikotin forbedre opmærksomhed, arbejdshukommelse og finmotorik.</a:t>
            </a:r>
          </a:p>
          <a:p>
            <a:pPr algn="l">
              <a:buFont typeface="Arial" panose="020B0604020202020204" pitchFamily="34" charset="0"/>
              <a:buChar char="•"/>
            </a:pPr>
            <a:r>
              <a:rPr lang="da-DK" b="1" i="0" dirty="0">
                <a:solidFill>
                  <a:srgbClr val="0A0A0A"/>
                </a:solidFill>
                <a:effectLst/>
                <a:latin typeface="Google Sans"/>
              </a:rPr>
              <a:t>Kortsigtet stressdæmpning:</a:t>
            </a:r>
            <a:r>
              <a:rPr lang="da-DK" b="0" i="0" dirty="0">
                <a:solidFill>
                  <a:srgbClr val="0A0A0A"/>
                </a:solidFill>
                <a:effectLst/>
                <a:latin typeface="Google Sans"/>
              </a:rPr>
              <a:t> Mange oplever en følelse af afslapning, men dette er ofte blot lindring af de abstinenser (uro, rastløshed), som det forrige nikotinindtag forårsagede.</a:t>
            </a:r>
          </a:p>
          <a:p>
            <a:pPr algn="l">
              <a:buFont typeface="Arial" panose="020B0604020202020204" pitchFamily="34" charset="0"/>
              <a:buChar char="•"/>
            </a:pPr>
            <a:r>
              <a:rPr lang="da-DK" b="1" i="0" dirty="0">
                <a:solidFill>
                  <a:srgbClr val="0A0A0A"/>
                </a:solidFill>
                <a:effectLst/>
                <a:latin typeface="Google Sans"/>
              </a:rPr>
              <a:t>Afhængighed:</a:t>
            </a:r>
            <a:r>
              <a:rPr lang="da-DK" b="0" i="0" dirty="0">
                <a:solidFill>
                  <a:srgbClr val="0A0A0A"/>
                </a:solidFill>
                <a:effectLst/>
                <a:latin typeface="Google Sans"/>
              </a:rPr>
              <a:t> Hjernen vænner sig hurtigt til det kunstige dopamin-boost. Når nikotinniveauet falder, opstår abstinenser som irritation, tristhed og koncentrationsbesvær, hvilket skaber en "cirkel", hvor man har brug for mere nikotin for at føle sig </a:t>
            </a:r>
            <a:r>
              <a:rPr lang="da-DK" b="0" i="0" dirty="0" err="1">
                <a:solidFill>
                  <a:srgbClr val="0A0A0A"/>
                </a:solidFill>
                <a:effectLst/>
                <a:latin typeface="Google Sans"/>
              </a:rPr>
              <a:t>norma</a:t>
            </a:r>
            <a:endParaRPr lang="da-DK" b="0" i="0" dirty="0">
              <a:solidFill>
                <a:srgbClr val="0A0A0A"/>
              </a:solidFill>
              <a:effectLst/>
              <a:latin typeface="Google Sans"/>
            </a:endParaRPr>
          </a:p>
          <a:p>
            <a:endParaRPr lang="da-DK" b="0" i="0" dirty="0">
              <a:solidFill>
                <a:srgbClr val="0A0A0A"/>
              </a:solidFill>
              <a:effectLst/>
              <a:latin typeface="Google Sans"/>
            </a:endParaRP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7</a:t>
            </a:fld>
            <a:endParaRPr lang="da-DK" dirty="0"/>
          </a:p>
        </p:txBody>
      </p:sp>
    </p:spTree>
    <p:extLst>
      <p:ext uri="{BB962C8B-B14F-4D97-AF65-F5344CB8AC3E}">
        <p14:creationId xmlns:p14="http://schemas.microsoft.com/office/powerpoint/2010/main" val="40084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brugen af </a:t>
            </a:r>
            <a:r>
              <a:rPr lang="da-DK" dirty="0" err="1"/>
              <a:t>nokotin</a:t>
            </a:r>
            <a:r>
              <a:rPr lang="da-DK" dirty="0"/>
              <a:t> går fra at være forbundet med hygge, lyst, venner, fest og generelt sociale aktiviteter</a:t>
            </a:r>
          </a:p>
        </p:txBody>
      </p:sp>
      <p:sp>
        <p:nvSpPr>
          <p:cNvPr id="4" name="Pladsholder til slidenummer 3"/>
          <p:cNvSpPr>
            <a:spLocks noGrp="1"/>
          </p:cNvSpPr>
          <p:nvPr>
            <p:ph type="sldNum" sz="quarter" idx="5"/>
          </p:nvPr>
        </p:nvSpPr>
        <p:spPr/>
        <p:txBody>
          <a:bodyPr/>
          <a:lstStyle/>
          <a:p>
            <a:fld id="{22E91502-756A-4244-B8CC-0FD4F7A5EFF5}" type="slidenum">
              <a:rPr lang="da-DK" smtClean="0"/>
              <a:t>8</a:t>
            </a:fld>
            <a:endParaRPr lang="da-DK" dirty="0"/>
          </a:p>
        </p:txBody>
      </p:sp>
    </p:spTree>
    <p:extLst>
      <p:ext uri="{BB962C8B-B14F-4D97-AF65-F5344CB8AC3E}">
        <p14:creationId xmlns:p14="http://schemas.microsoft.com/office/powerpoint/2010/main" val="1183759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At det bruges alene, for at dulme, dagligt, og ikke længere nødvendigvis socialt, er afhængigheden i gang, og tydelig</a:t>
            </a:r>
          </a:p>
        </p:txBody>
      </p:sp>
      <p:sp>
        <p:nvSpPr>
          <p:cNvPr id="4" name="Pladsholder til slidenummer 3"/>
          <p:cNvSpPr>
            <a:spLocks noGrp="1"/>
          </p:cNvSpPr>
          <p:nvPr>
            <p:ph type="sldNum" sz="quarter" idx="5"/>
          </p:nvPr>
        </p:nvSpPr>
        <p:spPr/>
        <p:txBody>
          <a:bodyPr/>
          <a:lstStyle/>
          <a:p>
            <a:fld id="{22E91502-756A-4244-B8CC-0FD4F7A5EFF5}" type="slidenum">
              <a:rPr lang="da-DK" smtClean="0"/>
              <a:t>9</a:t>
            </a:fld>
            <a:endParaRPr lang="da-DK" dirty="0"/>
          </a:p>
        </p:txBody>
      </p:sp>
    </p:spTree>
    <p:extLst>
      <p:ext uri="{BB962C8B-B14F-4D97-AF65-F5344CB8AC3E}">
        <p14:creationId xmlns:p14="http://schemas.microsoft.com/office/powerpoint/2010/main" val="3507759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dirty="0"/>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30" name="Background">
            <a:extLst>
              <a:ext uri="{FF2B5EF4-FFF2-40B4-BE49-F238E27FC236}">
                <a16:creationId xmlns:a16="http://schemas.microsoft.com/office/drawing/2014/main" id="{24E50DC6-5BA7-4119-B609-D4119B5D52D2}"/>
              </a:ext>
              <a:ext uri="{C183D7F6-B498-43B3-948B-1728B52AA6E4}">
                <adec:decorative xmlns:adec="http://schemas.microsoft.com/office/drawing/2017/decorative" val="1"/>
              </a:ext>
            </a:extLst>
          </p:cNvPr>
          <p:cNvSpPr/>
          <p:nvPr userDrawn="1"/>
        </p:nvSpPr>
        <p:spPr>
          <a:xfrm>
            <a:off x="0" y="1358214"/>
            <a:ext cx="12191423" cy="5502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pic>
        <p:nvPicPr>
          <p:cNvPr id="781058340" name="Logoimage" descr="{&quot;templafy&quot;:{&quot;id&quot;:&quot;b978ee9b-ac8d-4e5d-954a-bb5affd17f72&quot;}}"/>
          <p:cNvPicPr>
            <a:picLocks noChangeAspect="1"/>
          </p:cNvPicPr>
          <p:nvPr/>
        </p:nvPicPr>
        <p:blipFill>
          <a:blip r:embed="rId2"/>
          <a:stretch>
            <a:fillRect/>
          </a:stretch>
        </p:blipFill>
        <p:spPr>
          <a:xfrm>
            <a:off x="608" y="5712381"/>
            <a:ext cx="687600" cy="687600"/>
          </a:xfrm>
          <a:prstGeom prst="rect">
            <a:avLst/>
          </a:prstGeom>
        </p:spPr>
      </p:pic>
      <p:pic>
        <p:nvPicPr>
          <p:cNvPr id="419159412" name="ExtralogoBottomimage" descr="{&quot;templafy&quot;:{&quot;id&quot;:&quot;22dfc3e6-8c17-40b8-8072-d7b0821cd485&quot;}}"/>
          <p:cNvPicPr>
            <a:picLocks noChangeAspect="1"/>
          </p:cNvPicPr>
          <p:nvPr/>
        </p:nvPicPr>
        <p:blipFill>
          <a:blip r:embed="rId3"/>
          <a:stretch>
            <a:fillRect/>
          </a:stretch>
        </p:blipFill>
        <p:spPr>
          <a:xfrm>
            <a:off x="5659749" y="6318000"/>
            <a:ext cx="1324800" cy="421200"/>
          </a:xfrm>
          <a:prstGeom prst="rect">
            <a:avLst/>
          </a:prstGeom>
        </p:spPr>
      </p:pic>
      <p:pic>
        <p:nvPicPr>
          <p:cNvPr id="1872419763" name="ExtralogoTopimage" descr="{&quot;templafy&quot;:{&quot;id&quot;:&quot;9f8ea228-84f6-4cb7-9bbf-e332cf3b116c&quot;}}"/>
          <p:cNvPicPr>
            <a:picLocks noChangeAspect="1"/>
          </p:cNvPicPr>
          <p:nvPr/>
        </p:nvPicPr>
        <p:blipFill>
          <a:blip r:embed="rId3"/>
          <a:stretch>
            <a:fillRect/>
          </a:stretch>
        </p:blipFill>
        <p:spPr>
          <a:xfrm>
            <a:off x="9957600" y="97200"/>
            <a:ext cx="2178000" cy="684000"/>
          </a:xfrm>
          <a:prstGeom prst="rect">
            <a:avLst/>
          </a:prstGeom>
        </p:spPr>
      </p:pic>
      <p:sp>
        <p:nvSpPr>
          <p:cNvPr id="4" name="Virksomhed" descr="{&quot;templafy&quot;:{&quot;id&quot;:&quot;4df0d0e4-9fa6-48e9-aa9b-cfee93f0337c&quot;}}">
            <a:extLst>
              <a:ext uri="{FF2B5EF4-FFF2-40B4-BE49-F238E27FC236}">
                <a16:creationId xmlns:a16="http://schemas.microsoft.com/office/drawing/2014/main" id="{44DF0A83-9F86-1CD0-16C7-E3EE9D754592}"/>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6" name="CenterFreeText" descr="{&quot;templafy&quot;:{&quot;id&quot;:&quot;4e05a4f6-43ba-4f8a-a809-3549a920b2bc&quot;}}">
            <a:extLst>
              <a:ext uri="{FF2B5EF4-FFF2-40B4-BE49-F238E27FC236}">
                <a16:creationId xmlns:a16="http://schemas.microsoft.com/office/drawing/2014/main" id="{C5580BBD-56AE-7634-00FF-CB437CE38F35}"/>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9" name="Center" descr="{&quot;templafy&quot;:{&quot;id&quot;:&quot;61910bf2-430e-44b7-be4e-850afa412e51&quot;}}" hidden="1">
            <a:extLst>
              <a:ext uri="{FF2B5EF4-FFF2-40B4-BE49-F238E27FC236}">
                <a16:creationId xmlns:a16="http://schemas.microsoft.com/office/drawing/2014/main" id="{907C70E1-C840-FC14-EB06-6D851302708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descr="{&quot;templafy&quot;:{&quot;id&quot;:&quot;0e5f28f4-415d-45e1-b841-20ee470d589e&quot;}}">
            <a:extLst>
              <a:ext uri="{FF2B5EF4-FFF2-40B4-BE49-F238E27FC236}">
                <a16:creationId xmlns:a16="http://schemas.microsoft.com/office/drawing/2014/main" id="{DF4D43D3-9595-9AB3-3A78-3FE8A6A03D13}"/>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4480ae04-7e14-4b51-803d-202b20f58b12&quot;}}">
            <a:extLst>
              <a:ext uri="{FF2B5EF4-FFF2-40B4-BE49-F238E27FC236}">
                <a16:creationId xmlns:a16="http://schemas.microsoft.com/office/drawing/2014/main" id="{5673107C-0DDB-F05C-E189-CC1B7AC30FE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3" name="Dato" descr="{&quot;templafy&quot;:{&quot;id&quot;:&quot;266cb594-d73e-4254-ac21-9f8451d3cc3a&quot;}}">
            <a:extLst>
              <a:ext uri="{FF2B5EF4-FFF2-40B4-BE49-F238E27FC236}">
                <a16:creationId xmlns:a16="http://schemas.microsoft.com/office/drawing/2014/main" id="{4A5353DE-D19D-E0C3-72E1-03E7DDE6226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8" name="Titel 1"/>
          <p:cNvSpPr>
            <a:spLocks noGrp="1"/>
          </p:cNvSpPr>
          <p:nvPr>
            <p:ph type="title" hasCustomPrompt="1"/>
          </p:nvPr>
        </p:nvSpPr>
        <p:spPr>
          <a:xfrm>
            <a:off x="1127125" y="1989138"/>
            <a:ext cx="10371275" cy="2160000"/>
          </a:xfrm>
        </p:spPr>
        <p:txBody>
          <a:bodyPr anchor="t" anchorCtr="0"/>
          <a:lstStyle>
            <a:lvl1pPr>
              <a:defRPr sz="3800">
                <a:solidFill>
                  <a:schemeClr val="tx1"/>
                </a:solidFill>
              </a:defRPr>
            </a:lvl1pPr>
          </a:lstStyle>
          <a:p>
            <a:r>
              <a:rPr lang="da-DK" dirty="0"/>
              <a:t>Overskrift 38pt skrives her</a:t>
            </a:r>
            <a:br>
              <a:rPr lang="da-DK" dirty="0"/>
            </a:br>
            <a:r>
              <a:rPr lang="da-DK" dirty="0"/>
              <a:t>i to eller flere linjer</a:t>
            </a:r>
          </a:p>
        </p:txBody>
      </p:sp>
      <p:sp>
        <p:nvSpPr>
          <p:cNvPr id="3" name="Undertitel 2"/>
          <p:cNvSpPr>
            <a:spLocks noGrp="1"/>
          </p:cNvSpPr>
          <p:nvPr>
            <p:ph type="subTitle" idx="1" hasCustomPrompt="1"/>
          </p:nvPr>
        </p:nvSpPr>
        <p:spPr>
          <a:xfrm>
            <a:off x="1127125" y="4595449"/>
            <a:ext cx="10371275" cy="1108023"/>
          </a:xfrm>
        </p:spPr>
        <p:txBody>
          <a:bodyPr/>
          <a:lstStyle>
            <a:lvl1pPr marL="0" indent="0" algn="l">
              <a:lnSpc>
                <a:spcPct val="85000"/>
              </a:lnSpc>
              <a:spcAft>
                <a:spcPts val="0"/>
              </a:spcAft>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 20pt skrives her i to linjer eller max tre linjer</a:t>
            </a:r>
          </a:p>
        </p:txBody>
      </p:sp>
      <p:sp>
        <p:nvSpPr>
          <p:cNvPr id="15" name="Slide Number Placeholder 14">
            <a:extLst>
              <a:ext uri="{FF2B5EF4-FFF2-40B4-BE49-F238E27FC236}">
                <a16:creationId xmlns:a16="http://schemas.microsoft.com/office/drawing/2014/main" id="{7A1C0411-5C60-5E7D-355A-F66ABC8FE379}"/>
              </a:ext>
              <a:ext uri="{C183D7F6-B498-43B3-948B-1728B52AA6E4}">
                <adec:decorative xmlns:adec="http://schemas.microsoft.com/office/drawing/2017/decorative" val="1"/>
              </a:ext>
            </a:extLst>
          </p:cNvPr>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489759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amp; topbillede">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C26818D7-A2E5-010E-024E-E3A181A5746F}"/>
              </a:ext>
            </a:extLst>
          </p:cNvPr>
          <p:cNvSpPr>
            <a:spLocks noGrp="1"/>
          </p:cNvSpPr>
          <p:nvPr>
            <p:ph type="ftr" sz="quarter" idx="11"/>
          </p:nvPr>
        </p:nvSpPr>
        <p:spPr/>
        <p:txBody>
          <a:bodyPr/>
          <a:lstStyle/>
          <a:p>
            <a:endParaRPr lang="en-GB"/>
          </a:p>
        </p:txBody>
      </p:sp>
      <p:sp>
        <p:nvSpPr>
          <p:cNvPr id="5" name="Date Placeholder 4" hidden="1">
            <a:extLst>
              <a:ext uri="{FF2B5EF4-FFF2-40B4-BE49-F238E27FC236}">
                <a16:creationId xmlns:a16="http://schemas.microsoft.com/office/drawing/2014/main" id="{5E7E0896-0671-AED6-883E-253D4F3C0E9F}"/>
              </a:ext>
            </a:extLst>
          </p:cNvPr>
          <p:cNvSpPr>
            <a:spLocks noGrp="1"/>
          </p:cNvSpPr>
          <p:nvPr>
            <p:ph type="dt" sz="half" idx="12"/>
          </p:nvPr>
        </p:nvSpPr>
        <p:spPr/>
        <p:txBody>
          <a:bodyPr/>
          <a:lstStyle/>
          <a:p>
            <a:endParaRPr lang="da-DK" dirty="0"/>
          </a:p>
        </p:txBody>
      </p:sp>
      <p:sp>
        <p:nvSpPr>
          <p:cNvPr id="6" name="Rektangel 19">
            <a:extLst>
              <a:ext uri="{FF2B5EF4-FFF2-40B4-BE49-F238E27FC236}">
                <a16:creationId xmlns:a16="http://schemas.microsoft.com/office/drawing/2014/main" id="{58AE5C97-BDAE-75FA-57FF-40010514963B}"/>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22874488" name="Logoimage" descr="{&quot;templafy&quot;:{&quot;id&quot;:&quot;d7f9a6e8-24f2-4792-8952-5bc7f8cb9630&quot;}}"/>
          <p:cNvPicPr>
            <a:picLocks noChangeAspect="1"/>
          </p:cNvPicPr>
          <p:nvPr/>
        </p:nvPicPr>
        <p:blipFill>
          <a:blip r:embed="rId2"/>
          <a:stretch>
            <a:fillRect/>
          </a:stretch>
        </p:blipFill>
        <p:spPr>
          <a:xfrm>
            <a:off x="608" y="5712381"/>
            <a:ext cx="687600" cy="687600"/>
          </a:xfrm>
          <a:prstGeom prst="rect">
            <a:avLst/>
          </a:prstGeom>
        </p:spPr>
      </p:pic>
      <p:pic>
        <p:nvPicPr>
          <p:cNvPr id="2093508181" name="ExtralogoBottomimage" descr="{&quot;templafy&quot;:{&quot;id&quot;:&quot;eb5e7a2a-3010-4c7a-afe7-47f122307b70&quot;}}"/>
          <p:cNvPicPr>
            <a:picLocks noChangeAspect="1"/>
          </p:cNvPicPr>
          <p:nvPr/>
        </p:nvPicPr>
        <p:blipFill>
          <a:blip r:embed="rId3"/>
          <a:stretch>
            <a:fillRect/>
          </a:stretch>
        </p:blipFill>
        <p:spPr>
          <a:xfrm>
            <a:off x="5659749" y="6318000"/>
            <a:ext cx="1324800" cy="421200"/>
          </a:xfrm>
          <a:prstGeom prst="rect">
            <a:avLst/>
          </a:prstGeom>
        </p:spPr>
      </p:pic>
      <p:sp>
        <p:nvSpPr>
          <p:cNvPr id="11" name="Titel" descr="{&quot;templafy&quot;:{&quot;id&quot;:&quot;604e6462-3575-482e-b60b-bf4e8a06da91&quot;}}">
            <a:extLst>
              <a:ext uri="{FF2B5EF4-FFF2-40B4-BE49-F238E27FC236}">
                <a16:creationId xmlns:a16="http://schemas.microsoft.com/office/drawing/2014/main" id="{BD224E32-AFBB-9A0B-1BD7-AD1EFF924537}"/>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29033238-4d44-425a-942e-66b1b33a5987&quot;}}">
            <a:extLst>
              <a:ext uri="{FF2B5EF4-FFF2-40B4-BE49-F238E27FC236}">
                <a16:creationId xmlns:a16="http://schemas.microsoft.com/office/drawing/2014/main" id="{17EE92DB-8798-07E2-276E-4F48EF0DD73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3" name="Dato" descr="{&quot;templafy&quot;:{&quot;id&quot;:&quot;ebc49911-c987-4d88-9162-b5a14f68730d&quot;}}">
            <a:extLst>
              <a:ext uri="{FF2B5EF4-FFF2-40B4-BE49-F238E27FC236}">
                <a16:creationId xmlns:a16="http://schemas.microsoft.com/office/drawing/2014/main" id="{118B9469-B40E-D872-3EEB-7AC95F8F84F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a:p>
        </p:txBody>
      </p:sp>
      <p:pic>
        <p:nvPicPr>
          <p:cNvPr id="864570348" name="ExtralogoTopimage" descr="{&quot;templafy&quot;:{&quot;id&quot;:&quot;87bd378d-8c3b-4246-a57e-4a5bcbaa99cc&quot;}}"/>
          <p:cNvPicPr>
            <a:picLocks noChangeAspect="1"/>
          </p:cNvPicPr>
          <p:nvPr/>
        </p:nvPicPr>
        <p:blipFill>
          <a:blip r:embed="rId3"/>
          <a:stretch>
            <a:fillRect/>
          </a:stretch>
        </p:blipFill>
        <p:spPr>
          <a:xfrm>
            <a:off x="9957600" y="97200"/>
            <a:ext cx="2178000" cy="684000"/>
          </a:xfrm>
          <a:prstGeom prst="rect">
            <a:avLst/>
          </a:prstGeom>
        </p:spPr>
      </p:pic>
      <p:sp>
        <p:nvSpPr>
          <p:cNvPr id="10" name="Virksomhed" descr="{&quot;templafy&quot;:{&quot;id&quot;:&quot;192bbff0-d252-45bc-9cba-af5335a15722&quot;}}">
            <a:extLst>
              <a:ext uri="{FF2B5EF4-FFF2-40B4-BE49-F238E27FC236}">
                <a16:creationId xmlns:a16="http://schemas.microsoft.com/office/drawing/2014/main" id="{9DEAD66C-E808-AB49-CB5D-98D306F910C1}"/>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14" name="CenterFreeText" descr="{&quot;templafy&quot;:{&quot;id&quot;:&quot;6ef08171-1c6d-40dd-845f-2ecf87fd8ae5&quot;}}">
            <a:extLst>
              <a:ext uri="{FF2B5EF4-FFF2-40B4-BE49-F238E27FC236}">
                <a16:creationId xmlns:a16="http://schemas.microsoft.com/office/drawing/2014/main" id="{6761E23E-066B-ABFB-DEC4-01D393A94FE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5" name="Center" descr="{&quot;templafy&quot;:{&quot;id&quot;:&quot;e093b570-e886-4a4b-936d-db6e632987de&quot;}}" hidden="1">
            <a:extLst>
              <a:ext uri="{FF2B5EF4-FFF2-40B4-BE49-F238E27FC236}">
                <a16:creationId xmlns:a16="http://schemas.microsoft.com/office/drawing/2014/main" id="{2C012846-F490-E905-23F1-6DD42270285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le 1">
            <a:extLst>
              <a:ext uri="{FF2B5EF4-FFF2-40B4-BE49-F238E27FC236}">
                <a16:creationId xmlns:a16="http://schemas.microsoft.com/office/drawing/2014/main" id="{5E5D5202-ABD5-0939-672F-7C090F2B5EBD}"/>
              </a:ext>
            </a:extLst>
          </p:cNvPr>
          <p:cNvSpPr>
            <a:spLocks noGrp="1"/>
          </p:cNvSpPr>
          <p:nvPr>
            <p:ph type="title" hasCustomPrompt="1"/>
          </p:nvPr>
        </p:nvSpPr>
        <p:spPr>
          <a:xfrm>
            <a:off x="1126800" y="4507200"/>
            <a:ext cx="3244825" cy="1422996"/>
          </a:xfrm>
        </p:spPr>
        <p:txBody>
          <a:bodyPr anchor="t" anchorCtr="0"/>
          <a:lstStyle/>
          <a:p>
            <a:r>
              <a:rPr lang="da-DK" dirty="0"/>
              <a:t>Overskrift 28pt</a:t>
            </a:r>
            <a:endParaRPr lang="en-GB" dirty="0"/>
          </a:p>
        </p:txBody>
      </p:sp>
      <p:sp>
        <p:nvSpPr>
          <p:cNvPr id="17" name="Pladsholder til indhold 2">
            <a:extLst>
              <a:ext uri="{FF2B5EF4-FFF2-40B4-BE49-F238E27FC236}">
                <a16:creationId xmlns:a16="http://schemas.microsoft.com/office/drawing/2014/main" id="{5152FEA7-4883-F8E4-1643-F888932B224D}"/>
              </a:ext>
            </a:extLst>
          </p:cNvPr>
          <p:cNvSpPr>
            <a:spLocks noGrp="1"/>
          </p:cNvSpPr>
          <p:nvPr>
            <p:ph idx="1" hasCustomPrompt="1"/>
          </p:nvPr>
        </p:nvSpPr>
        <p:spPr>
          <a:xfrm>
            <a:off x="4730400" y="4507200"/>
            <a:ext cx="6768000" cy="1422996"/>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dirty="0"/>
              <a:t>Brødtekst 18pt skrives her</a:t>
            </a:r>
          </a:p>
          <a:p>
            <a:pPr lvl="1"/>
            <a:r>
              <a:rPr lang="da-DK" noProof="0" dirty="0"/>
              <a:t>Anden niveau</a:t>
            </a:r>
          </a:p>
          <a:p>
            <a:pPr lvl="2"/>
            <a:r>
              <a:rPr lang="da-DK" noProof="0" dirty="0"/>
              <a:t>Tredje niveau</a:t>
            </a:r>
          </a:p>
          <a:p>
            <a:pPr lvl="3"/>
            <a:r>
              <a:rPr lang="da-DK" noProof="0" dirty="0"/>
              <a:t>Fjerde niveau</a:t>
            </a:r>
          </a:p>
        </p:txBody>
      </p:sp>
      <p:sp>
        <p:nvSpPr>
          <p:cNvPr id="19" name="Pladsholder til billede 2">
            <a:extLst>
              <a:ext uri="{FF2B5EF4-FFF2-40B4-BE49-F238E27FC236}">
                <a16:creationId xmlns:a16="http://schemas.microsoft.com/office/drawing/2014/main" id="{8DA15832-D016-ED2A-1620-ACA407FE9F40}"/>
              </a:ext>
            </a:extLst>
          </p:cNvPr>
          <p:cNvSpPr>
            <a:spLocks noGrp="1"/>
          </p:cNvSpPr>
          <p:nvPr>
            <p:ph type="pic" sz="quarter" idx="18" hasCustomPrompt="1"/>
          </p:nvPr>
        </p:nvSpPr>
        <p:spPr>
          <a:xfrm>
            <a:off x="0" y="0"/>
            <a:ext cx="12192000" cy="4221087"/>
          </a:xfrm>
        </p:spPr>
        <p:txBody>
          <a:bodyPr tIns="936000" anchor="ctr" anchorCtr="0"/>
          <a:lstStyle>
            <a:lvl1pPr marL="0" indent="0" algn="ctr">
              <a:buNone/>
              <a:defRPr sz="1400" baseline="0">
                <a:solidFill>
                  <a:schemeClr val="tx1"/>
                </a:solidFill>
              </a:defRPr>
            </a:lvl1pPr>
          </a:lstStyle>
          <a:p>
            <a:r>
              <a:rPr lang="da-DK" dirty="0"/>
              <a:t>Klik på ikon for at indsætte billede</a:t>
            </a:r>
          </a:p>
        </p:txBody>
      </p:sp>
      <p:sp>
        <p:nvSpPr>
          <p:cNvPr id="3" name="Slide Number Placeholder 2">
            <a:extLst>
              <a:ext uri="{FF2B5EF4-FFF2-40B4-BE49-F238E27FC236}">
                <a16:creationId xmlns:a16="http://schemas.microsoft.com/office/drawing/2014/main" id="{E844EBB5-B94F-759B-8617-682C3BB1CEA1}"/>
              </a:ext>
            </a:extLst>
          </p:cNvPr>
          <p:cNvSpPr>
            <a:spLocks noGrp="1"/>
          </p:cNvSpPr>
          <p:nvPr>
            <p:ph type="sldNum" sz="quarter" idx="10"/>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4364404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79">
          <p15:clr>
            <a:srgbClr val="A4A3A4"/>
          </p15:clr>
        </p15:guide>
        <p15:guide id="2" pos="2753">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led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EA25F8AF-2D8A-4335-943D-F40DE9A05960}"/>
              </a:ext>
              <a:ext uri="{C183D7F6-B498-43B3-948B-1728B52AA6E4}">
                <adec:decorative xmlns:adec="http://schemas.microsoft.com/office/drawing/2017/decorative" val="1"/>
              </a:ext>
            </a:extLst>
          </p:cNvPr>
          <p:cNvSpPr>
            <a:spLocks noGrp="1"/>
          </p:cNvSpPr>
          <p:nvPr>
            <p:ph type="dt" sz="half" idx="18"/>
          </p:nvPr>
        </p:nvSpPr>
        <p:spPr/>
        <p:txBody>
          <a:bodyPr/>
          <a:lstStyle/>
          <a:p>
            <a:endParaRPr lang="da-DK" dirty="0"/>
          </a:p>
        </p:txBody>
      </p:sp>
      <p:sp>
        <p:nvSpPr>
          <p:cNvPr id="7" name="Footer Placeholder 6" hidden="1">
            <a:extLst>
              <a:ext uri="{FF2B5EF4-FFF2-40B4-BE49-F238E27FC236}">
                <a16:creationId xmlns:a16="http://schemas.microsoft.com/office/drawing/2014/main" id="{96A8B04C-CD21-4171-B523-6B578AF90309}"/>
              </a:ext>
              <a:ext uri="{C183D7F6-B498-43B3-948B-1728B52AA6E4}">
                <adec:decorative xmlns:adec="http://schemas.microsoft.com/office/drawing/2017/decorative" val="1"/>
              </a:ext>
            </a:extLst>
          </p:cNvPr>
          <p:cNvSpPr>
            <a:spLocks noGrp="1"/>
          </p:cNvSpPr>
          <p:nvPr>
            <p:ph type="ftr" sz="quarter" idx="19"/>
          </p:nvPr>
        </p:nvSpPr>
        <p:spPr/>
        <p:txBody>
          <a:bodyPr/>
          <a:lstStyle/>
          <a:p>
            <a:endParaRPr lang="en-GB"/>
          </a:p>
        </p:txBody>
      </p:sp>
      <p:sp>
        <p:nvSpPr>
          <p:cNvPr id="9" name="Slide Number Placeholder 8" hidden="1">
            <a:extLst>
              <a:ext uri="{FF2B5EF4-FFF2-40B4-BE49-F238E27FC236}">
                <a16:creationId xmlns:a16="http://schemas.microsoft.com/office/drawing/2014/main" id="{CF3CB3AF-90BF-908D-D3B8-651E365F3D40}"/>
              </a:ext>
              <a:ext uri="{C183D7F6-B498-43B3-948B-1728B52AA6E4}">
                <adec:decorative xmlns:adec="http://schemas.microsoft.com/office/drawing/2017/decorative" val="1"/>
              </a:ext>
            </a:extLst>
          </p:cNvPr>
          <p:cNvSpPr>
            <a:spLocks noGrp="1"/>
          </p:cNvSpPr>
          <p:nvPr>
            <p:ph type="sldNum" sz="quarter" idx="21"/>
          </p:nvPr>
        </p:nvSpPr>
        <p:spPr>
          <a:xfrm>
            <a:off x="0" y="6858000"/>
            <a:ext cx="0" cy="0"/>
          </a:xfrm>
        </p:spPr>
        <p:txBody>
          <a:bodyPr/>
          <a:lstStyle>
            <a:lvl1pPr>
              <a:defRPr>
                <a:noFill/>
              </a:defRPr>
            </a:lvl1pPr>
          </a:lstStyle>
          <a:p>
            <a:fld id="{0DAB5548-7253-48D6-B95B-F3D312A72220}" type="slidenum">
              <a:rPr lang="en-US" smtClean="0"/>
              <a:pPr/>
              <a:t>‹nr.›</a:t>
            </a:fld>
            <a:endParaRPr lang="en-US" dirty="0"/>
          </a:p>
        </p:txBody>
      </p:sp>
      <p:pic>
        <p:nvPicPr>
          <p:cNvPr id="2" name="Billede 1">
            <a:extLst>
              <a:ext uri="{FF2B5EF4-FFF2-40B4-BE49-F238E27FC236}">
                <a16:creationId xmlns:a16="http://schemas.microsoft.com/office/drawing/2014/main" id="{CFDD5364-CBF7-F8A2-3E66-0322B506E5F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95" b="2823"/>
          <a:stretch/>
        </p:blipFill>
        <p:spPr>
          <a:xfrm>
            <a:off x="687389" y="0"/>
            <a:ext cx="11504611" cy="6858000"/>
          </a:xfrm>
          <a:prstGeom prst="rect">
            <a:avLst/>
          </a:prstGeom>
        </p:spPr>
      </p:pic>
      <p:sp>
        <p:nvSpPr>
          <p:cNvPr id="4" name="Ellipse 3">
            <a:extLst>
              <a:ext uri="{FF2B5EF4-FFF2-40B4-BE49-F238E27FC236}">
                <a16:creationId xmlns:a16="http://schemas.microsoft.com/office/drawing/2014/main" id="{382AAC77-9CB6-9BD8-38F8-1B4CB5BEA11C}"/>
              </a:ext>
              <a:ext uri="{C183D7F6-B498-43B3-948B-1728B52AA6E4}">
                <adec:decorative xmlns:adec="http://schemas.microsoft.com/office/drawing/2017/decorative" val="1"/>
              </a:ext>
            </a:extLst>
          </p:cNvPr>
          <p:cNvSpPr/>
          <p:nvPr userDrawn="1"/>
        </p:nvSpPr>
        <p:spPr>
          <a:xfrm>
            <a:off x="1127125" y="2287415"/>
            <a:ext cx="1852246" cy="1852246"/>
          </a:xfrm>
          <a:prstGeom prst="ellipse">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b="1" dirty="0">
                <a:solidFill>
                  <a:schemeClr val="tx1"/>
                </a:solidFill>
              </a:rPr>
              <a:t>Husk at indsætte nyt billede.</a:t>
            </a:r>
          </a:p>
        </p:txBody>
      </p:sp>
      <p:sp>
        <p:nvSpPr>
          <p:cNvPr id="6" name="Tekstfelt 5">
            <a:extLst>
              <a:ext uri="{FF2B5EF4-FFF2-40B4-BE49-F238E27FC236}">
                <a16:creationId xmlns:a16="http://schemas.microsoft.com/office/drawing/2014/main" id="{67A6D053-93F8-A8F6-1D82-382347079FBB}"/>
              </a:ext>
              <a:ext uri="{C183D7F6-B498-43B3-948B-1728B52AA6E4}">
                <adec:decorative xmlns:adec="http://schemas.microsoft.com/office/drawing/2017/decorative" val="1"/>
              </a:ext>
            </a:extLst>
          </p:cNvPr>
          <p:cNvSpPr txBox="1"/>
          <p:nvPr userDrawn="1"/>
        </p:nvSpPr>
        <p:spPr>
          <a:xfrm>
            <a:off x="0" y="-465247"/>
            <a:ext cx="12192000" cy="2718148"/>
          </a:xfrm>
          <a:prstGeom prst="rect">
            <a:avLst/>
          </a:prstGeom>
          <a:noFill/>
        </p:spPr>
        <p:txBody>
          <a:bodyPr wrap="square" lIns="0" tIns="0" rIns="0" bIns="0" rtlCol="0">
            <a:noAutofit/>
          </a:bodyPr>
          <a:lstStyle/>
          <a:p>
            <a:pPr algn="ctr"/>
            <a:r>
              <a:rPr lang="da-DK" sz="13900" b="1" dirty="0">
                <a:solidFill>
                  <a:schemeClr val="bg1">
                    <a:alpha val="50000"/>
                  </a:schemeClr>
                </a:solidFill>
              </a:rPr>
              <a:t>EKSEMPEL</a:t>
            </a:r>
          </a:p>
        </p:txBody>
      </p:sp>
      <p:pic>
        <p:nvPicPr>
          <p:cNvPr id="1485615438" name="Logoimage" descr="{&quot;templafy&quot;:{&quot;id&quot;:&quot;9893dbc7-9330-4fd5-8706-c768c33e6297&quot;}}"/>
          <p:cNvPicPr>
            <a:picLocks noChangeAspect="1"/>
          </p:cNvPicPr>
          <p:nvPr/>
        </p:nvPicPr>
        <p:blipFill>
          <a:blip r:embed="rId3"/>
          <a:stretch>
            <a:fillRect/>
          </a:stretch>
        </p:blipFill>
        <p:spPr>
          <a:xfrm>
            <a:off x="608" y="5712381"/>
            <a:ext cx="687600" cy="687600"/>
          </a:xfrm>
          <a:prstGeom prst="rect">
            <a:avLst/>
          </a:prstGeom>
        </p:spPr>
      </p:pic>
      <p:sp>
        <p:nvSpPr>
          <p:cNvPr id="5" name="Pladsholder til billede 4">
            <a:extLst>
              <a:ext uri="{FF2B5EF4-FFF2-40B4-BE49-F238E27FC236}">
                <a16:creationId xmlns:a16="http://schemas.microsoft.com/office/drawing/2014/main" id="{79997E79-4026-4219-B93D-7471CF96C589}"/>
              </a:ext>
              <a:ext uri="{C183D7F6-B498-43B3-948B-1728B52AA6E4}">
                <adec:decorative xmlns:adec="http://schemas.microsoft.com/office/drawing/2017/decorative" val="1"/>
              </a:ext>
            </a:extLst>
          </p:cNvPr>
          <p:cNvSpPr>
            <a:spLocks noGrp="1"/>
          </p:cNvSpPr>
          <p:nvPr>
            <p:ph type="pic" sz="quarter" idx="20" hasCustomPrompt="1"/>
          </p:nvPr>
        </p:nvSpPr>
        <p:spPr>
          <a:xfrm>
            <a:off x="687389" y="0"/>
            <a:ext cx="11504612" cy="6858000"/>
          </a:xfrm>
        </p:spPr>
        <p:txBody>
          <a:bodyPr tIns="900000" anchor="ctr" anchorCtr="1"/>
          <a:lstStyle>
            <a:lvl1pPr marL="0" indent="0">
              <a:buNone/>
              <a:defRPr>
                <a:solidFill>
                  <a:schemeClr val="bg1"/>
                </a:solidFill>
              </a:defRPr>
            </a:lvl1pPr>
          </a:lstStyle>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r>
              <a:rPr lang="da-DK" dirty="0"/>
              <a:t>Klik på ikon for at indsætte billede</a:t>
            </a:r>
          </a:p>
        </p:txBody>
      </p:sp>
    </p:spTree>
    <p:extLst>
      <p:ext uri="{BB962C8B-B14F-4D97-AF65-F5344CB8AC3E}">
        <p14:creationId xmlns:p14="http://schemas.microsoft.com/office/powerpoint/2010/main" val="912210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dt billedformat">
    <p:spTree>
      <p:nvGrpSpPr>
        <p:cNvPr id="1" name=""/>
        <p:cNvGrpSpPr/>
        <p:nvPr/>
      </p:nvGrpSpPr>
      <p:grpSpPr>
        <a:xfrm>
          <a:off x="0" y="0"/>
          <a:ext cx="0" cy="0"/>
          <a:chOff x="0" y="0"/>
          <a:chExt cx="0" cy="0"/>
        </a:xfrm>
      </p:grpSpPr>
      <p:sp>
        <p:nvSpPr>
          <p:cNvPr id="9" name="Date Placeholder 2" hidden="1">
            <a:extLst>
              <a:ext uri="{FF2B5EF4-FFF2-40B4-BE49-F238E27FC236}">
                <a16:creationId xmlns:a16="http://schemas.microsoft.com/office/drawing/2014/main" id="{49A5D83B-CF24-8005-22E9-48A20C5CF819}"/>
              </a:ext>
              <a:ext uri="{C183D7F6-B498-43B3-948B-1728B52AA6E4}">
                <adec:decorative xmlns:adec="http://schemas.microsoft.com/office/drawing/2017/decorative" val="1"/>
              </a:ext>
            </a:extLst>
          </p:cNvPr>
          <p:cNvSpPr>
            <a:spLocks noGrp="1"/>
          </p:cNvSpPr>
          <p:nvPr>
            <p:ph type="dt" sz="half" idx="18"/>
          </p:nvPr>
        </p:nvSpPr>
        <p:spPr>
          <a:xfrm>
            <a:off x="0" y="6847200"/>
            <a:ext cx="0" cy="0"/>
          </a:xfrm>
        </p:spPr>
        <p:txBody>
          <a:bodyPr/>
          <a:lstStyle/>
          <a:p>
            <a:endParaRPr lang="da-DK" dirty="0"/>
          </a:p>
        </p:txBody>
      </p:sp>
      <p:sp>
        <p:nvSpPr>
          <p:cNvPr id="10" name="Footer Placeholder 6" hidden="1">
            <a:extLst>
              <a:ext uri="{FF2B5EF4-FFF2-40B4-BE49-F238E27FC236}">
                <a16:creationId xmlns:a16="http://schemas.microsoft.com/office/drawing/2014/main" id="{B3194AA3-25CC-D01A-07CD-90E1E861708D}"/>
              </a:ext>
              <a:ext uri="{C183D7F6-B498-43B3-948B-1728B52AA6E4}">
                <adec:decorative xmlns:adec="http://schemas.microsoft.com/office/drawing/2017/decorative" val="1"/>
              </a:ext>
            </a:extLst>
          </p:cNvPr>
          <p:cNvSpPr>
            <a:spLocks noGrp="1"/>
          </p:cNvSpPr>
          <p:nvPr>
            <p:ph type="ftr" sz="quarter" idx="19"/>
          </p:nvPr>
        </p:nvSpPr>
        <p:spPr>
          <a:xfrm>
            <a:off x="0" y="6847200"/>
            <a:ext cx="0" cy="0"/>
          </a:xfrm>
        </p:spPr>
        <p:txBody>
          <a:bodyPr/>
          <a:lstStyle/>
          <a:p>
            <a:endParaRPr lang="en-GB"/>
          </a:p>
        </p:txBody>
      </p:sp>
      <p:sp>
        <p:nvSpPr>
          <p:cNvPr id="11" name="Slide Number Placeholder 8" hidden="1">
            <a:extLst>
              <a:ext uri="{FF2B5EF4-FFF2-40B4-BE49-F238E27FC236}">
                <a16:creationId xmlns:a16="http://schemas.microsoft.com/office/drawing/2014/main" id="{F946E5BE-4F3F-9AFB-649F-77688E2D881D}"/>
              </a:ext>
              <a:ext uri="{C183D7F6-B498-43B3-948B-1728B52AA6E4}">
                <adec:decorative xmlns:adec="http://schemas.microsoft.com/office/drawing/2017/decorative" val="1"/>
              </a:ext>
            </a:extLst>
          </p:cNvPr>
          <p:cNvSpPr>
            <a:spLocks noGrp="1"/>
          </p:cNvSpPr>
          <p:nvPr>
            <p:ph type="sldNum" sz="quarter" idx="21"/>
          </p:nvPr>
        </p:nvSpPr>
        <p:spPr>
          <a:xfrm>
            <a:off x="0" y="6858000"/>
            <a:ext cx="0" cy="0"/>
          </a:xfrm>
        </p:spPr>
        <p:txBody>
          <a:bodyPr/>
          <a:lstStyle>
            <a:lvl1pPr>
              <a:defRPr>
                <a:noFill/>
              </a:defRPr>
            </a:lvl1pPr>
          </a:lstStyle>
          <a:p>
            <a:fld id="{0DAB5548-7253-48D6-B95B-F3D312A72220}" type="slidenum">
              <a:rPr lang="en-US" smtClean="0"/>
              <a:pPr/>
              <a:t>‹nr.›</a:t>
            </a:fld>
            <a:endParaRPr lang="en-US" dirty="0"/>
          </a:p>
        </p:txBody>
      </p:sp>
      <p:pic>
        <p:nvPicPr>
          <p:cNvPr id="2" name="Billede 1">
            <a:extLst>
              <a:ext uri="{FF2B5EF4-FFF2-40B4-BE49-F238E27FC236}">
                <a16:creationId xmlns:a16="http://schemas.microsoft.com/office/drawing/2014/main" id="{ED395918-A70B-8865-A2E7-130CE3ED9ED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 t="9372" r="-2" b="6249"/>
          <a:stretch/>
        </p:blipFill>
        <p:spPr>
          <a:xfrm>
            <a:off x="-1509" y="0"/>
            <a:ext cx="12193509" cy="6858000"/>
          </a:xfrm>
          <a:prstGeom prst="rect">
            <a:avLst/>
          </a:prstGeom>
        </p:spPr>
      </p:pic>
      <p:sp>
        <p:nvSpPr>
          <p:cNvPr id="3" name="Ellipse 2">
            <a:extLst>
              <a:ext uri="{FF2B5EF4-FFF2-40B4-BE49-F238E27FC236}">
                <a16:creationId xmlns:a16="http://schemas.microsoft.com/office/drawing/2014/main" id="{10A17E8F-20A3-6F9E-15A3-6B8EE86DCA1F}"/>
              </a:ext>
              <a:ext uri="{C183D7F6-B498-43B3-948B-1728B52AA6E4}">
                <adec:decorative xmlns:adec="http://schemas.microsoft.com/office/drawing/2017/decorative" val="1"/>
              </a:ext>
            </a:extLst>
          </p:cNvPr>
          <p:cNvSpPr/>
          <p:nvPr userDrawn="1"/>
        </p:nvSpPr>
        <p:spPr>
          <a:xfrm>
            <a:off x="1127125" y="2287415"/>
            <a:ext cx="1852246" cy="1852246"/>
          </a:xfrm>
          <a:prstGeom prst="ellipse">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b="1" dirty="0">
                <a:solidFill>
                  <a:schemeClr val="tx1"/>
                </a:solidFill>
              </a:rPr>
              <a:t>Husk at indsætte nyt billede.</a:t>
            </a:r>
          </a:p>
        </p:txBody>
      </p:sp>
      <p:sp>
        <p:nvSpPr>
          <p:cNvPr id="4" name="Tekstfelt 3">
            <a:extLst>
              <a:ext uri="{FF2B5EF4-FFF2-40B4-BE49-F238E27FC236}">
                <a16:creationId xmlns:a16="http://schemas.microsoft.com/office/drawing/2014/main" id="{2EFC1BAB-C56C-304E-EAF8-CB742D9ADE4F}"/>
              </a:ext>
              <a:ext uri="{C183D7F6-B498-43B3-948B-1728B52AA6E4}">
                <adec:decorative xmlns:adec="http://schemas.microsoft.com/office/drawing/2017/decorative" val="1"/>
              </a:ext>
            </a:extLst>
          </p:cNvPr>
          <p:cNvSpPr txBox="1"/>
          <p:nvPr userDrawn="1"/>
        </p:nvSpPr>
        <p:spPr>
          <a:xfrm>
            <a:off x="0" y="-465247"/>
            <a:ext cx="12192000" cy="2718148"/>
          </a:xfrm>
          <a:prstGeom prst="rect">
            <a:avLst/>
          </a:prstGeom>
          <a:noFill/>
        </p:spPr>
        <p:txBody>
          <a:bodyPr wrap="square" lIns="0" tIns="0" rIns="0" bIns="0" rtlCol="0">
            <a:noAutofit/>
          </a:bodyPr>
          <a:lstStyle/>
          <a:p>
            <a:pPr algn="ctr"/>
            <a:r>
              <a:rPr lang="da-DK" sz="13900" b="1" dirty="0">
                <a:solidFill>
                  <a:schemeClr val="bg1">
                    <a:alpha val="50000"/>
                  </a:schemeClr>
                </a:solidFill>
              </a:rPr>
              <a:t>EKSEMPEL</a:t>
            </a:r>
          </a:p>
        </p:txBody>
      </p:sp>
      <p:sp>
        <p:nvSpPr>
          <p:cNvPr id="7" name="Pladsholder til billede 6">
            <a:extLst>
              <a:ext uri="{FF2B5EF4-FFF2-40B4-BE49-F238E27FC236}">
                <a16:creationId xmlns:a16="http://schemas.microsoft.com/office/drawing/2014/main" id="{034813DB-7D78-427C-B1A8-5DF9ECBC8B4F}"/>
              </a:ext>
            </a:extLst>
          </p:cNvPr>
          <p:cNvSpPr>
            <a:spLocks noGrp="1"/>
          </p:cNvSpPr>
          <p:nvPr>
            <p:ph type="pic" sz="quarter" idx="20" hasCustomPrompt="1"/>
          </p:nvPr>
        </p:nvSpPr>
        <p:spPr>
          <a:xfrm>
            <a:off x="-1510" y="-4"/>
            <a:ext cx="12192000" cy="686101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53337 h 6858000"/>
              <a:gd name="connsiteX5" fmla="*/ 228461 w 12192000"/>
              <a:gd name="connsiteY5" fmla="*/ 6453337 h 6858000"/>
              <a:gd name="connsiteX6" fmla="*/ 228461 w 12192000"/>
              <a:gd name="connsiteY6" fmla="*/ 6224543 h 6858000"/>
              <a:gd name="connsiteX7" fmla="*/ 457143 w 12192000"/>
              <a:gd name="connsiteY7" fmla="*/ 6224543 h 6858000"/>
              <a:gd name="connsiteX8" fmla="*/ 457143 w 12192000"/>
              <a:gd name="connsiteY8" fmla="*/ 6453337 h 6858000"/>
              <a:gd name="connsiteX9" fmla="*/ 685715 w 12192000"/>
              <a:gd name="connsiteY9" fmla="*/ 6453337 h 6858000"/>
              <a:gd name="connsiteX10" fmla="*/ 685715 w 12192000"/>
              <a:gd name="connsiteY10" fmla="*/ 5767511 h 6858000"/>
              <a:gd name="connsiteX11" fmla="*/ 457143 w 12192000"/>
              <a:gd name="connsiteY11" fmla="*/ 5767511 h 6858000"/>
              <a:gd name="connsiteX12" fmla="*/ 457143 w 12192000"/>
              <a:gd name="connsiteY12" fmla="*/ 5995528 h 6858000"/>
              <a:gd name="connsiteX13" fmla="*/ 228461 w 12192000"/>
              <a:gd name="connsiteY13" fmla="*/ 5995528 h 6858000"/>
              <a:gd name="connsiteX14" fmla="*/ 228461 w 12192000"/>
              <a:gd name="connsiteY14" fmla="*/ 5767511 h 6858000"/>
              <a:gd name="connsiteX15" fmla="*/ 0 w 12192000"/>
              <a:gd name="connsiteY15" fmla="*/ 5767511 h 6858000"/>
              <a:gd name="connsiteX0" fmla="*/ 0 w 12192000"/>
              <a:gd name="connsiteY0" fmla="*/ 0 h 6913830"/>
              <a:gd name="connsiteX1" fmla="*/ 12192000 w 12192000"/>
              <a:gd name="connsiteY1" fmla="*/ 0 h 6913830"/>
              <a:gd name="connsiteX2" fmla="*/ 12192000 w 12192000"/>
              <a:gd name="connsiteY2" fmla="*/ 6858000 h 6913830"/>
              <a:gd name="connsiteX3" fmla="*/ 3018 w 12192000"/>
              <a:gd name="connsiteY3" fmla="*/ 6913830 h 6913830"/>
              <a:gd name="connsiteX4" fmla="*/ 0 w 12192000"/>
              <a:gd name="connsiteY4" fmla="*/ 6453337 h 6913830"/>
              <a:gd name="connsiteX5" fmla="*/ 228461 w 12192000"/>
              <a:gd name="connsiteY5" fmla="*/ 6453337 h 6913830"/>
              <a:gd name="connsiteX6" fmla="*/ 228461 w 12192000"/>
              <a:gd name="connsiteY6" fmla="*/ 6224543 h 6913830"/>
              <a:gd name="connsiteX7" fmla="*/ 457143 w 12192000"/>
              <a:gd name="connsiteY7" fmla="*/ 6224543 h 6913830"/>
              <a:gd name="connsiteX8" fmla="*/ 457143 w 12192000"/>
              <a:gd name="connsiteY8" fmla="*/ 6453337 h 6913830"/>
              <a:gd name="connsiteX9" fmla="*/ 685715 w 12192000"/>
              <a:gd name="connsiteY9" fmla="*/ 6453337 h 6913830"/>
              <a:gd name="connsiteX10" fmla="*/ 685715 w 12192000"/>
              <a:gd name="connsiteY10" fmla="*/ 5767511 h 6913830"/>
              <a:gd name="connsiteX11" fmla="*/ 457143 w 12192000"/>
              <a:gd name="connsiteY11" fmla="*/ 5767511 h 6913830"/>
              <a:gd name="connsiteX12" fmla="*/ 457143 w 12192000"/>
              <a:gd name="connsiteY12" fmla="*/ 5995528 h 6913830"/>
              <a:gd name="connsiteX13" fmla="*/ 228461 w 12192000"/>
              <a:gd name="connsiteY13" fmla="*/ 5995528 h 6913830"/>
              <a:gd name="connsiteX14" fmla="*/ 228461 w 12192000"/>
              <a:gd name="connsiteY14" fmla="*/ 5767511 h 6913830"/>
              <a:gd name="connsiteX15" fmla="*/ 0 w 12192000"/>
              <a:gd name="connsiteY15" fmla="*/ 5767511 h 6913830"/>
              <a:gd name="connsiteX16" fmla="*/ 0 w 12192000"/>
              <a:gd name="connsiteY16" fmla="*/ 0 h 6913830"/>
              <a:gd name="connsiteX0" fmla="*/ 0 w 12192000"/>
              <a:gd name="connsiteY0" fmla="*/ 0 h 6913830"/>
              <a:gd name="connsiteX1" fmla="*/ 12192000 w 12192000"/>
              <a:gd name="connsiteY1" fmla="*/ 0 h 6913830"/>
              <a:gd name="connsiteX2" fmla="*/ 12188982 w 12192000"/>
              <a:gd name="connsiteY2" fmla="*/ 6913830 h 6913830"/>
              <a:gd name="connsiteX3" fmla="*/ 3018 w 12192000"/>
              <a:gd name="connsiteY3" fmla="*/ 6913830 h 6913830"/>
              <a:gd name="connsiteX4" fmla="*/ 0 w 12192000"/>
              <a:gd name="connsiteY4" fmla="*/ 6453337 h 6913830"/>
              <a:gd name="connsiteX5" fmla="*/ 228461 w 12192000"/>
              <a:gd name="connsiteY5" fmla="*/ 6453337 h 6913830"/>
              <a:gd name="connsiteX6" fmla="*/ 228461 w 12192000"/>
              <a:gd name="connsiteY6" fmla="*/ 6224543 h 6913830"/>
              <a:gd name="connsiteX7" fmla="*/ 457143 w 12192000"/>
              <a:gd name="connsiteY7" fmla="*/ 6224543 h 6913830"/>
              <a:gd name="connsiteX8" fmla="*/ 457143 w 12192000"/>
              <a:gd name="connsiteY8" fmla="*/ 6453337 h 6913830"/>
              <a:gd name="connsiteX9" fmla="*/ 685715 w 12192000"/>
              <a:gd name="connsiteY9" fmla="*/ 6453337 h 6913830"/>
              <a:gd name="connsiteX10" fmla="*/ 685715 w 12192000"/>
              <a:gd name="connsiteY10" fmla="*/ 5767511 h 6913830"/>
              <a:gd name="connsiteX11" fmla="*/ 457143 w 12192000"/>
              <a:gd name="connsiteY11" fmla="*/ 5767511 h 6913830"/>
              <a:gd name="connsiteX12" fmla="*/ 457143 w 12192000"/>
              <a:gd name="connsiteY12" fmla="*/ 5995528 h 6913830"/>
              <a:gd name="connsiteX13" fmla="*/ 228461 w 12192000"/>
              <a:gd name="connsiteY13" fmla="*/ 5995528 h 6913830"/>
              <a:gd name="connsiteX14" fmla="*/ 228461 w 12192000"/>
              <a:gd name="connsiteY14" fmla="*/ 5767511 h 6913830"/>
              <a:gd name="connsiteX15" fmla="*/ 0 w 12192000"/>
              <a:gd name="connsiteY15" fmla="*/ 5767511 h 6913830"/>
              <a:gd name="connsiteX16" fmla="*/ 0 w 12192000"/>
              <a:gd name="connsiteY16" fmla="*/ 0 h 6913830"/>
              <a:gd name="connsiteX0" fmla="*/ 0 w 12192000"/>
              <a:gd name="connsiteY0" fmla="*/ 0 h 6915339"/>
              <a:gd name="connsiteX1" fmla="*/ 12192000 w 12192000"/>
              <a:gd name="connsiteY1" fmla="*/ 0 h 6915339"/>
              <a:gd name="connsiteX2" fmla="*/ 12188982 w 12192000"/>
              <a:gd name="connsiteY2" fmla="*/ 6915339 h 6915339"/>
              <a:gd name="connsiteX3" fmla="*/ 3018 w 12192000"/>
              <a:gd name="connsiteY3" fmla="*/ 6913830 h 6915339"/>
              <a:gd name="connsiteX4" fmla="*/ 0 w 12192000"/>
              <a:gd name="connsiteY4" fmla="*/ 6453337 h 6915339"/>
              <a:gd name="connsiteX5" fmla="*/ 228461 w 12192000"/>
              <a:gd name="connsiteY5" fmla="*/ 6453337 h 6915339"/>
              <a:gd name="connsiteX6" fmla="*/ 228461 w 12192000"/>
              <a:gd name="connsiteY6" fmla="*/ 6224543 h 6915339"/>
              <a:gd name="connsiteX7" fmla="*/ 457143 w 12192000"/>
              <a:gd name="connsiteY7" fmla="*/ 6224543 h 6915339"/>
              <a:gd name="connsiteX8" fmla="*/ 457143 w 12192000"/>
              <a:gd name="connsiteY8" fmla="*/ 6453337 h 6915339"/>
              <a:gd name="connsiteX9" fmla="*/ 685715 w 12192000"/>
              <a:gd name="connsiteY9" fmla="*/ 6453337 h 6915339"/>
              <a:gd name="connsiteX10" fmla="*/ 685715 w 12192000"/>
              <a:gd name="connsiteY10" fmla="*/ 5767511 h 6915339"/>
              <a:gd name="connsiteX11" fmla="*/ 457143 w 12192000"/>
              <a:gd name="connsiteY11" fmla="*/ 5767511 h 6915339"/>
              <a:gd name="connsiteX12" fmla="*/ 457143 w 12192000"/>
              <a:gd name="connsiteY12" fmla="*/ 5995528 h 6915339"/>
              <a:gd name="connsiteX13" fmla="*/ 228461 w 12192000"/>
              <a:gd name="connsiteY13" fmla="*/ 5995528 h 6915339"/>
              <a:gd name="connsiteX14" fmla="*/ 228461 w 12192000"/>
              <a:gd name="connsiteY14" fmla="*/ 5767511 h 6915339"/>
              <a:gd name="connsiteX15" fmla="*/ 0 w 12192000"/>
              <a:gd name="connsiteY15" fmla="*/ 5767511 h 6915339"/>
              <a:gd name="connsiteX16" fmla="*/ 0 w 12192000"/>
              <a:gd name="connsiteY16" fmla="*/ 0 h 6915339"/>
              <a:gd name="connsiteX0" fmla="*/ 0 w 12192000"/>
              <a:gd name="connsiteY0" fmla="*/ 0 h 6915339"/>
              <a:gd name="connsiteX1" fmla="*/ 12192000 w 12192000"/>
              <a:gd name="connsiteY1" fmla="*/ 54320 h 6915339"/>
              <a:gd name="connsiteX2" fmla="*/ 12188982 w 12192000"/>
              <a:gd name="connsiteY2" fmla="*/ 6915339 h 6915339"/>
              <a:gd name="connsiteX3" fmla="*/ 3018 w 12192000"/>
              <a:gd name="connsiteY3" fmla="*/ 6913830 h 6915339"/>
              <a:gd name="connsiteX4" fmla="*/ 0 w 12192000"/>
              <a:gd name="connsiteY4" fmla="*/ 6453337 h 6915339"/>
              <a:gd name="connsiteX5" fmla="*/ 228461 w 12192000"/>
              <a:gd name="connsiteY5" fmla="*/ 6453337 h 6915339"/>
              <a:gd name="connsiteX6" fmla="*/ 228461 w 12192000"/>
              <a:gd name="connsiteY6" fmla="*/ 6224543 h 6915339"/>
              <a:gd name="connsiteX7" fmla="*/ 457143 w 12192000"/>
              <a:gd name="connsiteY7" fmla="*/ 6224543 h 6915339"/>
              <a:gd name="connsiteX8" fmla="*/ 457143 w 12192000"/>
              <a:gd name="connsiteY8" fmla="*/ 6453337 h 6915339"/>
              <a:gd name="connsiteX9" fmla="*/ 685715 w 12192000"/>
              <a:gd name="connsiteY9" fmla="*/ 6453337 h 6915339"/>
              <a:gd name="connsiteX10" fmla="*/ 685715 w 12192000"/>
              <a:gd name="connsiteY10" fmla="*/ 5767511 h 6915339"/>
              <a:gd name="connsiteX11" fmla="*/ 457143 w 12192000"/>
              <a:gd name="connsiteY11" fmla="*/ 5767511 h 6915339"/>
              <a:gd name="connsiteX12" fmla="*/ 457143 w 12192000"/>
              <a:gd name="connsiteY12" fmla="*/ 5995528 h 6915339"/>
              <a:gd name="connsiteX13" fmla="*/ 228461 w 12192000"/>
              <a:gd name="connsiteY13" fmla="*/ 5995528 h 6915339"/>
              <a:gd name="connsiteX14" fmla="*/ 228461 w 12192000"/>
              <a:gd name="connsiteY14" fmla="*/ 5767511 h 6915339"/>
              <a:gd name="connsiteX15" fmla="*/ 0 w 12192000"/>
              <a:gd name="connsiteY15" fmla="*/ 5767511 h 6915339"/>
              <a:gd name="connsiteX16" fmla="*/ 0 w 12192000"/>
              <a:gd name="connsiteY16" fmla="*/ 0 h 6915339"/>
              <a:gd name="connsiteX0" fmla="*/ 0 w 12193509"/>
              <a:gd name="connsiteY0" fmla="*/ 1509 h 6861019"/>
              <a:gd name="connsiteX1" fmla="*/ 12193509 w 12193509"/>
              <a:gd name="connsiteY1" fmla="*/ 0 h 6861019"/>
              <a:gd name="connsiteX2" fmla="*/ 12190491 w 12193509"/>
              <a:gd name="connsiteY2" fmla="*/ 6861019 h 6861019"/>
              <a:gd name="connsiteX3" fmla="*/ 4527 w 12193509"/>
              <a:gd name="connsiteY3" fmla="*/ 6859510 h 6861019"/>
              <a:gd name="connsiteX4" fmla="*/ 1509 w 12193509"/>
              <a:gd name="connsiteY4" fmla="*/ 6399017 h 6861019"/>
              <a:gd name="connsiteX5" fmla="*/ 229970 w 12193509"/>
              <a:gd name="connsiteY5" fmla="*/ 6399017 h 6861019"/>
              <a:gd name="connsiteX6" fmla="*/ 229970 w 12193509"/>
              <a:gd name="connsiteY6" fmla="*/ 6170223 h 6861019"/>
              <a:gd name="connsiteX7" fmla="*/ 458652 w 12193509"/>
              <a:gd name="connsiteY7" fmla="*/ 6170223 h 6861019"/>
              <a:gd name="connsiteX8" fmla="*/ 458652 w 12193509"/>
              <a:gd name="connsiteY8" fmla="*/ 6399017 h 6861019"/>
              <a:gd name="connsiteX9" fmla="*/ 687224 w 12193509"/>
              <a:gd name="connsiteY9" fmla="*/ 6399017 h 6861019"/>
              <a:gd name="connsiteX10" fmla="*/ 687224 w 12193509"/>
              <a:gd name="connsiteY10" fmla="*/ 5713191 h 6861019"/>
              <a:gd name="connsiteX11" fmla="*/ 458652 w 12193509"/>
              <a:gd name="connsiteY11" fmla="*/ 5713191 h 6861019"/>
              <a:gd name="connsiteX12" fmla="*/ 458652 w 12193509"/>
              <a:gd name="connsiteY12" fmla="*/ 5941208 h 6861019"/>
              <a:gd name="connsiteX13" fmla="*/ 229970 w 12193509"/>
              <a:gd name="connsiteY13" fmla="*/ 5941208 h 6861019"/>
              <a:gd name="connsiteX14" fmla="*/ 229970 w 12193509"/>
              <a:gd name="connsiteY14" fmla="*/ 5713191 h 6861019"/>
              <a:gd name="connsiteX15" fmla="*/ 1509 w 12193509"/>
              <a:gd name="connsiteY15" fmla="*/ 5713191 h 6861019"/>
              <a:gd name="connsiteX16" fmla="*/ 0 w 12193509"/>
              <a:gd name="connsiteY16" fmla="*/ 1509 h 6861019"/>
              <a:gd name="connsiteX0" fmla="*/ 0 w 12193509"/>
              <a:gd name="connsiteY0" fmla="*/ 1509 h 6861019"/>
              <a:gd name="connsiteX1" fmla="*/ 12193509 w 12193509"/>
              <a:gd name="connsiteY1" fmla="*/ 0 h 6861019"/>
              <a:gd name="connsiteX2" fmla="*/ 12190491 w 12193509"/>
              <a:gd name="connsiteY2" fmla="*/ 6861019 h 6861019"/>
              <a:gd name="connsiteX3" fmla="*/ 696 w 12193509"/>
              <a:gd name="connsiteY3" fmla="*/ 6859510 h 6861019"/>
              <a:gd name="connsiteX4" fmla="*/ 1509 w 12193509"/>
              <a:gd name="connsiteY4" fmla="*/ 6399017 h 6861019"/>
              <a:gd name="connsiteX5" fmla="*/ 229970 w 12193509"/>
              <a:gd name="connsiteY5" fmla="*/ 6399017 h 6861019"/>
              <a:gd name="connsiteX6" fmla="*/ 229970 w 12193509"/>
              <a:gd name="connsiteY6" fmla="*/ 6170223 h 6861019"/>
              <a:gd name="connsiteX7" fmla="*/ 458652 w 12193509"/>
              <a:gd name="connsiteY7" fmla="*/ 6170223 h 6861019"/>
              <a:gd name="connsiteX8" fmla="*/ 458652 w 12193509"/>
              <a:gd name="connsiteY8" fmla="*/ 6399017 h 6861019"/>
              <a:gd name="connsiteX9" fmla="*/ 687224 w 12193509"/>
              <a:gd name="connsiteY9" fmla="*/ 6399017 h 6861019"/>
              <a:gd name="connsiteX10" fmla="*/ 687224 w 12193509"/>
              <a:gd name="connsiteY10" fmla="*/ 5713191 h 6861019"/>
              <a:gd name="connsiteX11" fmla="*/ 458652 w 12193509"/>
              <a:gd name="connsiteY11" fmla="*/ 5713191 h 6861019"/>
              <a:gd name="connsiteX12" fmla="*/ 458652 w 12193509"/>
              <a:gd name="connsiteY12" fmla="*/ 5941208 h 6861019"/>
              <a:gd name="connsiteX13" fmla="*/ 229970 w 12193509"/>
              <a:gd name="connsiteY13" fmla="*/ 5941208 h 6861019"/>
              <a:gd name="connsiteX14" fmla="*/ 229970 w 12193509"/>
              <a:gd name="connsiteY14" fmla="*/ 5713191 h 6861019"/>
              <a:gd name="connsiteX15" fmla="*/ 1509 w 12193509"/>
              <a:gd name="connsiteY15" fmla="*/ 5713191 h 6861019"/>
              <a:gd name="connsiteX16" fmla="*/ 0 w 12193509"/>
              <a:gd name="connsiteY16" fmla="*/ 1509 h 686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3509" h="6861019">
                <a:moveTo>
                  <a:pt x="0" y="1509"/>
                </a:moveTo>
                <a:lnTo>
                  <a:pt x="12193509" y="0"/>
                </a:lnTo>
                <a:lnTo>
                  <a:pt x="12190491" y="6861019"/>
                </a:lnTo>
                <a:lnTo>
                  <a:pt x="696" y="6859510"/>
                </a:lnTo>
                <a:lnTo>
                  <a:pt x="1509" y="6399017"/>
                </a:lnTo>
                <a:lnTo>
                  <a:pt x="229970" y="6399017"/>
                </a:lnTo>
                <a:lnTo>
                  <a:pt x="229970" y="6170223"/>
                </a:lnTo>
                <a:lnTo>
                  <a:pt x="458652" y="6170223"/>
                </a:lnTo>
                <a:lnTo>
                  <a:pt x="458652" y="6399017"/>
                </a:lnTo>
                <a:lnTo>
                  <a:pt x="687224" y="6399017"/>
                </a:lnTo>
                <a:lnTo>
                  <a:pt x="687224" y="5713191"/>
                </a:lnTo>
                <a:lnTo>
                  <a:pt x="458652" y="5713191"/>
                </a:lnTo>
                <a:lnTo>
                  <a:pt x="458652" y="5941208"/>
                </a:lnTo>
                <a:lnTo>
                  <a:pt x="229970" y="5941208"/>
                </a:lnTo>
                <a:lnTo>
                  <a:pt x="229970" y="5713191"/>
                </a:lnTo>
                <a:lnTo>
                  <a:pt x="1509" y="5713191"/>
                </a:lnTo>
                <a:lnTo>
                  <a:pt x="0" y="1509"/>
                </a:lnTo>
                <a:close/>
              </a:path>
            </a:pathLst>
          </a:custGeom>
        </p:spPr>
        <p:txBody>
          <a:bodyPr wrap="square" tIns="900000" anchor="ctr" anchorCtr="0">
            <a:noAutofit/>
          </a:bodyPr>
          <a:lstStyle>
            <a:lvl1pPr marL="0" indent="0" algn="ctr">
              <a:buNone/>
              <a:defRPr sz="2200" baseline="0">
                <a:solidFill>
                  <a:schemeClr val="tx1"/>
                </a:solidFill>
              </a:defRPr>
            </a:lvl1pPr>
          </a:lstStyle>
          <a:p>
            <a:r>
              <a:rPr lang="da-DK" dirty="0"/>
              <a:t>Klik på ikon for at indsætte billede</a:t>
            </a:r>
          </a:p>
        </p:txBody>
      </p:sp>
      <p:pic>
        <p:nvPicPr>
          <p:cNvPr id="2131566380" name="Logoimage" descr="{&quot;templafy&quot;:{&quot;id&quot;:&quot;7cb17cda-b002-4761-b82a-5decc576dc45&quot;}}"/>
          <p:cNvPicPr>
            <a:picLocks noChangeAspect="1"/>
          </p:cNvPicPr>
          <p:nvPr/>
        </p:nvPicPr>
        <p:blipFill>
          <a:blip r:embed="rId3"/>
          <a:stretch>
            <a:fillRect/>
          </a:stretch>
        </p:blipFill>
        <p:spPr>
          <a:xfrm>
            <a:off x="608" y="5712381"/>
            <a:ext cx="687600" cy="687600"/>
          </a:xfrm>
          <a:prstGeom prst="rect">
            <a:avLst/>
          </a:prstGeom>
        </p:spPr>
      </p:pic>
    </p:spTree>
    <p:extLst>
      <p:ext uri="{BB962C8B-B14F-4D97-AF65-F5344CB8AC3E}">
        <p14:creationId xmlns:p14="http://schemas.microsoft.com/office/powerpoint/2010/main" val="207867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snit">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49DD8573-7CBB-4652-800A-962EBE3F490D}"/>
              </a:ext>
              <a:ext uri="{C183D7F6-B498-43B3-948B-1728B52AA6E4}">
                <adec:decorative xmlns:adec="http://schemas.microsoft.com/office/drawing/2017/decorative" val="1"/>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GB"/>
          </a:p>
        </p:txBody>
      </p:sp>
      <p:sp>
        <p:nvSpPr>
          <p:cNvPr id="23" name="Rektangel 22">
            <a:extLst>
              <a:ext uri="{FF2B5EF4-FFF2-40B4-BE49-F238E27FC236}">
                <a16:creationId xmlns:a16="http://schemas.microsoft.com/office/drawing/2014/main" id="{168CBB00-DBDA-4CD8-9C6E-1AFB11208C15}"/>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345685136" name="Logoimage" descr="{&quot;templafy&quot;:{&quot;id&quot;:&quot;9a52d6b0-2f4f-4c12-b220-f73b9e7241b4&quot;}}"/>
          <p:cNvPicPr>
            <a:picLocks noChangeAspect="1"/>
          </p:cNvPicPr>
          <p:nvPr/>
        </p:nvPicPr>
        <p:blipFill>
          <a:blip r:embed="rId2"/>
          <a:stretch>
            <a:fillRect/>
          </a:stretch>
        </p:blipFill>
        <p:spPr>
          <a:xfrm>
            <a:off x="608" y="5712381"/>
            <a:ext cx="687600" cy="687600"/>
          </a:xfrm>
          <a:prstGeom prst="rect">
            <a:avLst/>
          </a:prstGeom>
        </p:spPr>
      </p:pic>
      <p:pic>
        <p:nvPicPr>
          <p:cNvPr id="1785784826" name="ExtralogoBottomimage" descr="{&quot;templafy&quot;:{&quot;id&quot;:&quot;aed677d2-8f6c-41eb-bd45-26be8452016d&quot;}}"/>
          <p:cNvPicPr>
            <a:picLocks noChangeAspect="1"/>
          </p:cNvPicPr>
          <p:nvPr/>
        </p:nvPicPr>
        <p:blipFill>
          <a:blip r:embed="rId3"/>
          <a:stretch>
            <a:fillRect/>
          </a:stretch>
        </p:blipFill>
        <p:spPr>
          <a:xfrm>
            <a:off x="5659749" y="6318000"/>
            <a:ext cx="1324800" cy="421200"/>
          </a:xfrm>
          <a:prstGeom prst="rect">
            <a:avLst/>
          </a:prstGeom>
        </p:spPr>
      </p:pic>
      <p:pic>
        <p:nvPicPr>
          <p:cNvPr id="1868209390" name="ExtralogoTopimage" descr="{&quot;templafy&quot;:{&quot;id&quot;:&quot;7b94ccd3-9aa2-487a-88f3-82a8ecd9f3bb&quot;}}"/>
          <p:cNvPicPr>
            <a:picLocks noChangeAspect="1"/>
          </p:cNvPicPr>
          <p:nvPr/>
        </p:nvPicPr>
        <p:blipFill>
          <a:blip r:embed="rId3"/>
          <a:stretch>
            <a:fillRect/>
          </a:stretch>
        </p:blipFill>
        <p:spPr>
          <a:xfrm>
            <a:off x="9957600" y="97200"/>
            <a:ext cx="2178000" cy="684000"/>
          </a:xfrm>
          <a:prstGeom prst="rect">
            <a:avLst/>
          </a:prstGeom>
        </p:spPr>
      </p:pic>
      <p:sp>
        <p:nvSpPr>
          <p:cNvPr id="7" name="Virksomhed" descr="{&quot;templafy&quot;:{&quot;id&quot;:&quot;48bd9583-ec3c-4462-8919-e830335d3ce8&quot;}}">
            <a:extLst>
              <a:ext uri="{FF2B5EF4-FFF2-40B4-BE49-F238E27FC236}">
                <a16:creationId xmlns:a16="http://schemas.microsoft.com/office/drawing/2014/main" id="{E7FAE951-1CCE-D044-A5E5-E865BF1444B5}"/>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11" name="Titel" descr="{&quot;templafy&quot;:{&quot;id&quot;:&quot;51593734-8bbe-44b8-9f01-381b612d20de&quot;}}">
            <a:extLst>
              <a:ext uri="{FF2B5EF4-FFF2-40B4-BE49-F238E27FC236}">
                <a16:creationId xmlns:a16="http://schemas.microsoft.com/office/drawing/2014/main" id="{AC9789B1-B1CE-D7FF-3EE9-41BAAA0B422A}"/>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2474051c-ab45-47ca-97ee-70f6abce0228&quot;}}">
            <a:extLst>
              <a:ext uri="{FF2B5EF4-FFF2-40B4-BE49-F238E27FC236}">
                <a16:creationId xmlns:a16="http://schemas.microsoft.com/office/drawing/2014/main" id="{BC3409DC-AF70-C674-C7AC-87B2EFBB5FD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3" name="Dato" descr="{&quot;templafy&quot;:{&quot;id&quot;:&quot;578c62a4-5ebd-46f1-b687-97f0abba4ba4&quot;}}">
            <a:extLst>
              <a:ext uri="{FF2B5EF4-FFF2-40B4-BE49-F238E27FC236}">
                <a16:creationId xmlns:a16="http://schemas.microsoft.com/office/drawing/2014/main" id="{300F5851-07AE-CC08-8C6F-5D2C9E1945A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14" name="CenterFreeText" descr="{&quot;templafy&quot;:{&quot;id&quot;:&quot;4a0fbece-7127-4c3e-b63c-9a9c9a6eee80&quot;}}">
            <a:extLst>
              <a:ext uri="{FF2B5EF4-FFF2-40B4-BE49-F238E27FC236}">
                <a16:creationId xmlns:a16="http://schemas.microsoft.com/office/drawing/2014/main" id="{97D6EBDB-D75D-D78D-8228-03EA9D94DBB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5" name="Center" descr="{&quot;templafy&quot;:{&quot;id&quot;:&quot;4586b743-7919-4517-a377-201f5ab01afe&quot;}}" hidden="1">
            <a:extLst>
              <a:ext uri="{FF2B5EF4-FFF2-40B4-BE49-F238E27FC236}">
                <a16:creationId xmlns:a16="http://schemas.microsoft.com/office/drawing/2014/main" id="{2BAA6C32-C9DF-985E-2528-F4E04E950429}"/>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8" name="Titel 1"/>
          <p:cNvSpPr>
            <a:spLocks noGrp="1"/>
          </p:cNvSpPr>
          <p:nvPr>
            <p:ph type="title" hasCustomPrompt="1"/>
          </p:nvPr>
        </p:nvSpPr>
        <p:spPr>
          <a:xfrm>
            <a:off x="1127125" y="1990800"/>
            <a:ext cx="10371275" cy="3708000"/>
          </a:xfrm>
        </p:spPr>
        <p:txBody>
          <a:bodyPr anchor="t" anchorCtr="0"/>
          <a:lstStyle>
            <a:lvl1pPr>
              <a:defRPr sz="3700">
                <a:solidFill>
                  <a:schemeClr val="tx1"/>
                </a:solidFill>
              </a:defRPr>
            </a:lvl1pPr>
          </a:lstStyle>
          <a:p>
            <a:r>
              <a:rPr lang="da-DK" dirty="0"/>
              <a:t>Overskrift 38pt skrives her</a:t>
            </a:r>
            <a:br>
              <a:rPr lang="da-DK" dirty="0"/>
            </a:br>
            <a:r>
              <a:rPr lang="da-DK" dirty="0"/>
              <a:t>i to eller flere linjer</a:t>
            </a:r>
          </a:p>
        </p:txBody>
      </p:sp>
      <p:sp>
        <p:nvSpPr>
          <p:cNvPr id="9" name="Slide Number Placeholder 8">
            <a:extLst>
              <a:ext uri="{FF2B5EF4-FFF2-40B4-BE49-F238E27FC236}">
                <a16:creationId xmlns:a16="http://schemas.microsoft.com/office/drawing/2014/main" id="{6261CD4B-05ED-D2F2-74A7-8BA4A38C2AF8}"/>
              </a:ext>
              <a:ext uri="{C183D7F6-B498-43B3-948B-1728B52AA6E4}">
                <adec:decorative xmlns:adec="http://schemas.microsoft.com/office/drawing/2017/decorative" val="1"/>
              </a:ext>
            </a:extLst>
          </p:cNvPr>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276512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Én tekstspalte - farvet baggrun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1ADD90D0-F6A3-4F85-A196-6E7F39CAA9E3}"/>
              </a:ext>
              <a:ext uri="{C183D7F6-B498-43B3-948B-1728B52AA6E4}">
                <adec:decorative xmlns:adec="http://schemas.microsoft.com/office/drawing/2017/decorative" val="1"/>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GB"/>
          </a:p>
        </p:txBody>
      </p:sp>
      <p:pic>
        <p:nvPicPr>
          <p:cNvPr id="937206928" name="Logoimage" descr="{&quot;templafy&quot;:{&quot;id&quot;:&quot;b496027b-5d23-4006-b2c9-d13590b15d17&quot;}}"/>
          <p:cNvPicPr>
            <a:picLocks noChangeAspect="1"/>
          </p:cNvPicPr>
          <p:nvPr/>
        </p:nvPicPr>
        <p:blipFill>
          <a:blip r:embed="rId2"/>
          <a:stretch>
            <a:fillRect/>
          </a:stretch>
        </p:blipFill>
        <p:spPr>
          <a:xfrm>
            <a:off x="608" y="5712381"/>
            <a:ext cx="687600" cy="687600"/>
          </a:xfrm>
          <a:prstGeom prst="rect">
            <a:avLst/>
          </a:prstGeom>
        </p:spPr>
      </p:pic>
      <p:pic>
        <p:nvPicPr>
          <p:cNvPr id="1007363790" name="ExtralogoBottomimage" descr="{&quot;templafy&quot;:{&quot;id&quot;:&quot;8762dc11-d774-4d9b-ae5d-64eb003b98ed&quot;}}"/>
          <p:cNvPicPr>
            <a:picLocks noChangeAspect="1"/>
          </p:cNvPicPr>
          <p:nvPr/>
        </p:nvPicPr>
        <p:blipFill>
          <a:blip r:embed="rId3"/>
          <a:stretch>
            <a:fillRect/>
          </a:stretch>
        </p:blipFill>
        <p:spPr>
          <a:xfrm>
            <a:off x="5659749" y="6318000"/>
            <a:ext cx="1324800" cy="421200"/>
          </a:xfrm>
          <a:prstGeom prst="rect">
            <a:avLst/>
          </a:prstGeom>
        </p:spPr>
      </p:pic>
      <p:pic>
        <p:nvPicPr>
          <p:cNvPr id="443264642" name="ExtralogoTopimage" descr="{&quot;templafy&quot;:{&quot;id&quot;:&quot;f6228526-9b8c-4816-9800-d61c2b20cb94&quot;}}"/>
          <p:cNvPicPr>
            <a:picLocks noChangeAspect="1"/>
          </p:cNvPicPr>
          <p:nvPr/>
        </p:nvPicPr>
        <p:blipFill>
          <a:blip r:embed="rId3"/>
          <a:stretch>
            <a:fillRect/>
          </a:stretch>
        </p:blipFill>
        <p:spPr>
          <a:xfrm>
            <a:off x="9957600" y="97200"/>
            <a:ext cx="2178000" cy="684000"/>
          </a:xfrm>
          <a:prstGeom prst="rect">
            <a:avLst/>
          </a:prstGeom>
        </p:spPr>
      </p:pic>
      <p:sp>
        <p:nvSpPr>
          <p:cNvPr id="7" name="Virksomhed" descr="{&quot;templafy&quot;:{&quot;id&quot;:&quot;a1e8087a-4b96-4da2-ac0a-24ceec0e0940&quot;}}">
            <a:extLst>
              <a:ext uri="{FF2B5EF4-FFF2-40B4-BE49-F238E27FC236}">
                <a16:creationId xmlns:a16="http://schemas.microsoft.com/office/drawing/2014/main" id="{0FB369D3-9BCD-F2DA-658F-22E8E2B2622C}"/>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23" name="Titel" descr="{&quot;templafy&quot;:{&quot;id&quot;:&quot;93f2ae68-f6c6-4070-9de7-cb3b936d1300&quot;}}">
            <a:extLst>
              <a:ext uri="{FF2B5EF4-FFF2-40B4-BE49-F238E27FC236}">
                <a16:creationId xmlns:a16="http://schemas.microsoft.com/office/drawing/2014/main" id="{294AE339-9C4F-DEC4-D1F6-DB15781A7185}"/>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24" name="Navn" descr="{&quot;templafy&quot;:{&quot;id&quot;:&quot;f7bdfa59-cc39-4ce9-a4a2-9227e757a193&quot;}}">
            <a:extLst>
              <a:ext uri="{FF2B5EF4-FFF2-40B4-BE49-F238E27FC236}">
                <a16:creationId xmlns:a16="http://schemas.microsoft.com/office/drawing/2014/main" id="{C17B2358-47B8-DC9E-82CB-0042E1B89A07}"/>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25" name="Dato" descr="{&quot;templafy&quot;:{&quot;id&quot;:&quot;d7460078-ed8c-4a0b-b361-df6799504b23&quot;}}">
            <a:extLst>
              <a:ext uri="{FF2B5EF4-FFF2-40B4-BE49-F238E27FC236}">
                <a16:creationId xmlns:a16="http://schemas.microsoft.com/office/drawing/2014/main" id="{DB0E60C3-DDB9-3C1B-73C8-71C0224F67D5}"/>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12" name="CenterFreeText" descr="{&quot;templafy&quot;:{&quot;id&quot;:&quot;7c5e2d2f-31ce-4073-b6dd-7beea6c8d634&quot;}}">
            <a:extLst>
              <a:ext uri="{FF2B5EF4-FFF2-40B4-BE49-F238E27FC236}">
                <a16:creationId xmlns:a16="http://schemas.microsoft.com/office/drawing/2014/main" id="{75808C1F-B29E-DCAE-F288-DEDEA777B21C}"/>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3" name="Center" descr="{&quot;templafy&quot;:{&quot;id&quot;:&quot;08e21bd5-7559-4445-8ec3-230cec523c26&quot;}}" hidden="1">
            <a:extLst>
              <a:ext uri="{FF2B5EF4-FFF2-40B4-BE49-F238E27FC236}">
                <a16:creationId xmlns:a16="http://schemas.microsoft.com/office/drawing/2014/main" id="{18229CC5-A723-9F91-A1BA-14078A282E96}"/>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8" name="Titel 1">
            <a:extLst>
              <a:ext uri="{FF2B5EF4-FFF2-40B4-BE49-F238E27FC236}">
                <a16:creationId xmlns:a16="http://schemas.microsoft.com/office/drawing/2014/main" id="{8E005D95-5BE7-44A6-9245-79D170D3E04F}"/>
              </a:ext>
            </a:extLst>
          </p:cNvPr>
          <p:cNvSpPr>
            <a:spLocks noGrp="1"/>
          </p:cNvSpPr>
          <p:nvPr>
            <p:ph type="title" hasCustomPrompt="1"/>
          </p:nvPr>
        </p:nvSpPr>
        <p:spPr>
          <a:xfrm>
            <a:off x="1126800" y="871200"/>
            <a:ext cx="10371600" cy="828000"/>
          </a:xfrm>
        </p:spPr>
        <p:txBody>
          <a:bodyPr/>
          <a:lstStyle>
            <a:lvl1pPr>
              <a:defRPr/>
            </a:lvl1pPr>
          </a:lstStyle>
          <a:p>
            <a:r>
              <a:rPr lang="da-DK" dirty="0"/>
              <a:t>Overskrift 28pt i max. to linjer </a:t>
            </a:r>
            <a:br>
              <a:rPr lang="da-DK" dirty="0"/>
            </a:br>
            <a:r>
              <a:rPr lang="da-DK" dirty="0"/>
              <a:t>teksten vokser opad</a:t>
            </a:r>
          </a:p>
        </p:txBody>
      </p:sp>
      <p:sp>
        <p:nvSpPr>
          <p:cNvPr id="9" name="Pladsholder til indhold 2">
            <a:extLst>
              <a:ext uri="{FF2B5EF4-FFF2-40B4-BE49-F238E27FC236}">
                <a16:creationId xmlns:a16="http://schemas.microsoft.com/office/drawing/2014/main" id="{4DB57367-B34F-4F3D-9CB4-5407F22CD543}"/>
              </a:ext>
            </a:extLst>
          </p:cNvPr>
          <p:cNvSpPr>
            <a:spLocks noGrp="1"/>
          </p:cNvSpPr>
          <p:nvPr>
            <p:ph sz="quarter" idx="13" hasCustomPrompt="1"/>
          </p:nvPr>
        </p:nvSpPr>
        <p:spPr>
          <a:xfrm>
            <a:off x="1127125" y="1989137"/>
            <a:ext cx="10371275"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p:txBody>
      </p:sp>
      <p:sp>
        <p:nvSpPr>
          <p:cNvPr id="11" name="Slide Number Placeholder 10">
            <a:extLst>
              <a:ext uri="{FF2B5EF4-FFF2-40B4-BE49-F238E27FC236}">
                <a16:creationId xmlns:a16="http://schemas.microsoft.com/office/drawing/2014/main" id="{D522E1F5-E5BA-C8B4-49A0-F3BCCB1FEF21}"/>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1894749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o tekstspalter - farvet baggrund">
    <p:bg>
      <p:bgPr>
        <a:solidFill>
          <a:schemeClr val="accent4">
            <a:lumMod val="75000"/>
          </a:schemeClr>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ADD77DC-6DD3-5A31-B6F3-E13FFBB592E5}"/>
              </a:ext>
              <a:ext uri="{C183D7F6-B498-43B3-948B-1728B52AA6E4}">
                <adec:decorative xmlns:adec="http://schemas.microsoft.com/office/drawing/2017/decorative" val="1"/>
              </a:ext>
            </a:extLst>
          </p:cNvPr>
          <p:cNvSpPr/>
          <p:nvPr userDrawn="1"/>
        </p:nvSpPr>
        <p:spPr>
          <a:xfrm>
            <a:off x="0" y="0"/>
            <a:ext cx="226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Date Placeholder 4" hidden="1">
            <a:extLst>
              <a:ext uri="{FF2B5EF4-FFF2-40B4-BE49-F238E27FC236}">
                <a16:creationId xmlns:a16="http://schemas.microsoft.com/office/drawing/2014/main" id="{1ADD90D0-F6A3-4F85-A196-6E7F39CAA9E3}"/>
              </a:ext>
              <a:ext uri="{C183D7F6-B498-43B3-948B-1728B52AA6E4}">
                <adec:decorative xmlns:adec="http://schemas.microsoft.com/office/drawing/2017/decorative" val="1"/>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GB"/>
          </a:p>
        </p:txBody>
      </p:sp>
      <p:pic>
        <p:nvPicPr>
          <p:cNvPr id="1633428650" name="Logoimage" descr="{&quot;templafy&quot;:{&quot;id&quot;:&quot;182050d8-bd20-40ed-8ae4-186da087c40e&quot;}}"/>
          <p:cNvPicPr>
            <a:picLocks noChangeAspect="1"/>
          </p:cNvPicPr>
          <p:nvPr/>
        </p:nvPicPr>
        <p:blipFill>
          <a:blip r:embed="rId2"/>
          <a:stretch>
            <a:fillRect/>
          </a:stretch>
        </p:blipFill>
        <p:spPr>
          <a:xfrm>
            <a:off x="608" y="5712381"/>
            <a:ext cx="687600" cy="687600"/>
          </a:xfrm>
          <a:prstGeom prst="rect">
            <a:avLst/>
          </a:prstGeom>
        </p:spPr>
      </p:pic>
      <p:sp>
        <p:nvSpPr>
          <p:cNvPr id="27" name="Titel" descr="{&quot;templafy&quot;:{&quot;id&quot;:&quot;bad04a05-d7c3-4a04-bb99-1195b7e13146&quot;}}" hidden="1">
            <a:extLst>
              <a:ext uri="{FF2B5EF4-FFF2-40B4-BE49-F238E27FC236}">
                <a16:creationId xmlns:a16="http://schemas.microsoft.com/office/drawing/2014/main" id="{DC35E46B-5B16-BEA1-B3B1-7E8460BC0C65}"/>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sp>
        <p:nvSpPr>
          <p:cNvPr id="28" name="Dato" descr="{&quot;templafy&quot;:{&quot;id&quot;:&quot;a84d2c15-eb94-4000-9fce-d17b2270360a&quot;}}" hidden="1">
            <a:extLst>
              <a:ext uri="{FF2B5EF4-FFF2-40B4-BE49-F238E27FC236}">
                <a16:creationId xmlns:a16="http://schemas.microsoft.com/office/drawing/2014/main" id="{1965E611-DD8D-33B8-5E0B-64588099E32D}"/>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29" name="Navn" descr="{&quot;templafy&quot;:{&quot;id&quot;:&quot;9f91609c-5a22-4f21-abe1-ddd68f987c29&quot;}}">
            <a:extLst>
              <a:ext uri="{FF2B5EF4-FFF2-40B4-BE49-F238E27FC236}">
                <a16:creationId xmlns:a16="http://schemas.microsoft.com/office/drawing/2014/main" id="{0DBE8C23-E89E-0D1C-692A-30291DD521FA}"/>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3" name="Virksomhed" descr="{&quot;templafy&quot;:{&quot;id&quot;:&quot;d777b446-1f9c-493f-986c-6e315a3baf35&quot;}}">
            <a:extLst>
              <a:ext uri="{FF2B5EF4-FFF2-40B4-BE49-F238E27FC236}">
                <a16:creationId xmlns:a16="http://schemas.microsoft.com/office/drawing/2014/main" id="{E305AAB3-E75B-97BF-1BD8-75AD4040EFBB}"/>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tx1"/>
                </a:solidFill>
              </a:rPr>
              <a:t>Københavns Universitetshospital - Herlev og Gentofte</a:t>
            </a:r>
          </a:p>
        </p:txBody>
      </p:sp>
      <p:pic>
        <p:nvPicPr>
          <p:cNvPr id="886575695" name="ExtraBottomlogoimage" descr="{&quot;templafy&quot;:{&quot;id&quot;:&quot;857dfada-b1ed-40af-824d-f11470696ebc&quot;}}"/>
          <p:cNvPicPr>
            <a:picLocks noChangeAspect="1"/>
          </p:cNvPicPr>
          <p:nvPr/>
        </p:nvPicPr>
        <p:blipFill>
          <a:blip r:embed="rId3"/>
          <a:stretch>
            <a:fillRect/>
          </a:stretch>
        </p:blipFill>
        <p:spPr>
          <a:xfrm>
            <a:off x="5659200" y="6318000"/>
            <a:ext cx="1324800" cy="421200"/>
          </a:xfrm>
          <a:prstGeom prst="rect">
            <a:avLst/>
          </a:prstGeom>
        </p:spPr>
      </p:pic>
      <p:pic>
        <p:nvPicPr>
          <p:cNvPr id="328091907" name="ExtraToplogoimage" descr="{&quot;templafy&quot;:{&quot;id&quot;:&quot;52749b35-c5fd-4519-82e9-29f3a8f15c5e&quot;}}"/>
          <p:cNvPicPr>
            <a:picLocks noChangeAspect="1"/>
          </p:cNvPicPr>
          <p:nvPr/>
        </p:nvPicPr>
        <p:blipFill>
          <a:blip r:embed="rId3"/>
          <a:stretch>
            <a:fillRect/>
          </a:stretch>
        </p:blipFill>
        <p:spPr>
          <a:xfrm>
            <a:off x="9957600" y="97200"/>
            <a:ext cx="2178000" cy="684000"/>
          </a:xfrm>
          <a:prstGeom prst="rect">
            <a:avLst/>
          </a:prstGeom>
        </p:spPr>
      </p:pic>
      <p:sp>
        <p:nvSpPr>
          <p:cNvPr id="15" name="CenterFreeText" descr="{&quot;templafy&quot;:{&quot;id&quot;:&quot;c9eb92fe-9af5-4f3c-8406-2831d22c2391&quot;}}">
            <a:extLst>
              <a:ext uri="{FF2B5EF4-FFF2-40B4-BE49-F238E27FC236}">
                <a16:creationId xmlns:a16="http://schemas.microsoft.com/office/drawing/2014/main" id="{F8137F2A-7601-FAA5-A638-441CAC43DB37}"/>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tx1"/>
              </a:solidFill>
            </a:endParaRPr>
          </a:p>
        </p:txBody>
      </p:sp>
      <p:sp>
        <p:nvSpPr>
          <p:cNvPr id="16" name="Center" descr="{&quot;templafy&quot;:{&quot;id&quot;:&quot;e03b2d50-08a3-4131-9bff-31b59e06bea3&quot;}}" hidden="1">
            <a:extLst>
              <a:ext uri="{FF2B5EF4-FFF2-40B4-BE49-F238E27FC236}">
                <a16:creationId xmlns:a16="http://schemas.microsoft.com/office/drawing/2014/main" id="{6100CD99-E73A-912B-FF74-E4FB4E3AADB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8" name="Titel 1">
            <a:extLst>
              <a:ext uri="{FF2B5EF4-FFF2-40B4-BE49-F238E27FC236}">
                <a16:creationId xmlns:a16="http://schemas.microsoft.com/office/drawing/2014/main" id="{75F2476D-903E-4CCE-9C1C-BB4A4CE91F16}"/>
              </a:ext>
            </a:extLst>
          </p:cNvPr>
          <p:cNvSpPr>
            <a:spLocks noGrp="1"/>
          </p:cNvSpPr>
          <p:nvPr>
            <p:ph type="title" hasCustomPrompt="1"/>
          </p:nvPr>
        </p:nvSpPr>
        <p:spPr>
          <a:xfrm>
            <a:off x="1127125" y="871200"/>
            <a:ext cx="10371275" cy="828837"/>
          </a:xfrm>
        </p:spPr>
        <p:txBody>
          <a:bodyPr/>
          <a:lstStyle>
            <a:lvl1pPr>
              <a:lnSpc>
                <a:spcPct val="85000"/>
              </a:lnSpc>
              <a:defRPr>
                <a:solidFill>
                  <a:schemeClr val="tx1"/>
                </a:solidFill>
              </a:defRPr>
            </a:lvl1pPr>
          </a:lstStyle>
          <a:p>
            <a:r>
              <a:rPr lang="da-DK" dirty="0"/>
              <a:t>Overskrift 28pt i max. to linjer </a:t>
            </a:r>
            <a:br>
              <a:rPr lang="da-DK" dirty="0"/>
            </a:br>
            <a:r>
              <a:rPr lang="da-DK" dirty="0"/>
              <a:t>teksten vokser opad</a:t>
            </a:r>
          </a:p>
        </p:txBody>
      </p:sp>
      <p:sp>
        <p:nvSpPr>
          <p:cNvPr id="2" name="Slide Number Placeholder 1">
            <a:extLst>
              <a:ext uri="{FF2B5EF4-FFF2-40B4-BE49-F238E27FC236}">
                <a16:creationId xmlns:a16="http://schemas.microsoft.com/office/drawing/2014/main" id="{8BCD7A2D-C528-09F0-20C5-6287C49DCE52}"/>
              </a:ext>
              <a:ext uri="{C183D7F6-B498-43B3-948B-1728B52AA6E4}">
                <adec:decorative xmlns:adec="http://schemas.microsoft.com/office/drawing/2017/decorative" val="1"/>
              </a:ext>
            </a:extLst>
          </p:cNvPr>
          <p:cNvSpPr>
            <a:spLocks noGrp="1"/>
          </p:cNvSpPr>
          <p:nvPr>
            <p:ph type="sldNum" sz="quarter" idx="18"/>
          </p:nvPr>
        </p:nvSpPr>
        <p:spPr/>
        <p:txBody>
          <a:bodyPr/>
          <a:lstStyle>
            <a:lvl1pPr>
              <a:defRPr>
                <a:solidFill>
                  <a:schemeClr val="tx1"/>
                </a:solidFill>
              </a:defRPr>
            </a:lvl1pPr>
          </a:lstStyle>
          <a:p>
            <a:fld id="{0DAB5548-7253-48D6-B95B-F3D312A72220}" type="slidenum">
              <a:rPr lang="en-US" smtClean="0"/>
              <a:pPr/>
              <a:t>‹nr.›</a:t>
            </a:fld>
            <a:endParaRPr lang="en-US" dirty="0"/>
          </a:p>
        </p:txBody>
      </p:sp>
      <p:sp>
        <p:nvSpPr>
          <p:cNvPr id="4" name="Pladsholder til indhold 2">
            <a:extLst>
              <a:ext uri="{FF2B5EF4-FFF2-40B4-BE49-F238E27FC236}">
                <a16:creationId xmlns:a16="http://schemas.microsoft.com/office/drawing/2014/main" id="{DD26BB76-CA51-E5DD-A255-A0A0A31F4610}"/>
              </a:ext>
            </a:extLst>
          </p:cNvPr>
          <p:cNvSpPr>
            <a:spLocks noGrp="1"/>
          </p:cNvSpPr>
          <p:nvPr>
            <p:ph idx="1" hasCustomPrompt="1"/>
          </p:nvPr>
        </p:nvSpPr>
        <p:spPr>
          <a:xfrm>
            <a:off x="1127125" y="1990800"/>
            <a:ext cx="5004000" cy="3708000"/>
          </a:xfrm>
        </p:spPr>
        <p:txBody>
          <a:bodyPr/>
          <a:lstStyle>
            <a:lvl1pPr marL="126000" indent="-126000">
              <a:buClrTx/>
              <a:defRPr sz="1800"/>
            </a:lvl1pPr>
            <a:lvl2pPr marL="450000" indent="-108000">
              <a:buClrTx/>
              <a:defRPr sz="1600"/>
            </a:lvl2pPr>
            <a:lvl3pPr marL="810000" indent="-108000">
              <a:buClrTx/>
              <a:defRPr sz="1400"/>
            </a:lvl3pPr>
            <a:lvl4pPr marL="1152000" indent="-90000">
              <a:buClrTx/>
              <a:defRPr sz="1200"/>
            </a:lvl4pPr>
            <a:lvl5pPr marL="1512000" indent="-90000">
              <a:buClrTx/>
              <a:defRPr sz="1000"/>
            </a:lvl5pPr>
            <a:lvl6pPr marL="1872000">
              <a:buClrTx/>
              <a:defRPr sz="1000"/>
            </a:lvl6pPr>
            <a:lvl7pPr marL="2232000">
              <a:buClrTx/>
              <a:defRPr sz="1000"/>
            </a:lvl7pPr>
            <a:lvl8pPr marL="2592000">
              <a:buClrTx/>
              <a:defRPr sz="1000"/>
            </a:lvl8pPr>
            <a:lvl9pPr marL="2952000">
              <a:buClrTx/>
              <a:defRPr sz="1000"/>
            </a:lvl9pPr>
          </a:lstStyle>
          <a:p>
            <a:pPr lvl="0"/>
            <a:r>
              <a:rPr lang="da-DK" noProof="0" dirty="0"/>
              <a:t>Brødtekst 18pt skrives her</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a:p>
            <a:pPr lvl="8"/>
            <a:r>
              <a:rPr lang="da-DK" noProof="0" dirty="0"/>
              <a:t>Niende niveau</a:t>
            </a:r>
          </a:p>
        </p:txBody>
      </p:sp>
      <p:sp>
        <p:nvSpPr>
          <p:cNvPr id="7" name="Pladsholder til indhold 3">
            <a:extLst>
              <a:ext uri="{FF2B5EF4-FFF2-40B4-BE49-F238E27FC236}">
                <a16:creationId xmlns:a16="http://schemas.microsoft.com/office/drawing/2014/main" id="{2E634F80-6FE3-DF62-8CD8-2DC2559A16C8}"/>
              </a:ext>
            </a:extLst>
          </p:cNvPr>
          <p:cNvSpPr>
            <a:spLocks noGrp="1"/>
          </p:cNvSpPr>
          <p:nvPr>
            <p:ph sz="half" idx="2" hasCustomPrompt="1"/>
          </p:nvPr>
        </p:nvSpPr>
        <p:spPr>
          <a:xfrm>
            <a:off x="6500613" y="1990800"/>
            <a:ext cx="5004000" cy="3708000"/>
          </a:xfrm>
        </p:spPr>
        <p:txBody>
          <a:bodyPr/>
          <a:lstStyle>
            <a:lvl1pPr marL="126000" indent="-126000">
              <a:buClrTx/>
              <a:defRPr sz="1800"/>
            </a:lvl1pPr>
            <a:lvl2pPr marL="450000" indent="-108000">
              <a:buClrTx/>
              <a:defRPr sz="1600"/>
            </a:lvl2pPr>
            <a:lvl3pPr marL="810000" indent="-108000">
              <a:buClrTx/>
              <a:defRPr sz="1400"/>
            </a:lvl3pPr>
            <a:lvl4pPr marL="1152000" indent="-90000">
              <a:buClrTx/>
              <a:defRPr sz="1200"/>
            </a:lvl4pPr>
            <a:lvl5pPr marL="1512000" indent="-90000">
              <a:buClrTx/>
              <a:defRPr sz="1000"/>
            </a:lvl5pPr>
            <a:lvl6pPr marL="1872000">
              <a:buClrTx/>
              <a:defRPr sz="1000"/>
            </a:lvl6pPr>
            <a:lvl7pPr marL="2232000">
              <a:buClrTx/>
              <a:defRPr sz="1000"/>
            </a:lvl7pPr>
            <a:lvl8pPr marL="2592000">
              <a:buClrTx/>
              <a:defRPr sz="1000"/>
            </a:lvl8pPr>
            <a:lvl9pPr marL="2952000">
              <a:buClrTx/>
              <a:defRPr sz="1000"/>
            </a:lvl9pPr>
          </a:lstStyle>
          <a:p>
            <a:pPr lvl="0"/>
            <a:r>
              <a:rPr lang="da-DK" noProof="0" dirty="0"/>
              <a:t>Brødtekst 18pt skrives her</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a:p>
            <a:pPr lvl="8"/>
            <a:r>
              <a:rPr lang="da-DK" noProof="0" dirty="0"/>
              <a:t>Niende niveau</a:t>
            </a:r>
          </a:p>
        </p:txBody>
      </p:sp>
    </p:spTree>
    <p:extLst>
      <p:ext uri="{BB962C8B-B14F-4D97-AF65-F5344CB8AC3E}">
        <p14:creationId xmlns:p14="http://schemas.microsoft.com/office/powerpoint/2010/main" val="320967158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amp; billede ">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49DD8573-7CBB-4652-800A-962EBE3F490D}"/>
              </a:ext>
              <a:ext uri="{C183D7F6-B498-43B3-948B-1728B52AA6E4}">
                <adec:decorative xmlns:adec="http://schemas.microsoft.com/office/drawing/2017/decorative" val="1"/>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GB"/>
          </a:p>
        </p:txBody>
      </p:sp>
      <p:pic>
        <p:nvPicPr>
          <p:cNvPr id="1888826106" name="Logoimage" descr="{&quot;templafy&quot;:{&quot;id&quot;:&quot;13bc4499-c23f-42b0-a38c-fc00a22bfe78&quot;}}"/>
          <p:cNvPicPr>
            <a:picLocks noChangeAspect="1"/>
          </p:cNvPicPr>
          <p:nvPr/>
        </p:nvPicPr>
        <p:blipFill>
          <a:blip r:embed="rId2"/>
          <a:stretch>
            <a:fillRect/>
          </a:stretch>
        </p:blipFill>
        <p:spPr>
          <a:xfrm>
            <a:off x="608" y="5712381"/>
            <a:ext cx="687600" cy="687600"/>
          </a:xfrm>
          <a:prstGeom prst="rect">
            <a:avLst/>
          </a:prstGeom>
        </p:spPr>
      </p:pic>
      <p:pic>
        <p:nvPicPr>
          <p:cNvPr id="4432295" name="ExtralogoBottomimage" descr="{&quot;templafy&quot;:{&quot;id&quot;:&quot;87a30ef2-b98e-42c5-bffe-d58d9bb931e3&quot;}}"/>
          <p:cNvPicPr>
            <a:picLocks noChangeAspect="1"/>
          </p:cNvPicPr>
          <p:nvPr/>
        </p:nvPicPr>
        <p:blipFill>
          <a:blip r:embed="rId3"/>
          <a:stretch>
            <a:fillRect/>
          </a:stretch>
        </p:blipFill>
        <p:spPr>
          <a:xfrm>
            <a:off x="5659749" y="6318000"/>
            <a:ext cx="1324800" cy="421200"/>
          </a:xfrm>
          <a:prstGeom prst="rect">
            <a:avLst/>
          </a:prstGeom>
        </p:spPr>
      </p:pic>
      <p:pic>
        <p:nvPicPr>
          <p:cNvPr id="1477745128" name="ExtralogoTopimage" descr="{&quot;templafy&quot;:{&quot;id&quot;:&quot;4ec422d0-9cae-49af-b466-3485a527fcf1&quot;}}"/>
          <p:cNvPicPr>
            <a:picLocks noChangeAspect="1"/>
          </p:cNvPicPr>
          <p:nvPr/>
        </p:nvPicPr>
        <p:blipFill>
          <a:blip r:embed="rId3"/>
          <a:stretch>
            <a:fillRect/>
          </a:stretch>
        </p:blipFill>
        <p:spPr>
          <a:xfrm>
            <a:off x="9957600" y="97200"/>
            <a:ext cx="2178000" cy="684000"/>
          </a:xfrm>
          <a:prstGeom prst="rect">
            <a:avLst/>
          </a:prstGeom>
        </p:spPr>
      </p:pic>
      <p:sp>
        <p:nvSpPr>
          <p:cNvPr id="7" name="Virksomhed" descr="{&quot;templafy&quot;:{&quot;id&quot;:&quot;3d2f9354-8af7-4a81-8825-05d79eca3395&quot;}}">
            <a:extLst>
              <a:ext uri="{FF2B5EF4-FFF2-40B4-BE49-F238E27FC236}">
                <a16:creationId xmlns:a16="http://schemas.microsoft.com/office/drawing/2014/main" id="{DF71BBB0-C73F-872B-2579-3887B40AC69F}"/>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10" name="Titel" descr="{&quot;templafy&quot;:{&quot;id&quot;:&quot;bc0a7196-facf-4a99-b784-59a59195b27c&quot;}}">
            <a:extLst>
              <a:ext uri="{FF2B5EF4-FFF2-40B4-BE49-F238E27FC236}">
                <a16:creationId xmlns:a16="http://schemas.microsoft.com/office/drawing/2014/main" id="{E011F6EF-9285-EE1F-E3AE-A25E66535DB6}"/>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1" name="Navn" descr="{&quot;templafy&quot;:{&quot;id&quot;:&quot;d7e63161-a1ff-4e0f-b1af-668464493fa7&quot;}}">
            <a:extLst>
              <a:ext uri="{FF2B5EF4-FFF2-40B4-BE49-F238E27FC236}">
                <a16:creationId xmlns:a16="http://schemas.microsoft.com/office/drawing/2014/main" id="{19597770-8C61-6EDD-1A3F-60F7871D65F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2" name="Dato" descr="{&quot;templafy&quot;:{&quot;id&quot;:&quot;1a633232-f2ee-41aa-93fb-10fa914e46b7&quot;}}">
            <a:extLst>
              <a:ext uri="{FF2B5EF4-FFF2-40B4-BE49-F238E27FC236}">
                <a16:creationId xmlns:a16="http://schemas.microsoft.com/office/drawing/2014/main" id="{36B6A311-0DEE-D2F6-45DE-AD5FCB8DC9F9}"/>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13" name="CenterFreeText" descr="{&quot;templafy&quot;:{&quot;id&quot;:&quot;0bc3b413-0648-444f-963e-2faf60543e64&quot;}}">
            <a:extLst>
              <a:ext uri="{FF2B5EF4-FFF2-40B4-BE49-F238E27FC236}">
                <a16:creationId xmlns:a16="http://schemas.microsoft.com/office/drawing/2014/main" id="{20904CD1-6F68-5B4E-E10A-CB381C30BFD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4" name="Center" descr="{&quot;templafy&quot;:{&quot;id&quot;:&quot;fdfd8e44-834b-423d-8a07-87223809bd35&quot;}}" hidden="1">
            <a:extLst>
              <a:ext uri="{FF2B5EF4-FFF2-40B4-BE49-F238E27FC236}">
                <a16:creationId xmlns:a16="http://schemas.microsoft.com/office/drawing/2014/main" id="{F65B4CA0-F756-7944-D523-961E83DA5E1E}"/>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32" name="Titel 1">
            <a:extLst>
              <a:ext uri="{FF2B5EF4-FFF2-40B4-BE49-F238E27FC236}">
                <a16:creationId xmlns:a16="http://schemas.microsoft.com/office/drawing/2014/main" id="{4CDF0DB2-1037-4B3D-9866-85FC4F8951B9}"/>
              </a:ext>
            </a:extLst>
          </p:cNvPr>
          <p:cNvSpPr>
            <a:spLocks noGrp="1"/>
          </p:cNvSpPr>
          <p:nvPr>
            <p:ph type="title" hasCustomPrompt="1"/>
          </p:nvPr>
        </p:nvSpPr>
        <p:spPr>
          <a:xfrm>
            <a:off x="1127126" y="872078"/>
            <a:ext cx="5005388" cy="826910"/>
          </a:xfrm>
        </p:spPr>
        <p:txBody>
          <a:bodyPr/>
          <a:lstStyle>
            <a:lvl1pPr>
              <a:defRPr>
                <a:solidFill>
                  <a:schemeClr val="tx1"/>
                </a:solidFill>
              </a:defRPr>
            </a:lvl1pPr>
          </a:lstStyle>
          <a:p>
            <a:r>
              <a:rPr lang="da-DK" dirty="0"/>
              <a:t>Overskrift 28pt i max. to linjer teksten vokser opad </a:t>
            </a:r>
            <a:endParaRPr lang="en-GB" dirty="0"/>
          </a:p>
        </p:txBody>
      </p:sp>
      <p:sp>
        <p:nvSpPr>
          <p:cNvPr id="34" name="Pladsholder til indhold 2">
            <a:extLst>
              <a:ext uri="{FF2B5EF4-FFF2-40B4-BE49-F238E27FC236}">
                <a16:creationId xmlns:a16="http://schemas.microsoft.com/office/drawing/2014/main" id="{4F6C9FCB-BFA0-43B3-A8D2-73B806091F79}"/>
              </a:ext>
            </a:extLst>
          </p:cNvPr>
          <p:cNvSpPr>
            <a:spLocks noGrp="1"/>
          </p:cNvSpPr>
          <p:nvPr>
            <p:ph sz="quarter" idx="17" hasCustomPrompt="1"/>
          </p:nvPr>
        </p:nvSpPr>
        <p:spPr>
          <a:xfrm>
            <a:off x="1127126" y="1990800"/>
            <a:ext cx="5005388" cy="3708000"/>
          </a:xfrm>
        </p:spPr>
        <p:txBody>
          <a:bodyPr/>
          <a:lstStyle>
            <a:lvl1pPr marL="270000" indent="-270000">
              <a:defRPr baseline="0">
                <a:solidFill>
                  <a:schemeClr val="tx1"/>
                </a:solidFill>
              </a:defRPr>
            </a:lvl1pPr>
            <a:lvl2pPr marL="630000" indent="-270000">
              <a:defRPr>
                <a:solidFill>
                  <a:schemeClr val="tx1"/>
                </a:solidFill>
              </a:defRPr>
            </a:lvl2pPr>
            <a:lvl3pPr marL="936000" indent="-234000">
              <a:defRPr>
                <a:solidFill>
                  <a:schemeClr val="tx1"/>
                </a:solidFill>
              </a:defRPr>
            </a:lvl3pPr>
            <a:lvl4pPr marL="1296000" indent="-216000">
              <a:defRPr>
                <a:solidFill>
                  <a:schemeClr val="tx1"/>
                </a:solidFill>
              </a:defRPr>
            </a:lvl4pPr>
            <a:lvl5pPr marL="1656000" indent="-216000">
              <a:defRPr>
                <a:solidFill>
                  <a:schemeClr val="tx1"/>
                </a:solidFill>
              </a:defRPr>
            </a:lvl5pPr>
            <a:lvl6pPr marL="1818000" indent="0">
              <a:buNone/>
              <a:defRPr>
                <a:solidFill>
                  <a:schemeClr val="tx1"/>
                </a:solidFill>
              </a:defRPr>
            </a:lvl6pPr>
            <a:lvl7pPr marL="2178000" indent="0">
              <a:buNone/>
              <a:defRPr>
                <a:solidFill>
                  <a:schemeClr val="tx1"/>
                </a:solidFill>
              </a:defRPr>
            </a:lvl7pPr>
            <a:lvl8pPr marL="2538000" indent="0">
              <a:buNone/>
              <a:defRPr>
                <a:solidFill>
                  <a:schemeClr val="tx1"/>
                </a:solidFill>
              </a:defRPr>
            </a:lvl8pPr>
            <a:lvl9pPr marL="2538000" indent="0">
              <a:buNone/>
              <a:defRPr sz="1000">
                <a:solidFill>
                  <a:schemeClr val="tx1"/>
                </a:solidFill>
              </a:defRPr>
            </a:lvl9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a:p>
            <a:pPr lvl="8"/>
            <a:endParaRPr lang="da-DK" dirty="0"/>
          </a:p>
        </p:txBody>
      </p:sp>
      <p:sp>
        <p:nvSpPr>
          <p:cNvPr id="33" name="Pladsholder til billede 2">
            <a:extLst>
              <a:ext uri="{FF2B5EF4-FFF2-40B4-BE49-F238E27FC236}">
                <a16:creationId xmlns:a16="http://schemas.microsoft.com/office/drawing/2014/main" id="{E4E17A79-F37E-41DA-B54E-BEA03CB50E11}"/>
              </a:ext>
              <a:ext uri="{C183D7F6-B498-43B3-948B-1728B52AA6E4}">
                <adec:decorative xmlns:adec="http://schemas.microsoft.com/office/drawing/2017/decorative" val="1"/>
              </a:ext>
            </a:extLst>
          </p:cNvPr>
          <p:cNvSpPr>
            <a:spLocks noGrp="1"/>
          </p:cNvSpPr>
          <p:nvPr>
            <p:ph type="pic" sz="quarter" idx="16" hasCustomPrompt="1"/>
          </p:nvPr>
        </p:nvSpPr>
        <p:spPr>
          <a:xfrm>
            <a:off x="6496073" y="0"/>
            <a:ext cx="5695927" cy="6857447"/>
          </a:xfrm>
        </p:spPr>
        <p:txBody>
          <a:bodyPr tIns="900000" bIns="0" anchor="ctr" anchorCtr="0"/>
          <a:lstStyle>
            <a:lvl1pPr marL="0" indent="0" algn="ctr">
              <a:buNone/>
              <a:defRPr sz="1400" baseline="0">
                <a:solidFill>
                  <a:schemeClr val="tx1"/>
                </a:solidFill>
              </a:defRPr>
            </a:lvl1pPr>
          </a:lstStyle>
          <a:p>
            <a:r>
              <a:rPr lang="da-DK" dirty="0"/>
              <a:t>Klik på ikon for at indsætte billede</a:t>
            </a:r>
          </a:p>
        </p:txBody>
      </p:sp>
      <p:sp>
        <p:nvSpPr>
          <p:cNvPr id="8" name="Slide Number Placeholder 7">
            <a:extLst>
              <a:ext uri="{FF2B5EF4-FFF2-40B4-BE49-F238E27FC236}">
                <a16:creationId xmlns:a16="http://schemas.microsoft.com/office/drawing/2014/main" id="{B0D91626-5CE5-262B-2D03-BBA2C05D8770}"/>
              </a:ext>
              <a:ext uri="{C183D7F6-B498-43B3-948B-1728B52AA6E4}">
                <adec:decorative xmlns:adec="http://schemas.microsoft.com/office/drawing/2017/decorative" val="1"/>
              </a:ext>
            </a:extLst>
          </p:cNvPr>
          <p:cNvSpPr>
            <a:spLocks noGrp="1"/>
          </p:cNvSpPr>
          <p:nvPr>
            <p:ph type="sldNum" sz="quarter" idx="18"/>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4091511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ut">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4E5C5C65-92B8-4B3F-BE1B-63180EB0E183}"/>
              </a:ext>
              <a:ext uri="{C183D7F6-B498-43B3-948B-1728B52AA6E4}">
                <adec:decorative xmlns:adec="http://schemas.microsoft.com/office/drawing/2017/decorative" val="1"/>
              </a:ext>
            </a:extLst>
          </p:cNvPr>
          <p:cNvSpPr>
            <a:spLocks noGrp="1"/>
          </p:cNvSpPr>
          <p:nvPr>
            <p:ph type="dt" sz="half" idx="19"/>
          </p:nvPr>
        </p:nvSpPr>
        <p:spPr/>
        <p:txBody>
          <a:bodyPr/>
          <a:lstStyle/>
          <a:p>
            <a:endParaRPr lang="da-DK" dirty="0"/>
          </a:p>
        </p:txBody>
      </p:sp>
      <p:sp>
        <p:nvSpPr>
          <p:cNvPr id="7" name="Footer Placeholder 6" hidden="1">
            <a:extLst>
              <a:ext uri="{FF2B5EF4-FFF2-40B4-BE49-F238E27FC236}">
                <a16:creationId xmlns:a16="http://schemas.microsoft.com/office/drawing/2014/main" id="{9908E025-A0FB-4A57-BEE6-3B848F4574F7}"/>
              </a:ext>
              <a:ext uri="{C183D7F6-B498-43B3-948B-1728B52AA6E4}">
                <adec:decorative xmlns:adec="http://schemas.microsoft.com/office/drawing/2017/decorative" val="1"/>
              </a:ext>
            </a:extLst>
          </p:cNvPr>
          <p:cNvSpPr>
            <a:spLocks noGrp="1"/>
          </p:cNvSpPr>
          <p:nvPr>
            <p:ph type="ftr" sz="quarter" idx="20"/>
          </p:nvPr>
        </p:nvSpPr>
        <p:spPr/>
        <p:txBody>
          <a:bodyPr/>
          <a:lstStyle/>
          <a:p>
            <a:endParaRPr lang="en-GB"/>
          </a:p>
        </p:txBody>
      </p:sp>
      <p:pic>
        <p:nvPicPr>
          <p:cNvPr id="290098071" name="Logoimage" descr="{&quot;templafy&quot;:{&quot;id&quot;:&quot;cb19e538-b931-45f0-b672-7ac81ac2bf40&quot;}}"/>
          <p:cNvPicPr>
            <a:picLocks noChangeAspect="1"/>
          </p:cNvPicPr>
          <p:nvPr/>
        </p:nvPicPr>
        <p:blipFill>
          <a:blip r:embed="rId2"/>
          <a:stretch>
            <a:fillRect/>
          </a:stretch>
        </p:blipFill>
        <p:spPr>
          <a:xfrm>
            <a:off x="608" y="5712381"/>
            <a:ext cx="687600" cy="687600"/>
          </a:xfrm>
          <a:prstGeom prst="rect">
            <a:avLst/>
          </a:prstGeom>
        </p:spPr>
      </p:pic>
      <p:pic>
        <p:nvPicPr>
          <p:cNvPr id="1410902523" name="ExtralogoTopimage" descr="{&quot;templafy&quot;:{&quot;id&quot;:&quot;a37ab978-ea55-4089-b532-f78430b5ad95&quot;}}"/>
          <p:cNvPicPr>
            <a:picLocks noChangeAspect="1"/>
          </p:cNvPicPr>
          <p:nvPr/>
        </p:nvPicPr>
        <p:blipFill>
          <a:blip r:embed="rId3"/>
          <a:stretch>
            <a:fillRect/>
          </a:stretch>
        </p:blipFill>
        <p:spPr>
          <a:xfrm>
            <a:off x="9957600" y="97200"/>
            <a:ext cx="2178000" cy="684000"/>
          </a:xfrm>
          <a:prstGeom prst="rect">
            <a:avLst/>
          </a:prstGeom>
        </p:spPr>
      </p:pic>
      <p:pic>
        <p:nvPicPr>
          <p:cNvPr id="199030277" name="ExtralogoBottomimage" descr="{&quot;templafy&quot;:{&quot;id&quot;:&quot;53a839a2-19f3-4f03-b94e-f6e14e85ac24&quot;}}"/>
          <p:cNvPicPr>
            <a:picLocks noChangeAspect="1"/>
          </p:cNvPicPr>
          <p:nvPr/>
        </p:nvPicPr>
        <p:blipFill>
          <a:blip r:embed="rId3"/>
          <a:stretch>
            <a:fillRect/>
          </a:stretch>
        </p:blipFill>
        <p:spPr>
          <a:xfrm>
            <a:off x="5659749" y="6318000"/>
            <a:ext cx="1324800" cy="421200"/>
          </a:xfrm>
          <a:prstGeom prst="rect">
            <a:avLst/>
          </a:prstGeom>
        </p:spPr>
      </p:pic>
      <p:sp>
        <p:nvSpPr>
          <p:cNvPr id="8" name="Virksomhed" descr="{&quot;templafy&quot;:{&quot;id&quot;:&quot;4d054e63-2a7f-47aa-b7da-7c8a9899ee6f&quot;}}">
            <a:extLst>
              <a:ext uri="{FF2B5EF4-FFF2-40B4-BE49-F238E27FC236}">
                <a16:creationId xmlns:a16="http://schemas.microsoft.com/office/drawing/2014/main" id="{B392F202-0E27-8777-890A-4BCF80949218}"/>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12" name="Titel" descr="{&quot;templafy&quot;:{&quot;id&quot;:&quot;0a734cc2-d19b-439c-a39c-b39554a81f67&quot;}}">
            <a:extLst>
              <a:ext uri="{FF2B5EF4-FFF2-40B4-BE49-F238E27FC236}">
                <a16:creationId xmlns:a16="http://schemas.microsoft.com/office/drawing/2014/main" id="{651D6CA8-B6F1-3799-7F00-8456219A908E}"/>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b4cfd807-b757-44fd-b27b-a4f1010bbf91&quot;}}">
            <a:extLst>
              <a:ext uri="{FF2B5EF4-FFF2-40B4-BE49-F238E27FC236}">
                <a16:creationId xmlns:a16="http://schemas.microsoft.com/office/drawing/2014/main" id="{2339CBE2-F71F-132D-7F48-32D3BF8CAACA}"/>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4" name="Dato" descr="{&quot;templafy&quot;:{&quot;id&quot;:&quot;33a9000f-3032-48c6-8a7c-283527fb1972&quot;}}">
            <a:extLst>
              <a:ext uri="{FF2B5EF4-FFF2-40B4-BE49-F238E27FC236}">
                <a16:creationId xmlns:a16="http://schemas.microsoft.com/office/drawing/2014/main" id="{968B9867-07C7-D56E-45C2-24AA50BFBACA}"/>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15" name="CenterFreeText" descr="{&quot;templafy&quot;:{&quot;id&quot;:&quot;7af8b1f4-0173-4faf-8d65-16c517a4e538&quot;}}">
            <a:extLst>
              <a:ext uri="{FF2B5EF4-FFF2-40B4-BE49-F238E27FC236}">
                <a16:creationId xmlns:a16="http://schemas.microsoft.com/office/drawing/2014/main" id="{E0B57D99-E147-D482-C490-B5FEAD622B16}"/>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6" name="Center" descr="{&quot;templafy&quot;:{&quot;id&quot;:&quot;0625fc8d-f5f6-46ae-a934-391db50c084c&quot;}}" hidden="1">
            <a:extLst>
              <a:ext uri="{FF2B5EF4-FFF2-40B4-BE49-F238E27FC236}">
                <a16:creationId xmlns:a16="http://schemas.microsoft.com/office/drawing/2014/main" id="{4ECF457C-BCB3-A46C-26AB-05547CA4F548}"/>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el 1"/>
          <p:cNvSpPr>
            <a:spLocks noGrp="1"/>
          </p:cNvSpPr>
          <p:nvPr>
            <p:ph type="title" hasCustomPrompt="1"/>
          </p:nvPr>
        </p:nvSpPr>
        <p:spPr>
          <a:xfrm>
            <a:off x="1127125" y="1699200"/>
            <a:ext cx="10371275" cy="828000"/>
          </a:xfrm>
        </p:spPr>
        <p:txBody>
          <a:bodyPr/>
          <a:lstStyle>
            <a:lvl1pPr>
              <a:lnSpc>
                <a:spcPct val="85000"/>
              </a:lnSpc>
              <a:defRPr>
                <a:solidFill>
                  <a:schemeClr val="tx1"/>
                </a:solidFill>
              </a:defRPr>
            </a:lvl1pPr>
          </a:lstStyle>
          <a:p>
            <a:r>
              <a:rPr lang="da-DK" dirty="0"/>
              <a:t>Overskrift 28pt i max. to linjer </a:t>
            </a:r>
            <a:br>
              <a:rPr lang="da-DK" dirty="0"/>
            </a:br>
            <a:r>
              <a:rPr lang="da-DK" dirty="0"/>
              <a:t>teksten vokser opad</a:t>
            </a:r>
          </a:p>
        </p:txBody>
      </p:sp>
      <p:sp>
        <p:nvSpPr>
          <p:cNvPr id="11" name="Pladsholder til tekst 2"/>
          <p:cNvSpPr>
            <a:spLocks noGrp="1"/>
          </p:cNvSpPr>
          <p:nvPr>
            <p:ph type="body" sz="quarter" idx="15" hasCustomPrompt="1"/>
          </p:nvPr>
        </p:nvSpPr>
        <p:spPr>
          <a:xfrm>
            <a:off x="1127126" y="2818800"/>
            <a:ext cx="5004000" cy="648000"/>
          </a:xfrm>
        </p:spPr>
        <p:txBody>
          <a:bodyPr/>
          <a:lstStyle>
            <a:lvl1pPr marL="0" indent="0">
              <a:lnSpc>
                <a:spcPct val="85000"/>
              </a:lnSpc>
              <a:buFont typeface="Arial" panose="020B0604020202020204" pitchFamily="34" charset="0"/>
              <a:buNone/>
              <a:defRPr sz="1600" baseline="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7" name="Pladsholder til tekst 3"/>
          <p:cNvSpPr>
            <a:spLocks noGrp="1"/>
          </p:cNvSpPr>
          <p:nvPr>
            <p:ph type="body" sz="quarter" idx="16" hasCustomPrompt="1"/>
          </p:nvPr>
        </p:nvSpPr>
        <p:spPr>
          <a:xfrm>
            <a:off x="1127125" y="3747600"/>
            <a:ext cx="5004001"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8" name="Pladsholder til tekst 4"/>
          <p:cNvSpPr>
            <a:spLocks noGrp="1"/>
          </p:cNvSpPr>
          <p:nvPr>
            <p:ph type="body" sz="quarter" idx="17" hasCustomPrompt="1"/>
          </p:nvPr>
        </p:nvSpPr>
        <p:spPr>
          <a:xfrm>
            <a:off x="6501600" y="2818800"/>
            <a:ext cx="5004000"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9" name="Pladsholder til tekst5"/>
          <p:cNvSpPr>
            <a:spLocks noGrp="1"/>
          </p:cNvSpPr>
          <p:nvPr>
            <p:ph type="body" sz="quarter" idx="18" hasCustomPrompt="1"/>
          </p:nvPr>
        </p:nvSpPr>
        <p:spPr>
          <a:xfrm>
            <a:off x="6501600" y="3747600"/>
            <a:ext cx="5004000"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9" name="Slide Number Placeholder 8">
            <a:extLst>
              <a:ext uri="{FF2B5EF4-FFF2-40B4-BE49-F238E27FC236}">
                <a16:creationId xmlns:a16="http://schemas.microsoft.com/office/drawing/2014/main" id="{A58E4D84-1001-18C0-92D5-2BCBD8903E95}"/>
              </a:ext>
              <a:ext uri="{C183D7F6-B498-43B3-948B-1728B52AA6E4}">
                <adec:decorative xmlns:adec="http://schemas.microsoft.com/office/drawing/2017/decorative" val="1"/>
              </a:ext>
            </a:extLst>
          </p:cNvPr>
          <p:cNvSpPr>
            <a:spLocks noGrp="1"/>
          </p:cNvSpPr>
          <p:nvPr>
            <p:ph type="sldNum" sz="quarter" idx="21"/>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3967509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m - farvet baggrun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4E5C5C65-92B8-4B3F-BE1B-63180EB0E183}"/>
              </a:ext>
              <a:ext uri="{C183D7F6-B498-43B3-948B-1728B52AA6E4}">
                <adec:decorative xmlns:adec="http://schemas.microsoft.com/office/drawing/2017/decorative" val="1"/>
              </a:ext>
            </a:extLst>
          </p:cNvPr>
          <p:cNvSpPr>
            <a:spLocks noGrp="1"/>
          </p:cNvSpPr>
          <p:nvPr>
            <p:ph type="dt" sz="half" idx="19"/>
          </p:nvPr>
        </p:nvSpPr>
        <p:spPr/>
        <p:txBody>
          <a:bodyPr/>
          <a:lstStyle/>
          <a:p>
            <a:endParaRPr lang="da-DK" dirty="0"/>
          </a:p>
        </p:txBody>
      </p:sp>
      <p:sp>
        <p:nvSpPr>
          <p:cNvPr id="7" name="Footer Placeholder 6" hidden="1">
            <a:extLst>
              <a:ext uri="{FF2B5EF4-FFF2-40B4-BE49-F238E27FC236}">
                <a16:creationId xmlns:a16="http://schemas.microsoft.com/office/drawing/2014/main" id="{9908E025-A0FB-4A57-BEE6-3B848F4574F7}"/>
              </a:ext>
              <a:ext uri="{C183D7F6-B498-43B3-948B-1728B52AA6E4}">
                <adec:decorative xmlns:adec="http://schemas.microsoft.com/office/drawing/2017/decorative" val="1"/>
              </a:ext>
            </a:extLst>
          </p:cNvPr>
          <p:cNvSpPr>
            <a:spLocks noGrp="1"/>
          </p:cNvSpPr>
          <p:nvPr>
            <p:ph type="ftr" sz="quarter" idx="20"/>
          </p:nvPr>
        </p:nvSpPr>
        <p:spPr/>
        <p:txBody>
          <a:bodyPr/>
          <a:lstStyle/>
          <a:p>
            <a:endParaRPr lang="en-GB"/>
          </a:p>
        </p:txBody>
      </p:sp>
      <p:pic>
        <p:nvPicPr>
          <p:cNvPr id="1652987124" name="ExtralogoTopimage" descr="{&quot;templafy&quot;:{&quot;id&quot;:&quot;33ff1aab-abb0-485a-ae19-8fab199e99ff&quot;}}"/>
          <p:cNvPicPr>
            <a:picLocks noChangeAspect="1"/>
          </p:cNvPicPr>
          <p:nvPr/>
        </p:nvPicPr>
        <p:blipFill>
          <a:blip r:embed="rId2"/>
          <a:stretch>
            <a:fillRect/>
          </a:stretch>
        </p:blipFill>
        <p:spPr>
          <a:xfrm>
            <a:off x="9957600" y="97200"/>
            <a:ext cx="2178000" cy="684000"/>
          </a:xfrm>
          <a:prstGeom prst="rect">
            <a:avLst/>
          </a:prstGeom>
        </p:spPr>
      </p:pic>
      <p:pic>
        <p:nvPicPr>
          <p:cNvPr id="1506132784" name="ExtralogoBottomimage" descr="{&quot;templafy&quot;:{&quot;id&quot;:&quot;32b132f6-5556-4326-8461-24c84b67fb22&quot;}}"/>
          <p:cNvPicPr>
            <a:picLocks noChangeAspect="1"/>
          </p:cNvPicPr>
          <p:nvPr/>
        </p:nvPicPr>
        <p:blipFill>
          <a:blip r:embed="rId2"/>
          <a:stretch>
            <a:fillRect/>
          </a:stretch>
        </p:blipFill>
        <p:spPr>
          <a:xfrm>
            <a:off x="5659749" y="6318000"/>
            <a:ext cx="1324800" cy="421200"/>
          </a:xfrm>
          <a:prstGeom prst="rect">
            <a:avLst/>
          </a:prstGeom>
        </p:spPr>
      </p:pic>
      <p:sp>
        <p:nvSpPr>
          <p:cNvPr id="10" name="Titel" descr="{&quot;templafy&quot;:{&quot;id&quot;:&quot;b80f6014-19e3-4305-9d77-77177c60e74b&quot;}}">
            <a:extLst>
              <a:ext uri="{FF2B5EF4-FFF2-40B4-BE49-F238E27FC236}">
                <a16:creationId xmlns:a16="http://schemas.microsoft.com/office/drawing/2014/main" id="{5233E184-459D-75ED-9991-496EA25C2E6C}"/>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1" name="Navn" descr="{&quot;templafy&quot;:{&quot;id&quot;:&quot;76612355-5ada-407e-9afa-3cc26ad27d39&quot;}}">
            <a:extLst>
              <a:ext uri="{FF2B5EF4-FFF2-40B4-BE49-F238E27FC236}">
                <a16:creationId xmlns:a16="http://schemas.microsoft.com/office/drawing/2014/main" id="{00617ADF-C1D2-1B95-D51C-4DB7A2A7431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2" name="Dato" descr="{&quot;templafy&quot;:{&quot;id&quot;:&quot;23074fa8-d5c4-4f54-863c-9ce936430e38&quot;}}">
            <a:extLst>
              <a:ext uri="{FF2B5EF4-FFF2-40B4-BE49-F238E27FC236}">
                <a16:creationId xmlns:a16="http://schemas.microsoft.com/office/drawing/2014/main" id="{C6DE31FA-BAC9-F5B8-A779-A0015AD37FD3}"/>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2" name="Slide Number Placeholder 1">
            <a:extLst>
              <a:ext uri="{FF2B5EF4-FFF2-40B4-BE49-F238E27FC236}">
                <a16:creationId xmlns:a16="http://schemas.microsoft.com/office/drawing/2014/main" id="{46CAB180-EBD6-93D3-6B28-93036C5B9795}"/>
              </a:ext>
              <a:ext uri="{C183D7F6-B498-43B3-948B-1728B52AA6E4}">
                <adec:decorative xmlns:adec="http://schemas.microsoft.com/office/drawing/2017/decorative" val="1"/>
              </a:ext>
            </a:extLst>
          </p:cNvPr>
          <p:cNvSpPr>
            <a:spLocks noGrp="1"/>
          </p:cNvSpPr>
          <p:nvPr>
            <p:ph type="sldNum" sz="quarter" idx="21"/>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837009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35" name="Slide Number Placeholder 6">
            <a:extLst>
              <a:ext uri="{FF2B5EF4-FFF2-40B4-BE49-F238E27FC236}">
                <a16:creationId xmlns:a16="http://schemas.microsoft.com/office/drawing/2014/main" id="{83F8E170-69DF-4972-9F60-F68F14D60D7D}"/>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1330107711" name="ExtralogoBottomimage" descr="{&quot;templafy&quot;:{&quot;id&quot;:&quot;6381d2e7-34da-4a42-9728-f5b38c94853c&quot;}}"/>
          <p:cNvPicPr>
            <a:picLocks noChangeAspect="1"/>
          </p:cNvPicPr>
          <p:nvPr/>
        </p:nvPicPr>
        <p:blipFill>
          <a:blip r:embed="rId2"/>
          <a:stretch>
            <a:fillRect/>
          </a:stretch>
        </p:blipFill>
        <p:spPr>
          <a:xfrm>
            <a:off x="5659749" y="6318000"/>
            <a:ext cx="1324800" cy="421200"/>
          </a:xfrm>
          <a:prstGeom prst="rect">
            <a:avLst/>
          </a:prstGeom>
        </p:spPr>
      </p:pic>
      <p:pic>
        <p:nvPicPr>
          <p:cNvPr id="1808190525" name="ExtralogoTopimage" descr="{&quot;templafy&quot;:{&quot;id&quot;:&quot;d979fd3e-095d-4a17-83c0-98e57b9448de&quot;}}"/>
          <p:cNvPicPr>
            <a:picLocks noChangeAspect="1"/>
          </p:cNvPicPr>
          <p:nvPr/>
        </p:nvPicPr>
        <p:blipFill>
          <a:blip r:embed="rId2"/>
          <a:stretch>
            <a:fillRect/>
          </a:stretch>
        </p:blipFill>
        <p:spPr>
          <a:xfrm>
            <a:off x="9957600" y="97200"/>
            <a:ext cx="2178000" cy="684000"/>
          </a:xfrm>
          <a:prstGeom prst="rect">
            <a:avLst/>
          </a:prstGeom>
        </p:spPr>
      </p:pic>
      <p:sp>
        <p:nvSpPr>
          <p:cNvPr id="11" name="Titel" descr="{&quot;templafy&quot;:{&quot;id&quot;:&quot;909aad2b-1eeb-465a-8ff3-88d48f432460&quot;}}">
            <a:extLst>
              <a:ext uri="{FF2B5EF4-FFF2-40B4-BE49-F238E27FC236}">
                <a16:creationId xmlns:a16="http://schemas.microsoft.com/office/drawing/2014/main" id="{AC9789B1-B1CE-D7FF-3EE9-41BAAA0B422A}"/>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6d47a26d-5405-451c-a39e-3748e4bdcd75&quot;}}">
            <a:extLst>
              <a:ext uri="{FF2B5EF4-FFF2-40B4-BE49-F238E27FC236}">
                <a16:creationId xmlns:a16="http://schemas.microsoft.com/office/drawing/2014/main" id="{BC3409DC-AF70-C674-C7AC-87B2EFBB5FD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3" name="Dato" descr="{&quot;templafy&quot;:{&quot;id&quot;:&quot;2c7787d6-a8ca-479e-ad00-421514a6b822&quot;}}">
            <a:extLst>
              <a:ext uri="{FF2B5EF4-FFF2-40B4-BE49-F238E27FC236}">
                <a16:creationId xmlns:a16="http://schemas.microsoft.com/office/drawing/2014/main" id="{300F5851-07AE-CC08-8C6F-5D2C9E1945A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Tree>
    <p:extLst>
      <p:ext uri="{BB962C8B-B14F-4D97-AF65-F5344CB8AC3E}">
        <p14:creationId xmlns:p14="http://schemas.microsoft.com/office/powerpoint/2010/main" val="425807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med billede">
    <p:spTree>
      <p:nvGrpSpPr>
        <p:cNvPr id="1" name=""/>
        <p:cNvGrpSpPr/>
        <p:nvPr/>
      </p:nvGrpSpPr>
      <p:grpSpPr>
        <a:xfrm>
          <a:off x="0" y="0"/>
          <a:ext cx="0" cy="0"/>
          <a:chOff x="0" y="0"/>
          <a:chExt cx="0" cy="0"/>
        </a:xfrm>
      </p:grpSpPr>
      <p:sp>
        <p:nvSpPr>
          <p:cNvPr id="6" name="Footer">
            <a:extLst>
              <a:ext uri="{FF2B5EF4-FFF2-40B4-BE49-F238E27FC236}">
                <a16:creationId xmlns:a16="http://schemas.microsoft.com/office/drawing/2014/main" id="{30FDFCA5-769A-03D9-8D57-051DA19D2FB5}"/>
              </a:ext>
              <a:ext uri="{C183D7F6-B498-43B3-948B-1728B52AA6E4}">
                <adec:decorative xmlns:adec="http://schemas.microsoft.com/office/drawing/2017/decorative" val="1"/>
              </a:ext>
            </a:extLst>
          </p:cNvP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10" name="Dato">
            <a:extLst>
              <a:ext uri="{FF2B5EF4-FFF2-40B4-BE49-F238E27FC236}">
                <a16:creationId xmlns:a16="http://schemas.microsoft.com/office/drawing/2014/main" id="{1E512A54-83E1-61C2-C416-D88B731530AE}"/>
              </a:ext>
              <a:ext uri="{C183D7F6-B498-43B3-948B-1728B52AA6E4}">
                <adec:decorative xmlns:adec="http://schemas.microsoft.com/office/drawing/2017/decorative" val="1"/>
              </a:ext>
            </a:extLst>
          </p:cNvPr>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dirty="0"/>
          </a:p>
        </p:txBody>
      </p:sp>
      <p:sp>
        <p:nvSpPr>
          <p:cNvPr id="24" name="Rektangel 23">
            <a:extLst>
              <a:ext uri="{FF2B5EF4-FFF2-40B4-BE49-F238E27FC236}">
                <a16:creationId xmlns:a16="http://schemas.microsoft.com/office/drawing/2014/main" id="{9683C752-88D7-4AD3-AF5E-81075EDEFBD6}"/>
              </a:ext>
              <a:ext uri="{C183D7F6-B498-43B3-948B-1728B52AA6E4}">
                <adec:decorative xmlns:adec="http://schemas.microsoft.com/office/drawing/2017/decorative" val="1"/>
              </a:ext>
            </a:extLst>
          </p:cNvPr>
          <p:cNvSpPr/>
          <p:nvPr userDrawn="1"/>
        </p:nvSpPr>
        <p:spPr>
          <a:xfrm>
            <a:off x="-1" y="4374000"/>
            <a:ext cx="12191999" cy="2484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a:p>
        </p:txBody>
      </p:sp>
      <p:pic>
        <p:nvPicPr>
          <p:cNvPr id="1454341879" name="Logoimage" descr="{&quot;templafy&quot;:{&quot;id&quot;:&quot;5ddcb93f-e313-41b7-8520-a419fc28578c&quot;}}"/>
          <p:cNvPicPr>
            <a:picLocks noChangeAspect="1"/>
          </p:cNvPicPr>
          <p:nvPr/>
        </p:nvPicPr>
        <p:blipFill>
          <a:blip r:embed="rId2"/>
          <a:stretch>
            <a:fillRect/>
          </a:stretch>
        </p:blipFill>
        <p:spPr>
          <a:xfrm>
            <a:off x="608" y="5712381"/>
            <a:ext cx="687600" cy="687600"/>
          </a:xfrm>
          <a:prstGeom prst="rect">
            <a:avLst/>
          </a:prstGeom>
        </p:spPr>
      </p:pic>
      <p:pic>
        <p:nvPicPr>
          <p:cNvPr id="1413967086" name="ExtralogoBottomimage" descr="{&quot;templafy&quot;:{&quot;id&quot;:&quot;0403987a-e6c1-4ef7-b66d-3dc9de8096a3&quot;}}"/>
          <p:cNvPicPr>
            <a:picLocks noChangeAspect="1"/>
          </p:cNvPicPr>
          <p:nvPr/>
        </p:nvPicPr>
        <p:blipFill>
          <a:blip r:embed="rId3"/>
          <a:stretch>
            <a:fillRect/>
          </a:stretch>
        </p:blipFill>
        <p:spPr>
          <a:xfrm>
            <a:off x="5659749" y="6318000"/>
            <a:ext cx="1324800" cy="421200"/>
          </a:xfrm>
          <a:prstGeom prst="rect">
            <a:avLst/>
          </a:prstGeom>
        </p:spPr>
      </p:pic>
      <p:pic>
        <p:nvPicPr>
          <p:cNvPr id="566751187" name="ExtralogoTopimage" descr="{&quot;templafy&quot;:{&quot;id&quot;:&quot;caa16d00-5fae-4eb6-b10a-6f8fa0946fa6&quot;}}"/>
          <p:cNvPicPr>
            <a:picLocks noChangeAspect="1"/>
          </p:cNvPicPr>
          <p:nvPr/>
        </p:nvPicPr>
        <p:blipFill>
          <a:blip r:embed="rId3"/>
          <a:stretch>
            <a:fillRect/>
          </a:stretch>
        </p:blipFill>
        <p:spPr>
          <a:xfrm>
            <a:off x="9957600" y="97200"/>
            <a:ext cx="2178000" cy="684000"/>
          </a:xfrm>
          <a:prstGeom prst="rect">
            <a:avLst/>
          </a:prstGeom>
        </p:spPr>
      </p:pic>
      <p:sp>
        <p:nvSpPr>
          <p:cNvPr id="11" name="Titel" descr="{&quot;templafy&quot;:{&quot;id&quot;:&quot;4007a89e-772b-4b18-9fdb-4ffdc6724a15&quot;}}">
            <a:extLst>
              <a:ext uri="{FF2B5EF4-FFF2-40B4-BE49-F238E27FC236}">
                <a16:creationId xmlns:a16="http://schemas.microsoft.com/office/drawing/2014/main" id="{4C8B9C52-5E61-26E2-7752-AA8ECBDB6F34}"/>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cc0e9ecd-7cd9-4dff-8fbf-cf78d3d9417c&quot;}}">
            <a:extLst>
              <a:ext uri="{FF2B5EF4-FFF2-40B4-BE49-F238E27FC236}">
                <a16:creationId xmlns:a16="http://schemas.microsoft.com/office/drawing/2014/main" id="{D259977B-E08A-8DF3-6E8E-7C57AFD486D3}"/>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3" name="Dato" descr="{&quot;templafy&quot;:{&quot;id&quot;:&quot;602ffb49-60fc-4d74-a18d-6100f7f12f8a&quot;}}">
            <a:extLst>
              <a:ext uri="{FF2B5EF4-FFF2-40B4-BE49-F238E27FC236}">
                <a16:creationId xmlns:a16="http://schemas.microsoft.com/office/drawing/2014/main" id="{6FFEEA08-0860-E6BC-452F-1A5E74ED0CB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9" name="CenterFreeText" descr="{&quot;templafy&quot;:{&quot;id&quot;:&quot;69e52461-5b7b-4776-b8f6-d331319eee2d&quot;}}">
            <a:extLst>
              <a:ext uri="{FF2B5EF4-FFF2-40B4-BE49-F238E27FC236}">
                <a16:creationId xmlns:a16="http://schemas.microsoft.com/office/drawing/2014/main" id="{907DF260-024D-3D30-B302-DFEBAA33423C}"/>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4" name="Center" descr="{&quot;templafy&quot;:{&quot;id&quot;:&quot;82e053a0-8870-4177-b60c-331477cb90fc&quot;}}" hidden="1">
            <a:extLst>
              <a:ext uri="{FF2B5EF4-FFF2-40B4-BE49-F238E27FC236}">
                <a16:creationId xmlns:a16="http://schemas.microsoft.com/office/drawing/2014/main" id="{6D6FD68E-FB65-4475-5C37-6433AF7062A0}"/>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5" name="Virksomhed" descr="{&quot;templafy&quot;:{&quot;id&quot;:&quot;6bca51ab-8b15-47bd-830d-cc1202cdccea&quot;}}">
            <a:extLst>
              <a:ext uri="{FF2B5EF4-FFF2-40B4-BE49-F238E27FC236}">
                <a16:creationId xmlns:a16="http://schemas.microsoft.com/office/drawing/2014/main" id="{AE40CD7D-1680-5D21-FB55-DCF9B78C0C7B}"/>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pic>
        <p:nvPicPr>
          <p:cNvPr id="7" name="Billede 6">
            <a:extLst>
              <a:ext uri="{FF2B5EF4-FFF2-40B4-BE49-F238E27FC236}">
                <a16:creationId xmlns:a16="http://schemas.microsoft.com/office/drawing/2014/main" id="{C3B42D70-D59C-2FA4-CA43-55437102955D}"/>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0" y="835854"/>
            <a:ext cx="12192000" cy="3545147"/>
          </a:xfrm>
          <a:prstGeom prst="rect">
            <a:avLst/>
          </a:prstGeom>
        </p:spPr>
      </p:pic>
      <p:sp>
        <p:nvSpPr>
          <p:cNvPr id="28" name="Titel 1">
            <a:extLst>
              <a:ext uri="{FF2B5EF4-FFF2-40B4-BE49-F238E27FC236}">
                <a16:creationId xmlns:a16="http://schemas.microsoft.com/office/drawing/2014/main" id="{4595C0FA-AA7D-4727-B042-A050A2C8689F}"/>
              </a:ext>
            </a:extLst>
          </p:cNvPr>
          <p:cNvSpPr>
            <a:spLocks noGrp="1"/>
          </p:cNvSpPr>
          <p:nvPr>
            <p:ph type="title" hasCustomPrompt="1"/>
          </p:nvPr>
        </p:nvSpPr>
        <p:spPr>
          <a:xfrm>
            <a:off x="1127125" y="4669163"/>
            <a:ext cx="10371275" cy="1028375"/>
          </a:xfrm>
        </p:spPr>
        <p:txBody>
          <a:bodyPr anchor="t" anchorCtr="0"/>
          <a:lstStyle>
            <a:lvl1pPr>
              <a:defRPr sz="3800">
                <a:solidFill>
                  <a:schemeClr val="tx1"/>
                </a:solidFill>
              </a:defRPr>
            </a:lvl1pPr>
          </a:lstStyle>
          <a:p>
            <a:r>
              <a:rPr lang="da-DK" dirty="0"/>
              <a:t>Overskrift 38pt skrives her i en eller to linjer</a:t>
            </a:r>
          </a:p>
        </p:txBody>
      </p:sp>
      <p:sp>
        <p:nvSpPr>
          <p:cNvPr id="8" name="Pladsholder til billede 5">
            <a:extLst>
              <a:ext uri="{FF2B5EF4-FFF2-40B4-BE49-F238E27FC236}">
                <a16:creationId xmlns:a16="http://schemas.microsoft.com/office/drawing/2014/main" id="{8737F8AC-7DB9-0C6B-6F24-28C5D7ADB49A}"/>
              </a:ext>
              <a:ext uri="{C183D7F6-B498-43B3-948B-1728B52AA6E4}">
                <adec:decorative xmlns:adec="http://schemas.microsoft.com/office/drawing/2017/decorative" val="1"/>
              </a:ext>
            </a:extLst>
          </p:cNvPr>
          <p:cNvSpPr>
            <a:spLocks noGrp="1"/>
          </p:cNvSpPr>
          <p:nvPr>
            <p:ph type="pic" sz="quarter" idx="13" hasCustomPrompt="1"/>
          </p:nvPr>
        </p:nvSpPr>
        <p:spPr>
          <a:xfrm>
            <a:off x="0" y="836545"/>
            <a:ext cx="12192000" cy="3546956"/>
          </a:xfrm>
        </p:spPr>
        <p:txBody>
          <a:bodyPr tIns="900000" anchor="ctr" anchorCtr="1"/>
          <a:lstStyle>
            <a:lvl1pPr marL="0" indent="0">
              <a:buNone/>
              <a:defRPr sz="2000">
                <a:solidFill>
                  <a:schemeClr val="bg1"/>
                </a:solidFill>
              </a:defRPr>
            </a:lvl1pPr>
          </a:lstStyle>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r>
              <a:rPr lang="da-DK" dirty="0"/>
              <a:t>Klik på ikon for at indsætte billede</a:t>
            </a:r>
          </a:p>
        </p:txBody>
      </p:sp>
      <p:sp>
        <p:nvSpPr>
          <p:cNvPr id="15" name="Slide Number Placeholder 14">
            <a:extLst>
              <a:ext uri="{FF2B5EF4-FFF2-40B4-BE49-F238E27FC236}">
                <a16:creationId xmlns:a16="http://schemas.microsoft.com/office/drawing/2014/main" id="{E12B3B7B-B901-C646-1EEB-3968748BD9BF}"/>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2557265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el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endParaRPr lang="da-DK"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da-DK"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0DAB5548-7253-48D6-B95B-F3D312A72220}" type="slidenum">
              <a:rPr lang="da-DK" smtClean="0"/>
              <a:pPr/>
              <a:t>‹nr.›</a:t>
            </a:fld>
            <a:endParaRPr lang="da-DK"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498144955"/>
      </p:ext>
    </p:extLst>
  </p:cSld>
  <p:clrMapOvr>
    <a:overrideClrMapping bg1="lt1" tx1="dk1" bg2="lt2" tx2="dk2" accent1="accent1" accent2="accent2" accent3="accent3" accent4="accent4" accent5="accent5" accent6="accent6" hlink="hlink" folHlink="folHlink"/>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172164876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endParaRPr lang="da-DK"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da-DK"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0DAB5548-7253-48D6-B95B-F3D312A72220}" type="slidenum">
              <a:rPr lang="da-DK" smtClean="0"/>
              <a:pPr/>
              <a:t>‹nr.›</a:t>
            </a:fld>
            <a:endParaRPr lang="da-DK"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778802358"/>
      </p:ext>
    </p:extLst>
  </p:cSld>
  <p:clrMapOvr>
    <a:overrideClrMapping bg1="dk1" tx1="lt1" bg2="dk2" tx2="lt2" accent1="accent1" accent2="accent2" accent3="accent3" accent4="accent4" accent5="accent5" accent6="accent6" hlink="hlink" folHlink="folHlink"/>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da-DK"/>
              <a:t>Klik for at redigere titeltypografien i masteren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130920263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endParaRPr lang="da-DK" dirty="0"/>
          </a:p>
        </p:txBody>
      </p:sp>
      <p:sp>
        <p:nvSpPr>
          <p:cNvPr id="8" name="Footer Placeholder 7"/>
          <p:cNvSpPr>
            <a:spLocks noGrp="1"/>
          </p:cNvSpPr>
          <p:nvPr>
            <p:ph type="ftr" sz="quarter" idx="11"/>
          </p:nvPr>
        </p:nvSpPr>
        <p:spPr/>
        <p:txBody>
          <a:bodyPr/>
          <a:lstStyle/>
          <a:p>
            <a:endParaRPr lang="da-DK" dirty="0"/>
          </a:p>
        </p:txBody>
      </p:sp>
      <p:sp>
        <p:nvSpPr>
          <p:cNvPr id="9" name="Slide Number Placeholder 8"/>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352008861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86346140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a-DK" dirty="0"/>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AB5548-7253-48D6-B95B-F3D312A72220}" type="slidenum">
              <a:rPr lang="en-GB" smtClean="0"/>
              <a:pPr/>
              <a:t>‹nr.›</a:t>
            </a:fld>
            <a:endParaRPr lang="en-GB" dirty="0"/>
          </a:p>
        </p:txBody>
      </p:sp>
      <p:sp>
        <p:nvSpPr>
          <p:cNvPr id="5" name="Titel" descr="{&quot;templafy&quot;:{&quot;id&quot;:&quot;909aad2b-1eeb-465a-8ff3-88d48f432460&quot;}}">
            <a:extLst>
              <a:ext uri="{FF2B5EF4-FFF2-40B4-BE49-F238E27FC236}">
                <a16:creationId xmlns:a16="http://schemas.microsoft.com/office/drawing/2014/main" id="{E9BF31E5-F5B8-CD71-BBB7-FD368FBE9F20}"/>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6" name="Navn" descr="{&quot;templafy&quot;:{&quot;id&quot;:&quot;6d47a26d-5405-451c-a39e-3748e4bdcd75&quot;}}">
            <a:extLst>
              <a:ext uri="{FF2B5EF4-FFF2-40B4-BE49-F238E27FC236}">
                <a16:creationId xmlns:a16="http://schemas.microsoft.com/office/drawing/2014/main" id="{9AC54180-1BD7-9CD3-F3CB-271F7143B39A}"/>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7" name="Dato" descr="{&quot;templafy&quot;:{&quot;id&quot;:&quot;2c7787d6-a8ca-479e-ad00-421514a6b822&quot;}}">
            <a:extLst>
              <a:ext uri="{FF2B5EF4-FFF2-40B4-BE49-F238E27FC236}">
                <a16:creationId xmlns:a16="http://schemas.microsoft.com/office/drawing/2014/main" id="{082AE8FF-7926-3122-3DB1-F75358B29D7D}"/>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Tree>
    <p:extLst>
      <p:ext uri="{BB962C8B-B14F-4D97-AF65-F5344CB8AC3E}">
        <p14:creationId xmlns:p14="http://schemas.microsoft.com/office/powerpoint/2010/main" val="4134915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da-DK"/>
              <a:t>Klik for at redigere titeltypografien i masteren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endParaRPr lang="da-DK"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da-DK"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DAB5548-7253-48D6-B95B-F3D312A72220}" type="slidenum">
              <a:rPr lang="da-DK" smtClean="0"/>
              <a:pPr/>
              <a:t>‹nr.›</a:t>
            </a:fld>
            <a:endParaRPr lang="da-DK"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706373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endParaRPr lang="da-DK"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da-DK"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DAB5548-7253-48D6-B95B-F3D312A72220}" type="slidenum">
              <a:rPr lang="da-DK" smtClean="0"/>
              <a:pPr/>
              <a:t>‹nr.›</a:t>
            </a:fld>
            <a:endParaRPr lang="da-DK"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5728790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223891267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Én tekstspalte">
    <p:spTree>
      <p:nvGrpSpPr>
        <p:cNvPr id="1" name=""/>
        <p:cNvGrpSpPr/>
        <p:nvPr/>
      </p:nvGrpSpPr>
      <p:grpSpPr>
        <a:xfrm>
          <a:off x="0" y="0"/>
          <a:ext cx="0" cy="0"/>
          <a:chOff x="0" y="0"/>
          <a:chExt cx="0" cy="0"/>
        </a:xfrm>
      </p:grpSpPr>
      <p:sp>
        <p:nvSpPr>
          <p:cNvPr id="4" name="Footer" hidden="1">
            <a:extLst>
              <a:ext uri="{FF2B5EF4-FFF2-40B4-BE49-F238E27FC236}">
                <a16:creationId xmlns:a16="http://schemas.microsoft.com/office/drawing/2014/main" id="{E9AB7E8A-3902-63AB-0F23-C20AA8BB7C22}"/>
              </a:ext>
            </a:extLst>
          </p:cNvP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9" name="Dato" hidden="1">
            <a:extLst>
              <a:ext uri="{FF2B5EF4-FFF2-40B4-BE49-F238E27FC236}">
                <a16:creationId xmlns:a16="http://schemas.microsoft.com/office/drawing/2014/main" id="{F5A73DD7-44FA-3E46-24CD-2153A338123C}"/>
              </a:ext>
            </a:extLst>
          </p:cNvPr>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dirty="0"/>
          </a:p>
        </p:txBody>
      </p:sp>
      <p:sp>
        <p:nvSpPr>
          <p:cNvPr id="19" name="Rektangel 18">
            <a:extLst>
              <a:ext uri="{FF2B5EF4-FFF2-40B4-BE49-F238E27FC236}">
                <a16:creationId xmlns:a16="http://schemas.microsoft.com/office/drawing/2014/main" id="{FE491970-C3E5-4ACC-B2C7-ED91F9637F03}"/>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76431972" name="Logoimage" descr="{&quot;templafy&quot;:{&quot;id&quot;:&quot;b16c790a-e807-4406-a66c-0718fd80473c&quot;}}"/>
          <p:cNvPicPr>
            <a:picLocks noChangeAspect="1"/>
          </p:cNvPicPr>
          <p:nvPr/>
        </p:nvPicPr>
        <p:blipFill>
          <a:blip r:embed="rId2"/>
          <a:stretch>
            <a:fillRect/>
          </a:stretch>
        </p:blipFill>
        <p:spPr>
          <a:xfrm>
            <a:off x="608" y="5712381"/>
            <a:ext cx="687600" cy="687600"/>
          </a:xfrm>
          <a:prstGeom prst="rect">
            <a:avLst/>
          </a:prstGeom>
        </p:spPr>
      </p:pic>
      <p:pic>
        <p:nvPicPr>
          <p:cNvPr id="988949559" name="ExtralogoBottomimage" descr="{&quot;templafy&quot;:{&quot;id&quot;:&quot;7219d33b-7600-4d60-b63c-fe6b28a15abc&quot;}}"/>
          <p:cNvPicPr>
            <a:picLocks noChangeAspect="1"/>
          </p:cNvPicPr>
          <p:nvPr/>
        </p:nvPicPr>
        <p:blipFill>
          <a:blip r:embed="rId3"/>
          <a:stretch>
            <a:fillRect/>
          </a:stretch>
        </p:blipFill>
        <p:spPr>
          <a:xfrm>
            <a:off x="5659749" y="6318000"/>
            <a:ext cx="1324800" cy="421200"/>
          </a:xfrm>
          <a:prstGeom prst="rect">
            <a:avLst/>
          </a:prstGeom>
        </p:spPr>
      </p:pic>
      <p:pic>
        <p:nvPicPr>
          <p:cNvPr id="1139532347" name="ExtralogoTopimage" descr="{&quot;templafy&quot;:{&quot;id&quot;:&quot;7752bf05-e2aa-4b43-a8a6-3a22e4683eb9&quot;}}"/>
          <p:cNvPicPr>
            <a:picLocks noChangeAspect="1"/>
          </p:cNvPicPr>
          <p:nvPr/>
        </p:nvPicPr>
        <p:blipFill>
          <a:blip r:embed="rId3"/>
          <a:stretch>
            <a:fillRect/>
          </a:stretch>
        </p:blipFill>
        <p:spPr>
          <a:xfrm>
            <a:off x="9957600" y="97200"/>
            <a:ext cx="2178000" cy="684000"/>
          </a:xfrm>
          <a:prstGeom prst="rect">
            <a:avLst/>
          </a:prstGeom>
        </p:spPr>
      </p:pic>
      <p:sp>
        <p:nvSpPr>
          <p:cNvPr id="8" name="Virksomhed" descr="{&quot;templafy&quot;:{&quot;id&quot;:&quot;8e2c3ffd-9dbf-4235-903e-37c695a19b80&quot;}}">
            <a:extLst>
              <a:ext uri="{FF2B5EF4-FFF2-40B4-BE49-F238E27FC236}">
                <a16:creationId xmlns:a16="http://schemas.microsoft.com/office/drawing/2014/main" id="{7402D21C-A72A-119A-5A49-5B89CDAD2A27}"/>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12" name="Titel" descr="{&quot;templafy&quot;:{&quot;id&quot;:&quot;6f3c983b-b721-41df-b018-eddd945b61ae&quot;}}">
            <a:extLst>
              <a:ext uri="{FF2B5EF4-FFF2-40B4-BE49-F238E27FC236}">
                <a16:creationId xmlns:a16="http://schemas.microsoft.com/office/drawing/2014/main" id="{AECAD273-CC76-400F-E654-CD34991C557B}"/>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1398e888-b7d1-498d-8c75-bdaf25bb4bc1&quot;}}">
            <a:extLst>
              <a:ext uri="{FF2B5EF4-FFF2-40B4-BE49-F238E27FC236}">
                <a16:creationId xmlns:a16="http://schemas.microsoft.com/office/drawing/2014/main" id="{530754C7-7382-2C4B-DBA5-28B1789A694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4" name="Dato" descr="{&quot;templafy&quot;:{&quot;id&quot;:&quot;edd02579-1704-4b3a-8539-47d793b9456b&quot;}}">
            <a:extLst>
              <a:ext uri="{FF2B5EF4-FFF2-40B4-BE49-F238E27FC236}">
                <a16:creationId xmlns:a16="http://schemas.microsoft.com/office/drawing/2014/main" id="{27CB55CB-A90C-33C8-AB95-CFD9DF73188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7" name="CenterFreeText" descr="{&quot;templafy&quot;:{&quot;id&quot;:&quot;61e83f13-4a55-446e-8426-e2b388180cab&quot;}}">
            <a:extLst>
              <a:ext uri="{FF2B5EF4-FFF2-40B4-BE49-F238E27FC236}">
                <a16:creationId xmlns:a16="http://schemas.microsoft.com/office/drawing/2014/main" id="{3ECD29F8-90E2-D6ED-5E55-66EEF559748D}"/>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5" name="Center" descr="{&quot;templafy&quot;:{&quot;id&quot;:&quot;7ed3aeb1-8292-4429-9e4b-30de3e500c57&quot;}}" hidden="1">
            <a:extLst>
              <a:ext uri="{FF2B5EF4-FFF2-40B4-BE49-F238E27FC236}">
                <a16:creationId xmlns:a16="http://schemas.microsoft.com/office/drawing/2014/main" id="{61DB617C-0769-BCA8-9610-FF7B75B654F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1"/>
          <p:cNvSpPr>
            <a:spLocks noGrp="1"/>
          </p:cNvSpPr>
          <p:nvPr>
            <p:ph type="title" hasCustomPrompt="1"/>
          </p:nvPr>
        </p:nvSpPr>
        <p:spPr>
          <a:xfrm>
            <a:off x="1126800" y="871200"/>
            <a:ext cx="10371600" cy="827497"/>
          </a:xfrm>
        </p:spPr>
        <p:txBody>
          <a:bodyPr/>
          <a:lstStyle>
            <a:lvl1pPr>
              <a:lnSpc>
                <a:spcPct val="85000"/>
              </a:lnSpc>
              <a:defRPr/>
            </a:lvl1pPr>
          </a:lstStyle>
          <a:p>
            <a:r>
              <a:rPr lang="da-DK" dirty="0"/>
              <a:t>Overskrift 28pt i max. to linjer </a:t>
            </a:r>
            <a:br>
              <a:rPr lang="da-DK" dirty="0"/>
            </a:br>
            <a:r>
              <a:rPr lang="da-DK" dirty="0"/>
              <a:t>teksten vokser opad</a:t>
            </a:r>
          </a:p>
        </p:txBody>
      </p:sp>
      <p:sp>
        <p:nvSpPr>
          <p:cNvPr id="3" name="Pladsholder til indhold 2"/>
          <p:cNvSpPr>
            <a:spLocks noGrp="1"/>
          </p:cNvSpPr>
          <p:nvPr>
            <p:ph sz="quarter" idx="13" hasCustomPrompt="1"/>
          </p:nvPr>
        </p:nvSpPr>
        <p:spPr>
          <a:xfrm>
            <a:off x="1127125" y="1989137"/>
            <a:ext cx="10371275"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p:txBody>
      </p:sp>
      <p:sp>
        <p:nvSpPr>
          <p:cNvPr id="10" name="Slide Number Placeholder 9">
            <a:extLst>
              <a:ext uri="{FF2B5EF4-FFF2-40B4-BE49-F238E27FC236}">
                <a16:creationId xmlns:a16="http://schemas.microsoft.com/office/drawing/2014/main" id="{D8BA5166-5C3A-4087-CB96-55F6CE4EE9D8}"/>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831099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157720625"/>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tar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dirty="0"/>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30" name="Background">
            <a:extLst>
              <a:ext uri="{FF2B5EF4-FFF2-40B4-BE49-F238E27FC236}">
                <a16:creationId xmlns:a16="http://schemas.microsoft.com/office/drawing/2014/main" id="{24E50DC6-5BA7-4119-B609-D4119B5D52D2}"/>
              </a:ext>
              <a:ext uri="{C183D7F6-B498-43B3-948B-1728B52AA6E4}">
                <adec:decorative xmlns:adec="http://schemas.microsoft.com/office/drawing/2017/decorative" val="1"/>
              </a:ext>
            </a:extLst>
          </p:cNvPr>
          <p:cNvSpPr/>
          <p:nvPr userDrawn="1"/>
        </p:nvSpPr>
        <p:spPr>
          <a:xfrm>
            <a:off x="0" y="1358214"/>
            <a:ext cx="12191423" cy="5502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pic>
        <p:nvPicPr>
          <p:cNvPr id="781058340" name="Logoimage" descr="{&quot;templafy&quot;:{&quot;id&quot;:&quot;b978ee9b-ac8d-4e5d-954a-bb5affd17f72&quot;}}"/>
          <p:cNvPicPr>
            <a:picLocks noChangeAspect="1"/>
          </p:cNvPicPr>
          <p:nvPr/>
        </p:nvPicPr>
        <p:blipFill>
          <a:blip r:embed="rId2"/>
          <a:stretch>
            <a:fillRect/>
          </a:stretch>
        </p:blipFill>
        <p:spPr>
          <a:xfrm>
            <a:off x="608" y="5712381"/>
            <a:ext cx="687600" cy="687600"/>
          </a:xfrm>
          <a:prstGeom prst="rect">
            <a:avLst/>
          </a:prstGeom>
        </p:spPr>
      </p:pic>
      <p:pic>
        <p:nvPicPr>
          <p:cNvPr id="419159412" name="ExtralogoBottomimage" descr="{&quot;templafy&quot;:{&quot;id&quot;:&quot;22dfc3e6-8c17-40b8-8072-d7b0821cd485&quot;}}"/>
          <p:cNvPicPr>
            <a:picLocks noChangeAspect="1"/>
          </p:cNvPicPr>
          <p:nvPr/>
        </p:nvPicPr>
        <p:blipFill>
          <a:blip r:embed="rId3"/>
          <a:stretch>
            <a:fillRect/>
          </a:stretch>
        </p:blipFill>
        <p:spPr>
          <a:xfrm>
            <a:off x="5659749" y="6318000"/>
            <a:ext cx="1324800" cy="421200"/>
          </a:xfrm>
          <a:prstGeom prst="rect">
            <a:avLst/>
          </a:prstGeom>
        </p:spPr>
      </p:pic>
      <p:pic>
        <p:nvPicPr>
          <p:cNvPr id="1872419763" name="ExtralogoTopimage" descr="{&quot;templafy&quot;:{&quot;id&quot;:&quot;9f8ea228-84f6-4cb7-9bbf-e332cf3b116c&quot;}}"/>
          <p:cNvPicPr>
            <a:picLocks noChangeAspect="1"/>
          </p:cNvPicPr>
          <p:nvPr/>
        </p:nvPicPr>
        <p:blipFill>
          <a:blip r:embed="rId3"/>
          <a:stretch>
            <a:fillRect/>
          </a:stretch>
        </p:blipFill>
        <p:spPr>
          <a:xfrm>
            <a:off x="9957600" y="97200"/>
            <a:ext cx="2178000" cy="684000"/>
          </a:xfrm>
          <a:prstGeom prst="rect">
            <a:avLst/>
          </a:prstGeom>
        </p:spPr>
      </p:pic>
      <p:sp>
        <p:nvSpPr>
          <p:cNvPr id="4" name="Virksomhed" descr="{&quot;templafy&quot;:{&quot;id&quot;:&quot;4df0d0e4-9fa6-48e9-aa9b-cfee93f0337c&quot;}}">
            <a:extLst>
              <a:ext uri="{FF2B5EF4-FFF2-40B4-BE49-F238E27FC236}">
                <a16:creationId xmlns:a16="http://schemas.microsoft.com/office/drawing/2014/main" id="{44DF0A83-9F86-1CD0-16C7-E3EE9D754592}"/>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6" name="CenterFreeText" descr="{&quot;templafy&quot;:{&quot;id&quot;:&quot;4e05a4f6-43ba-4f8a-a809-3549a920b2bc&quot;}}">
            <a:extLst>
              <a:ext uri="{FF2B5EF4-FFF2-40B4-BE49-F238E27FC236}">
                <a16:creationId xmlns:a16="http://schemas.microsoft.com/office/drawing/2014/main" id="{C5580BBD-56AE-7634-00FF-CB437CE38F35}"/>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9" name="Center" descr="{&quot;templafy&quot;:{&quot;id&quot;:&quot;61910bf2-430e-44b7-be4e-850afa412e51&quot;}}" hidden="1">
            <a:extLst>
              <a:ext uri="{FF2B5EF4-FFF2-40B4-BE49-F238E27FC236}">
                <a16:creationId xmlns:a16="http://schemas.microsoft.com/office/drawing/2014/main" id="{907C70E1-C840-FC14-EB06-6D851302708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descr="{&quot;templafy&quot;:{&quot;id&quot;:&quot;0e5f28f4-415d-45e1-b841-20ee470d589e&quot;}}">
            <a:extLst>
              <a:ext uri="{FF2B5EF4-FFF2-40B4-BE49-F238E27FC236}">
                <a16:creationId xmlns:a16="http://schemas.microsoft.com/office/drawing/2014/main" id="{DF4D43D3-9595-9AB3-3A78-3FE8A6A03D13}"/>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4480ae04-7e14-4b51-803d-202b20f58b12&quot;}}">
            <a:extLst>
              <a:ext uri="{FF2B5EF4-FFF2-40B4-BE49-F238E27FC236}">
                <a16:creationId xmlns:a16="http://schemas.microsoft.com/office/drawing/2014/main" id="{5673107C-0DDB-F05C-E189-CC1B7AC30FE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3" name="Dato" descr="{&quot;templafy&quot;:{&quot;id&quot;:&quot;266cb594-d73e-4254-ac21-9f8451d3cc3a&quot;}}">
            <a:extLst>
              <a:ext uri="{FF2B5EF4-FFF2-40B4-BE49-F238E27FC236}">
                <a16:creationId xmlns:a16="http://schemas.microsoft.com/office/drawing/2014/main" id="{4A5353DE-D19D-E0C3-72E1-03E7DDE6226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8" name="Titel 1"/>
          <p:cNvSpPr>
            <a:spLocks noGrp="1"/>
          </p:cNvSpPr>
          <p:nvPr>
            <p:ph type="title" hasCustomPrompt="1"/>
          </p:nvPr>
        </p:nvSpPr>
        <p:spPr>
          <a:xfrm>
            <a:off x="1127125" y="1989138"/>
            <a:ext cx="10371275" cy="2160000"/>
          </a:xfrm>
        </p:spPr>
        <p:txBody>
          <a:bodyPr anchor="t" anchorCtr="0"/>
          <a:lstStyle>
            <a:lvl1pPr>
              <a:defRPr sz="3800">
                <a:solidFill>
                  <a:schemeClr val="tx1"/>
                </a:solidFill>
              </a:defRPr>
            </a:lvl1pPr>
          </a:lstStyle>
          <a:p>
            <a:r>
              <a:rPr lang="da-DK" dirty="0"/>
              <a:t>Overskrift 38pt skrives her</a:t>
            </a:r>
            <a:br>
              <a:rPr lang="da-DK" dirty="0"/>
            </a:br>
            <a:r>
              <a:rPr lang="da-DK" dirty="0"/>
              <a:t>i to eller flere linjer</a:t>
            </a:r>
          </a:p>
        </p:txBody>
      </p:sp>
      <p:sp>
        <p:nvSpPr>
          <p:cNvPr id="3" name="Undertitel 2"/>
          <p:cNvSpPr>
            <a:spLocks noGrp="1"/>
          </p:cNvSpPr>
          <p:nvPr>
            <p:ph type="subTitle" idx="1" hasCustomPrompt="1"/>
          </p:nvPr>
        </p:nvSpPr>
        <p:spPr>
          <a:xfrm>
            <a:off x="1127125" y="4595449"/>
            <a:ext cx="10371275" cy="1108023"/>
          </a:xfrm>
        </p:spPr>
        <p:txBody>
          <a:bodyPr/>
          <a:lstStyle>
            <a:lvl1pPr marL="0" indent="0" algn="l">
              <a:lnSpc>
                <a:spcPct val="85000"/>
              </a:lnSpc>
              <a:spcAft>
                <a:spcPts val="0"/>
              </a:spcAft>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 20pt skrives her i to linjer eller max tre linjer</a:t>
            </a:r>
          </a:p>
        </p:txBody>
      </p:sp>
      <p:sp>
        <p:nvSpPr>
          <p:cNvPr id="15" name="Slide Number Placeholder 14">
            <a:extLst>
              <a:ext uri="{FF2B5EF4-FFF2-40B4-BE49-F238E27FC236}">
                <a16:creationId xmlns:a16="http://schemas.microsoft.com/office/drawing/2014/main" id="{7A1C0411-5C60-5E7D-355A-F66ABC8FE379}"/>
              </a:ext>
              <a:ext uri="{C183D7F6-B498-43B3-948B-1728B52AA6E4}">
                <adec:decorative xmlns:adec="http://schemas.microsoft.com/office/drawing/2017/decorative" val="1"/>
              </a:ext>
            </a:extLst>
          </p:cNvPr>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874769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Én tekstspalte">
    <p:spTree>
      <p:nvGrpSpPr>
        <p:cNvPr id="1" name=""/>
        <p:cNvGrpSpPr/>
        <p:nvPr/>
      </p:nvGrpSpPr>
      <p:grpSpPr>
        <a:xfrm>
          <a:off x="0" y="0"/>
          <a:ext cx="0" cy="0"/>
          <a:chOff x="0" y="0"/>
          <a:chExt cx="0" cy="0"/>
        </a:xfrm>
      </p:grpSpPr>
      <p:sp>
        <p:nvSpPr>
          <p:cNvPr id="4" name="Footer" hidden="1">
            <a:extLst>
              <a:ext uri="{FF2B5EF4-FFF2-40B4-BE49-F238E27FC236}">
                <a16:creationId xmlns:a16="http://schemas.microsoft.com/office/drawing/2014/main" id="{E9AB7E8A-3902-63AB-0F23-C20AA8BB7C22}"/>
              </a:ext>
            </a:extLst>
          </p:cNvP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9" name="Dato" hidden="1">
            <a:extLst>
              <a:ext uri="{FF2B5EF4-FFF2-40B4-BE49-F238E27FC236}">
                <a16:creationId xmlns:a16="http://schemas.microsoft.com/office/drawing/2014/main" id="{F5A73DD7-44FA-3E46-24CD-2153A338123C}"/>
              </a:ext>
            </a:extLst>
          </p:cNvPr>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dirty="0"/>
          </a:p>
        </p:txBody>
      </p:sp>
      <p:sp>
        <p:nvSpPr>
          <p:cNvPr id="19" name="Rektangel 18">
            <a:extLst>
              <a:ext uri="{FF2B5EF4-FFF2-40B4-BE49-F238E27FC236}">
                <a16:creationId xmlns:a16="http://schemas.microsoft.com/office/drawing/2014/main" id="{FE491970-C3E5-4ACC-B2C7-ED91F9637F03}"/>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76431972" name="Logoimage" descr="{&quot;templafy&quot;:{&quot;id&quot;:&quot;b16c790a-e807-4406-a66c-0718fd80473c&quot;}}"/>
          <p:cNvPicPr>
            <a:picLocks noChangeAspect="1"/>
          </p:cNvPicPr>
          <p:nvPr/>
        </p:nvPicPr>
        <p:blipFill>
          <a:blip r:embed="rId2"/>
          <a:stretch>
            <a:fillRect/>
          </a:stretch>
        </p:blipFill>
        <p:spPr>
          <a:xfrm>
            <a:off x="608" y="5712381"/>
            <a:ext cx="687600" cy="687600"/>
          </a:xfrm>
          <a:prstGeom prst="rect">
            <a:avLst/>
          </a:prstGeom>
        </p:spPr>
      </p:pic>
      <p:pic>
        <p:nvPicPr>
          <p:cNvPr id="988949559" name="ExtralogoBottomimage" descr="{&quot;templafy&quot;:{&quot;id&quot;:&quot;7219d33b-7600-4d60-b63c-fe6b28a15abc&quot;}}"/>
          <p:cNvPicPr>
            <a:picLocks noChangeAspect="1"/>
          </p:cNvPicPr>
          <p:nvPr/>
        </p:nvPicPr>
        <p:blipFill>
          <a:blip r:embed="rId3"/>
          <a:stretch>
            <a:fillRect/>
          </a:stretch>
        </p:blipFill>
        <p:spPr>
          <a:xfrm>
            <a:off x="5659749" y="6318000"/>
            <a:ext cx="1324800" cy="421200"/>
          </a:xfrm>
          <a:prstGeom prst="rect">
            <a:avLst/>
          </a:prstGeom>
        </p:spPr>
      </p:pic>
      <p:pic>
        <p:nvPicPr>
          <p:cNvPr id="1139532347" name="ExtralogoTopimage" descr="{&quot;templafy&quot;:{&quot;id&quot;:&quot;7752bf05-e2aa-4b43-a8a6-3a22e4683eb9&quot;}}"/>
          <p:cNvPicPr>
            <a:picLocks noChangeAspect="1"/>
          </p:cNvPicPr>
          <p:nvPr/>
        </p:nvPicPr>
        <p:blipFill>
          <a:blip r:embed="rId3"/>
          <a:stretch>
            <a:fillRect/>
          </a:stretch>
        </p:blipFill>
        <p:spPr>
          <a:xfrm>
            <a:off x="9957600" y="97200"/>
            <a:ext cx="2178000" cy="684000"/>
          </a:xfrm>
          <a:prstGeom prst="rect">
            <a:avLst/>
          </a:prstGeom>
        </p:spPr>
      </p:pic>
      <p:sp>
        <p:nvSpPr>
          <p:cNvPr id="8" name="Virksomhed" descr="{&quot;templafy&quot;:{&quot;id&quot;:&quot;8e2c3ffd-9dbf-4235-903e-37c695a19b80&quot;}}">
            <a:extLst>
              <a:ext uri="{FF2B5EF4-FFF2-40B4-BE49-F238E27FC236}">
                <a16:creationId xmlns:a16="http://schemas.microsoft.com/office/drawing/2014/main" id="{7402D21C-A72A-119A-5A49-5B89CDAD2A27}"/>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12" name="Titel" descr="{&quot;templafy&quot;:{&quot;id&quot;:&quot;6f3c983b-b721-41df-b018-eddd945b61ae&quot;}}">
            <a:extLst>
              <a:ext uri="{FF2B5EF4-FFF2-40B4-BE49-F238E27FC236}">
                <a16:creationId xmlns:a16="http://schemas.microsoft.com/office/drawing/2014/main" id="{AECAD273-CC76-400F-E654-CD34991C557B}"/>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1398e888-b7d1-498d-8c75-bdaf25bb4bc1&quot;}}">
            <a:extLst>
              <a:ext uri="{FF2B5EF4-FFF2-40B4-BE49-F238E27FC236}">
                <a16:creationId xmlns:a16="http://schemas.microsoft.com/office/drawing/2014/main" id="{530754C7-7382-2C4B-DBA5-28B1789A694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4" name="Dato" descr="{&quot;templafy&quot;:{&quot;id&quot;:&quot;edd02579-1704-4b3a-8539-47d793b9456b&quot;}}">
            <a:extLst>
              <a:ext uri="{FF2B5EF4-FFF2-40B4-BE49-F238E27FC236}">
                <a16:creationId xmlns:a16="http://schemas.microsoft.com/office/drawing/2014/main" id="{27CB55CB-A90C-33C8-AB95-CFD9DF73188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7" name="CenterFreeText" descr="{&quot;templafy&quot;:{&quot;id&quot;:&quot;61e83f13-4a55-446e-8426-e2b388180cab&quot;}}">
            <a:extLst>
              <a:ext uri="{FF2B5EF4-FFF2-40B4-BE49-F238E27FC236}">
                <a16:creationId xmlns:a16="http://schemas.microsoft.com/office/drawing/2014/main" id="{3ECD29F8-90E2-D6ED-5E55-66EEF559748D}"/>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5" name="Center" descr="{&quot;templafy&quot;:{&quot;id&quot;:&quot;7ed3aeb1-8292-4429-9e4b-30de3e500c57&quot;}}" hidden="1">
            <a:extLst>
              <a:ext uri="{FF2B5EF4-FFF2-40B4-BE49-F238E27FC236}">
                <a16:creationId xmlns:a16="http://schemas.microsoft.com/office/drawing/2014/main" id="{61DB617C-0769-BCA8-9610-FF7B75B654F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1"/>
          <p:cNvSpPr>
            <a:spLocks noGrp="1"/>
          </p:cNvSpPr>
          <p:nvPr>
            <p:ph type="title" hasCustomPrompt="1"/>
          </p:nvPr>
        </p:nvSpPr>
        <p:spPr>
          <a:xfrm>
            <a:off x="1126800" y="871200"/>
            <a:ext cx="10371600" cy="827497"/>
          </a:xfrm>
        </p:spPr>
        <p:txBody>
          <a:bodyPr/>
          <a:lstStyle>
            <a:lvl1pPr>
              <a:lnSpc>
                <a:spcPct val="85000"/>
              </a:lnSpc>
              <a:defRPr/>
            </a:lvl1pPr>
          </a:lstStyle>
          <a:p>
            <a:r>
              <a:rPr lang="da-DK" dirty="0"/>
              <a:t>Overskrift 28pt i max. to linjer </a:t>
            </a:r>
            <a:br>
              <a:rPr lang="da-DK" dirty="0"/>
            </a:br>
            <a:r>
              <a:rPr lang="da-DK" dirty="0"/>
              <a:t>teksten vokser opad</a:t>
            </a:r>
          </a:p>
        </p:txBody>
      </p:sp>
      <p:sp>
        <p:nvSpPr>
          <p:cNvPr id="3" name="Pladsholder til indhold 2"/>
          <p:cNvSpPr>
            <a:spLocks noGrp="1"/>
          </p:cNvSpPr>
          <p:nvPr>
            <p:ph sz="quarter" idx="13" hasCustomPrompt="1"/>
          </p:nvPr>
        </p:nvSpPr>
        <p:spPr>
          <a:xfrm>
            <a:off x="1127125" y="1989137"/>
            <a:ext cx="10371275"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p:txBody>
      </p:sp>
      <p:sp>
        <p:nvSpPr>
          <p:cNvPr id="10" name="Slide Number Placeholder 9">
            <a:extLst>
              <a:ext uri="{FF2B5EF4-FFF2-40B4-BE49-F238E27FC236}">
                <a16:creationId xmlns:a16="http://schemas.microsoft.com/office/drawing/2014/main" id="{D8BA5166-5C3A-4087-CB96-55F6CE4EE9D8}"/>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169829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68D8D5A-0B9B-4749-A27C-B61865A9F46C}"/>
              </a:ext>
              <a:ext uri="{C183D7F6-B498-43B3-948B-1728B52AA6E4}">
                <adec:decorative xmlns:adec="http://schemas.microsoft.com/office/drawing/2017/decorative" val="1"/>
              </a:ext>
            </a:extLst>
          </p:cNvPr>
          <p:cNvSpPr>
            <a:spLocks noGrp="1"/>
          </p:cNvSpPr>
          <p:nvPr>
            <p:ph type="dt" sz="half" idx="15"/>
          </p:nvPr>
        </p:nvSpPr>
        <p:spPr/>
        <p:txBody>
          <a:bodyPr/>
          <a:lstStyle/>
          <a:p>
            <a:endParaRPr lang="da-DK" dirty="0"/>
          </a:p>
        </p:txBody>
      </p:sp>
      <p:sp>
        <p:nvSpPr>
          <p:cNvPr id="8" name="Footer Placeholder 7" hidden="1">
            <a:extLst>
              <a:ext uri="{FF2B5EF4-FFF2-40B4-BE49-F238E27FC236}">
                <a16:creationId xmlns:a16="http://schemas.microsoft.com/office/drawing/2014/main" id="{BD7D929E-55A9-404B-AB63-7056C83E8F0C}"/>
              </a:ext>
              <a:ext uri="{C183D7F6-B498-43B3-948B-1728B52AA6E4}">
                <adec:decorative xmlns:adec="http://schemas.microsoft.com/office/drawing/2017/decorative" val="1"/>
              </a:ext>
            </a:extLst>
          </p:cNvPr>
          <p:cNvSpPr>
            <a:spLocks noGrp="1"/>
          </p:cNvSpPr>
          <p:nvPr>
            <p:ph type="ftr" sz="quarter" idx="16"/>
          </p:nvPr>
        </p:nvSpPr>
        <p:spPr/>
        <p:txBody>
          <a:bodyPr/>
          <a:lstStyle/>
          <a:p>
            <a:endParaRPr lang="en-GB"/>
          </a:p>
        </p:txBody>
      </p:sp>
      <p:sp>
        <p:nvSpPr>
          <p:cNvPr id="20" name="Rektangel 19">
            <a:extLst>
              <a:ext uri="{FF2B5EF4-FFF2-40B4-BE49-F238E27FC236}">
                <a16:creationId xmlns:a16="http://schemas.microsoft.com/office/drawing/2014/main" id="{4E2B544D-C764-496F-9EE3-CAD342BB4A7A}"/>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442473192" name="Logoimage" descr="{&quot;templafy&quot;:{&quot;id&quot;:&quot;c59db0a7-2b51-4322-ad21-c88d4dd18790&quot;}}"/>
          <p:cNvPicPr>
            <a:picLocks noChangeAspect="1"/>
          </p:cNvPicPr>
          <p:nvPr/>
        </p:nvPicPr>
        <p:blipFill>
          <a:blip r:embed="rId2"/>
          <a:stretch>
            <a:fillRect/>
          </a:stretch>
        </p:blipFill>
        <p:spPr>
          <a:xfrm>
            <a:off x="608" y="5712381"/>
            <a:ext cx="687600" cy="687600"/>
          </a:xfrm>
          <a:prstGeom prst="rect">
            <a:avLst/>
          </a:prstGeom>
        </p:spPr>
      </p:pic>
      <p:pic>
        <p:nvPicPr>
          <p:cNvPr id="353961263" name="ExtralogoBottomimage" descr="{&quot;templafy&quot;:{&quot;id&quot;:&quot;cbd964c1-0ae1-4be3-8d33-d14ffc4c793c&quot;}}"/>
          <p:cNvPicPr>
            <a:picLocks noChangeAspect="1"/>
          </p:cNvPicPr>
          <p:nvPr/>
        </p:nvPicPr>
        <p:blipFill>
          <a:blip r:embed="rId3"/>
          <a:stretch>
            <a:fillRect/>
          </a:stretch>
        </p:blipFill>
        <p:spPr>
          <a:xfrm>
            <a:off x="5659749" y="6318000"/>
            <a:ext cx="1324800" cy="421200"/>
          </a:xfrm>
          <a:prstGeom prst="rect">
            <a:avLst/>
          </a:prstGeom>
        </p:spPr>
      </p:pic>
      <p:pic>
        <p:nvPicPr>
          <p:cNvPr id="870524840" name="ExtralogoTopimage" descr="{&quot;templafy&quot;:{&quot;id&quot;:&quot;a20b7f6d-1553-4096-b0a8-18d17fd4112b&quot;}}"/>
          <p:cNvPicPr>
            <a:picLocks noChangeAspect="1"/>
          </p:cNvPicPr>
          <p:nvPr/>
        </p:nvPicPr>
        <p:blipFill>
          <a:blip r:embed="rId3"/>
          <a:stretch>
            <a:fillRect/>
          </a:stretch>
        </p:blipFill>
        <p:spPr>
          <a:xfrm>
            <a:off x="9957600" y="97200"/>
            <a:ext cx="2178000" cy="684000"/>
          </a:xfrm>
          <a:prstGeom prst="rect">
            <a:avLst/>
          </a:prstGeom>
        </p:spPr>
      </p:pic>
      <p:sp>
        <p:nvSpPr>
          <p:cNvPr id="9" name="Virksomhed" descr="{&quot;templafy&quot;:{&quot;id&quot;:&quot;0bb8d2fb-b1c1-4ea7-8ff7-009c163814fc&quot;}}">
            <a:extLst>
              <a:ext uri="{FF2B5EF4-FFF2-40B4-BE49-F238E27FC236}">
                <a16:creationId xmlns:a16="http://schemas.microsoft.com/office/drawing/2014/main" id="{096A4956-C3DA-677E-8A5D-E114BBD7A032}"/>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13" name="Titel" descr="{&quot;templafy&quot;:{&quot;id&quot;:&quot;37b7a51f-2f4e-4c48-b6d5-f96025e17876&quot;}}">
            <a:extLst>
              <a:ext uri="{FF2B5EF4-FFF2-40B4-BE49-F238E27FC236}">
                <a16:creationId xmlns:a16="http://schemas.microsoft.com/office/drawing/2014/main" id="{E540840C-DF6F-F6A3-8AA9-F3D24AAE0305}"/>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4" name="Navn" descr="{&quot;templafy&quot;:{&quot;id&quot;:&quot;30176bd6-c100-4d98-91fa-e972793f0590&quot;}}">
            <a:extLst>
              <a:ext uri="{FF2B5EF4-FFF2-40B4-BE49-F238E27FC236}">
                <a16:creationId xmlns:a16="http://schemas.microsoft.com/office/drawing/2014/main" id="{8921EA11-4BE7-ACD7-E1DF-415FB777F6C5}"/>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5" name="Dato" descr="{&quot;templafy&quot;:{&quot;id&quot;:&quot;d899e57a-7d6a-49e8-9655-d45a42968bc7&quot;}}">
            <a:extLst>
              <a:ext uri="{FF2B5EF4-FFF2-40B4-BE49-F238E27FC236}">
                <a16:creationId xmlns:a16="http://schemas.microsoft.com/office/drawing/2014/main" id="{8C1D7A74-0007-DCA4-72C3-B32C9BA5984C}"/>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11" name="CenterFreeText" descr="{&quot;templafy&quot;:{&quot;id&quot;:&quot;f9f4c0d4-df27-4ef2-ab84-1bb3416e3694&quot;}}">
            <a:extLst>
              <a:ext uri="{FF2B5EF4-FFF2-40B4-BE49-F238E27FC236}">
                <a16:creationId xmlns:a16="http://schemas.microsoft.com/office/drawing/2014/main" id="{029D1C94-E9A0-055F-FC60-5357C1337117}"/>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6" name="Center" descr="{&quot;templafy&quot;:{&quot;id&quot;:&quot;0a3dc709-6524-4def-b014-c13cb61136ff&quot;}}" hidden="1">
            <a:extLst>
              <a:ext uri="{FF2B5EF4-FFF2-40B4-BE49-F238E27FC236}">
                <a16:creationId xmlns:a16="http://schemas.microsoft.com/office/drawing/2014/main" id="{AB963842-5979-0D2F-5B98-5EFB1C3888F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el 1"/>
          <p:cNvSpPr>
            <a:spLocks noGrp="1"/>
          </p:cNvSpPr>
          <p:nvPr>
            <p:ph type="title" hasCustomPrompt="1"/>
          </p:nvPr>
        </p:nvSpPr>
        <p:spPr>
          <a:xfrm>
            <a:off x="1126800" y="871200"/>
            <a:ext cx="10371600" cy="828000"/>
          </a:xfrm>
        </p:spPr>
        <p:txBody>
          <a:bodyPr/>
          <a:lstStyle>
            <a:lvl1pPr>
              <a:defRPr/>
            </a:lvl1pPr>
          </a:lstStyle>
          <a:p>
            <a:r>
              <a:rPr lang="da-DK" dirty="0"/>
              <a:t>Overskrift 28pt i max. to linjer </a:t>
            </a:r>
            <a:br>
              <a:rPr lang="da-DK" dirty="0"/>
            </a:br>
            <a:r>
              <a:rPr lang="da-DK" dirty="0"/>
              <a:t>teksten vokser opad</a:t>
            </a:r>
          </a:p>
        </p:txBody>
      </p:sp>
      <p:sp>
        <p:nvSpPr>
          <p:cNvPr id="7" name="Pladsholder til indhold 6"/>
          <p:cNvSpPr>
            <a:spLocks noGrp="1"/>
          </p:cNvSpPr>
          <p:nvPr>
            <p:ph sz="quarter" idx="13" hasCustomPrompt="1"/>
          </p:nvPr>
        </p:nvSpPr>
        <p:spPr>
          <a:xfrm>
            <a:off x="1127126" y="1989137"/>
            <a:ext cx="5004000" cy="37080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9" name="Pladsholder til indhold 6"/>
          <p:cNvSpPr>
            <a:spLocks noGrp="1"/>
          </p:cNvSpPr>
          <p:nvPr>
            <p:ph sz="quarter" idx="14" hasCustomPrompt="1"/>
          </p:nvPr>
        </p:nvSpPr>
        <p:spPr>
          <a:xfrm>
            <a:off x="6501600" y="1989137"/>
            <a:ext cx="5004000" cy="37080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0" name="Slide Number Placeholder 9">
            <a:extLst>
              <a:ext uri="{FF2B5EF4-FFF2-40B4-BE49-F238E27FC236}">
                <a16:creationId xmlns:a16="http://schemas.microsoft.com/office/drawing/2014/main" id="{F093252F-E572-015C-6516-C605E28DB406}"/>
              </a:ext>
              <a:ext uri="{C183D7F6-B498-43B3-948B-1728B52AA6E4}">
                <adec:decorative xmlns:adec="http://schemas.microsoft.com/office/drawing/2017/decorative" val="1"/>
              </a:ext>
            </a:extLst>
          </p:cNvPr>
          <p:cNvSpPr>
            <a:spLocks noGrp="1"/>
          </p:cNvSpPr>
          <p:nvPr>
            <p:ph type="sldNum" sz="quarter" idx="17"/>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3114450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e tekstspalter">
    <p:spTree>
      <p:nvGrpSpPr>
        <p:cNvPr id="1" name=""/>
        <p:cNvGrpSpPr/>
        <p:nvPr/>
      </p:nvGrpSpPr>
      <p:grpSpPr>
        <a:xfrm>
          <a:off x="0" y="0"/>
          <a:ext cx="0" cy="0"/>
          <a:chOff x="0" y="0"/>
          <a:chExt cx="0" cy="0"/>
        </a:xfrm>
      </p:grpSpPr>
      <p:sp>
        <p:nvSpPr>
          <p:cNvPr id="17" name="Footer Placeholder 3" hidden="1">
            <a:extLst>
              <a:ext uri="{FF2B5EF4-FFF2-40B4-BE49-F238E27FC236}">
                <a16:creationId xmlns:a16="http://schemas.microsoft.com/office/drawing/2014/main" id="{1FA1019E-E4A6-F017-D22C-7EA82B36E9D4}"/>
              </a:ext>
            </a:extLst>
          </p:cNvPr>
          <p:cNvSpPr>
            <a:spLocks noGrp="1"/>
          </p:cNvSpPr>
          <p:nvPr>
            <p:ph type="ftr" sz="quarter" idx="11"/>
          </p:nvPr>
        </p:nvSpPr>
        <p:spPr>
          <a:xfrm>
            <a:off x="0" y="6847200"/>
            <a:ext cx="0" cy="0"/>
          </a:xfrm>
        </p:spPr>
        <p:txBody>
          <a:bodyPr/>
          <a:lstStyle/>
          <a:p>
            <a:endParaRPr lang="en-GB"/>
          </a:p>
        </p:txBody>
      </p:sp>
      <p:sp>
        <p:nvSpPr>
          <p:cNvPr id="18" name="Date Placeholder 4" hidden="1">
            <a:extLst>
              <a:ext uri="{FF2B5EF4-FFF2-40B4-BE49-F238E27FC236}">
                <a16:creationId xmlns:a16="http://schemas.microsoft.com/office/drawing/2014/main" id="{3915DFF8-A0B1-A68F-EA50-E9722FA9BCB9}"/>
              </a:ext>
            </a:extLst>
          </p:cNvPr>
          <p:cNvSpPr>
            <a:spLocks noGrp="1"/>
          </p:cNvSpPr>
          <p:nvPr>
            <p:ph type="dt" sz="half" idx="14"/>
          </p:nvPr>
        </p:nvSpPr>
        <p:spPr>
          <a:xfrm>
            <a:off x="0" y="6847200"/>
            <a:ext cx="0" cy="0"/>
          </a:xfrm>
        </p:spPr>
        <p:txBody>
          <a:bodyPr/>
          <a:lstStyle/>
          <a:p>
            <a:endParaRPr lang="da-DK" dirty="0"/>
          </a:p>
        </p:txBody>
      </p:sp>
      <p:sp>
        <p:nvSpPr>
          <p:cNvPr id="19" name="Rektangel 19">
            <a:extLst>
              <a:ext uri="{FF2B5EF4-FFF2-40B4-BE49-F238E27FC236}">
                <a16:creationId xmlns:a16="http://schemas.microsoft.com/office/drawing/2014/main" id="{29413298-8523-18A7-DC35-1D3D141EC5D7}"/>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778311199" name="Logoimage" descr="{&quot;templafy&quot;:{&quot;id&quot;:&quot;2cd393bd-2b26-4d68-95c9-263a14803254&quot;}}"/>
          <p:cNvPicPr>
            <a:picLocks noChangeAspect="1"/>
          </p:cNvPicPr>
          <p:nvPr/>
        </p:nvPicPr>
        <p:blipFill>
          <a:blip r:embed="rId2"/>
          <a:stretch>
            <a:fillRect/>
          </a:stretch>
        </p:blipFill>
        <p:spPr>
          <a:xfrm>
            <a:off x="608" y="5712381"/>
            <a:ext cx="687600" cy="687600"/>
          </a:xfrm>
          <a:prstGeom prst="rect">
            <a:avLst/>
          </a:prstGeom>
        </p:spPr>
      </p:pic>
      <p:sp>
        <p:nvSpPr>
          <p:cNvPr id="11" name="Virksomhed" descr="{&quot;templafy&quot;:{&quot;id&quot;:&quot;9a607c68-887c-45ef-bcf2-af05ba3b9bdc&quot;}}">
            <a:extLst>
              <a:ext uri="{FF2B5EF4-FFF2-40B4-BE49-F238E27FC236}">
                <a16:creationId xmlns:a16="http://schemas.microsoft.com/office/drawing/2014/main" id="{6E4177D0-4ECE-5C88-3CD9-7D2BFE07B0EA}"/>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15" name="CenterFreeText" descr="{&quot;templafy&quot;:{&quot;id&quot;:&quot;010b5743-275b-43d9-a591-36970199560e&quot;}}">
            <a:extLst>
              <a:ext uri="{FF2B5EF4-FFF2-40B4-BE49-F238E27FC236}">
                <a16:creationId xmlns:a16="http://schemas.microsoft.com/office/drawing/2014/main" id="{01CB1B7D-78A2-0E38-CFA0-5CD8704FF68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6" name="Center" descr="{&quot;templafy&quot;:{&quot;id&quot;:&quot;b18d1d8b-97da-4f48-9db0-9d0f12b2d333&quot;}}" hidden="1">
            <a:extLst>
              <a:ext uri="{FF2B5EF4-FFF2-40B4-BE49-F238E27FC236}">
                <a16:creationId xmlns:a16="http://schemas.microsoft.com/office/drawing/2014/main" id="{675E03B9-58B8-50D7-EA99-F55BAB38154F}"/>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pic>
        <p:nvPicPr>
          <p:cNvPr id="1689282414" name="ExtralogoTopimage" descr="{&quot;templafy&quot;:{&quot;id&quot;:&quot;6bb7b53e-86cd-4115-b126-ed3c7901ba5e&quot;}}"/>
          <p:cNvPicPr>
            <a:picLocks noChangeAspect="1"/>
          </p:cNvPicPr>
          <p:nvPr/>
        </p:nvPicPr>
        <p:blipFill>
          <a:blip r:embed="rId3"/>
          <a:stretch>
            <a:fillRect/>
          </a:stretch>
        </p:blipFill>
        <p:spPr>
          <a:xfrm>
            <a:off x="9957600" y="97200"/>
            <a:ext cx="2178000" cy="684000"/>
          </a:xfrm>
          <a:prstGeom prst="rect">
            <a:avLst/>
          </a:prstGeom>
        </p:spPr>
      </p:pic>
      <p:pic>
        <p:nvPicPr>
          <p:cNvPr id="1846403180" name="ExtralogoBottomimage" descr="{&quot;templafy&quot;:{&quot;id&quot;:&quot;9caca54d-0e01-4db0-ac18-6a7ec4a2f376&quot;}}"/>
          <p:cNvPicPr>
            <a:picLocks noChangeAspect="1"/>
          </p:cNvPicPr>
          <p:nvPr/>
        </p:nvPicPr>
        <p:blipFill>
          <a:blip r:embed="rId3"/>
          <a:stretch>
            <a:fillRect/>
          </a:stretch>
        </p:blipFill>
        <p:spPr>
          <a:xfrm>
            <a:off x="5659749" y="6318000"/>
            <a:ext cx="1324800" cy="421200"/>
          </a:xfrm>
          <a:prstGeom prst="rect">
            <a:avLst/>
          </a:prstGeom>
        </p:spPr>
      </p:pic>
      <p:sp>
        <p:nvSpPr>
          <p:cNvPr id="12" name="Titel" descr="{&quot;templafy&quot;:{&quot;id&quot;:&quot;58711a4c-ea00-4cad-9c0b-2d711897ca21&quot;}}">
            <a:extLst>
              <a:ext uri="{FF2B5EF4-FFF2-40B4-BE49-F238E27FC236}">
                <a16:creationId xmlns:a16="http://schemas.microsoft.com/office/drawing/2014/main" id="{390EF528-08DA-F48D-6792-7556302B9D71}"/>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b9298c94-b6ae-4b53-b90d-d3c3dfee412f&quot;}}">
            <a:extLst>
              <a:ext uri="{FF2B5EF4-FFF2-40B4-BE49-F238E27FC236}">
                <a16:creationId xmlns:a16="http://schemas.microsoft.com/office/drawing/2014/main" id="{FC70ECC4-F086-4338-54CC-B924F0AD4CF8}"/>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4" name="Dato" descr="{&quot;templafy&quot;:{&quot;id&quot;:&quot;09a156ac-1e75-45de-8703-5f3aa64575d6&quot;}}">
            <a:extLst>
              <a:ext uri="{FF2B5EF4-FFF2-40B4-BE49-F238E27FC236}">
                <a16:creationId xmlns:a16="http://schemas.microsoft.com/office/drawing/2014/main" id="{435EFA30-834E-5872-DC4D-0C66F0CBD6F5}"/>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a:p>
        </p:txBody>
      </p:sp>
      <p:sp>
        <p:nvSpPr>
          <p:cNvPr id="3" name="Titel 1">
            <a:extLst>
              <a:ext uri="{FF2B5EF4-FFF2-40B4-BE49-F238E27FC236}">
                <a16:creationId xmlns:a16="http://schemas.microsoft.com/office/drawing/2014/main" id="{5706F69D-D578-9942-BE77-6C6868C8C244}"/>
              </a:ext>
            </a:extLst>
          </p:cNvPr>
          <p:cNvSpPr>
            <a:spLocks noGrp="1"/>
          </p:cNvSpPr>
          <p:nvPr>
            <p:ph type="title" hasCustomPrompt="1"/>
          </p:nvPr>
        </p:nvSpPr>
        <p:spPr>
          <a:xfrm>
            <a:off x="1127126" y="872078"/>
            <a:ext cx="10371600" cy="826910"/>
          </a:xfrm>
        </p:spPr>
        <p:txBody>
          <a:bodyPr/>
          <a:lstStyle/>
          <a:p>
            <a:r>
              <a:rPr lang="da-DK" dirty="0"/>
              <a:t>Overskrift 28pt i max. to linjer teksten vokser opad </a:t>
            </a:r>
          </a:p>
        </p:txBody>
      </p:sp>
      <p:sp>
        <p:nvSpPr>
          <p:cNvPr id="4" name="Pladsholder til indhold 2">
            <a:extLst>
              <a:ext uri="{FF2B5EF4-FFF2-40B4-BE49-F238E27FC236}">
                <a16:creationId xmlns:a16="http://schemas.microsoft.com/office/drawing/2014/main" id="{3535F46E-4C71-DB2B-F6F1-3B9D207067FD}"/>
              </a:ext>
            </a:extLst>
          </p:cNvPr>
          <p:cNvSpPr>
            <a:spLocks noGrp="1"/>
          </p:cNvSpPr>
          <p:nvPr>
            <p:ph idx="1" hasCustomPrompt="1"/>
          </p:nvPr>
        </p:nvSpPr>
        <p:spPr>
          <a:xfrm>
            <a:off x="1127126" y="1989138"/>
            <a:ext cx="3214800" cy="3708400"/>
          </a:xfrm>
        </p:spPr>
        <p:txBody>
          <a:bodyPr vert="horz" lIns="0" tIns="0" rIns="0" bIns="0" rtlCol="0">
            <a:noAutofit/>
          </a:bodyPr>
          <a:lstStyle>
            <a:lvl1pPr marL="126000" indent="-126000">
              <a:defRPr lang="da-DK" sz="1800" noProof="0" dirty="0"/>
            </a:lvl1pPr>
            <a:lvl2pPr marL="450000" indent="-108000">
              <a:defRPr lang="da-DK" sz="1600" noProof="0" dirty="0"/>
            </a:lvl2pPr>
            <a:lvl3pPr marL="810000" indent="-108000">
              <a:defRPr lang="da-DK" sz="1400" noProof="0" dirty="0"/>
            </a:lvl3pPr>
            <a:lvl4pPr marL="1152000" indent="-90000">
              <a:defRPr lang="da-DK" sz="1200" noProof="0" dirty="0"/>
            </a:lvl4pPr>
            <a:lvl5pPr marL="1512000" indent="-90000">
              <a:defRPr lang="da-DK" sz="1000" noProof="0" dirty="0"/>
            </a:lvl5pPr>
            <a:lvl6pPr marL="1872000">
              <a:defRPr lang="da-DK" sz="1000" noProof="0" dirty="0"/>
            </a:lvl6pPr>
            <a:lvl7pPr marL="2232000">
              <a:defRPr lang="da-DK" sz="1000" noProof="0" dirty="0"/>
            </a:lvl7pPr>
            <a:lvl8pPr marL="2592000">
              <a:defRPr lang="da-DK" sz="1000" noProof="0" dirty="0"/>
            </a:lvl8pPr>
            <a:lvl9pPr marL="2952000">
              <a:defRPr lang="da-DK" sz="1000" noProof="0" dirty="0"/>
            </a:lvl9pPr>
          </a:lstStyle>
          <a:p>
            <a:pPr lvl="0"/>
            <a:r>
              <a:rPr lang="en-GB" noProof="0" dirty="0" err="1"/>
              <a:t>Brødtekst</a:t>
            </a:r>
            <a:r>
              <a:rPr lang="en-GB" noProof="0" dirty="0"/>
              <a:t> 18pt </a:t>
            </a:r>
            <a:r>
              <a:rPr lang="en-GB" noProof="0" dirty="0" err="1"/>
              <a:t>skrives</a:t>
            </a:r>
            <a:r>
              <a:rPr lang="en-GB" noProof="0" dirty="0"/>
              <a:t> her</a:t>
            </a:r>
          </a:p>
          <a:p>
            <a:pPr lvl="1"/>
            <a:r>
              <a:rPr lang="en-GB" noProof="0" dirty="0" err="1"/>
              <a:t>Anden</a:t>
            </a:r>
            <a:r>
              <a:rPr lang="en-GB" noProof="0" dirty="0"/>
              <a:t> </a:t>
            </a:r>
            <a:r>
              <a:rPr lang="en-GB" noProof="0" dirty="0" err="1"/>
              <a:t>niveau</a:t>
            </a:r>
            <a:endParaRPr lang="en-GB" noProof="0" dirty="0"/>
          </a:p>
          <a:p>
            <a:pPr lvl="2"/>
            <a:r>
              <a:rPr lang="en-GB" noProof="0" dirty="0" err="1"/>
              <a:t>Tredje</a:t>
            </a:r>
            <a:r>
              <a:rPr lang="en-GB" noProof="0" dirty="0"/>
              <a:t> </a:t>
            </a:r>
            <a:r>
              <a:rPr lang="en-GB" noProof="0" dirty="0" err="1"/>
              <a:t>niveau</a:t>
            </a:r>
            <a:endParaRPr lang="en-GB" noProof="0" dirty="0"/>
          </a:p>
          <a:p>
            <a:pPr lvl="3"/>
            <a:r>
              <a:rPr lang="en-GB" noProof="0" dirty="0" err="1"/>
              <a:t>Fjerde</a:t>
            </a:r>
            <a:r>
              <a:rPr lang="en-GB" noProof="0" dirty="0"/>
              <a:t> </a:t>
            </a:r>
            <a:r>
              <a:rPr lang="en-GB" noProof="0" dirty="0" err="1"/>
              <a:t>niveau</a:t>
            </a:r>
            <a:endParaRPr lang="en-GB" noProof="0" dirty="0"/>
          </a:p>
          <a:p>
            <a:pPr lvl="4"/>
            <a:r>
              <a:rPr lang="en-GB" noProof="0" dirty="0" err="1"/>
              <a:t>Femte</a:t>
            </a:r>
            <a:r>
              <a:rPr lang="en-GB" noProof="0" dirty="0"/>
              <a:t> </a:t>
            </a:r>
            <a:r>
              <a:rPr lang="en-GB" noProof="0" dirty="0" err="1"/>
              <a:t>niveau</a:t>
            </a:r>
            <a:endParaRPr lang="en-GB" noProof="0" dirty="0"/>
          </a:p>
          <a:p>
            <a:pPr lvl="5"/>
            <a:r>
              <a:rPr lang="en-GB" noProof="0" dirty="0" err="1"/>
              <a:t>Sjette</a:t>
            </a:r>
            <a:r>
              <a:rPr lang="en-GB" noProof="0" dirty="0"/>
              <a:t> </a:t>
            </a:r>
            <a:r>
              <a:rPr lang="en-GB" noProof="0" dirty="0" err="1"/>
              <a:t>niveau</a:t>
            </a:r>
            <a:endParaRPr lang="en-GB" noProof="0" dirty="0"/>
          </a:p>
          <a:p>
            <a:pPr lvl="6"/>
            <a:r>
              <a:rPr lang="en-GB" noProof="0" dirty="0" err="1"/>
              <a:t>Syvende</a:t>
            </a:r>
            <a:r>
              <a:rPr lang="en-GB" noProof="0" dirty="0"/>
              <a:t> </a:t>
            </a:r>
            <a:r>
              <a:rPr lang="en-GB" noProof="0" dirty="0" err="1"/>
              <a:t>niveau</a:t>
            </a:r>
            <a:endParaRPr lang="en-GB" noProof="0" dirty="0"/>
          </a:p>
          <a:p>
            <a:pPr lvl="7"/>
            <a:r>
              <a:rPr lang="en-GB" noProof="0" dirty="0" err="1"/>
              <a:t>Ottende</a:t>
            </a:r>
            <a:r>
              <a:rPr lang="en-GB" noProof="0" dirty="0"/>
              <a:t> </a:t>
            </a:r>
            <a:r>
              <a:rPr lang="en-GB" noProof="0" dirty="0" err="1"/>
              <a:t>niveau</a:t>
            </a:r>
            <a:endParaRPr lang="en-GB" noProof="0" dirty="0"/>
          </a:p>
          <a:p>
            <a:pPr lvl="8"/>
            <a:r>
              <a:rPr lang="en-GB" noProof="0" dirty="0" err="1"/>
              <a:t>Niende</a:t>
            </a:r>
            <a:r>
              <a:rPr lang="en-GB" noProof="0" dirty="0"/>
              <a:t> </a:t>
            </a:r>
            <a:r>
              <a:rPr lang="en-GB" noProof="0" dirty="0" err="1"/>
              <a:t>niveau</a:t>
            </a:r>
            <a:endParaRPr lang="da-DK" noProof="0" dirty="0"/>
          </a:p>
        </p:txBody>
      </p:sp>
      <p:sp>
        <p:nvSpPr>
          <p:cNvPr id="5" name="Pladsholder til indhold 3">
            <a:extLst>
              <a:ext uri="{FF2B5EF4-FFF2-40B4-BE49-F238E27FC236}">
                <a16:creationId xmlns:a16="http://schemas.microsoft.com/office/drawing/2014/main" id="{49E6F244-DD0A-5385-CD38-6B185CA84A81}"/>
              </a:ext>
            </a:extLst>
          </p:cNvPr>
          <p:cNvSpPr>
            <a:spLocks noGrp="1"/>
          </p:cNvSpPr>
          <p:nvPr>
            <p:ph sz="half" idx="2" hasCustomPrompt="1"/>
          </p:nvPr>
        </p:nvSpPr>
        <p:spPr>
          <a:xfrm>
            <a:off x="4705526" y="1989138"/>
            <a:ext cx="3214800" cy="37084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en-GB" noProof="0" dirty="0" err="1"/>
              <a:t>Brødtekst</a:t>
            </a:r>
            <a:r>
              <a:rPr lang="en-GB" noProof="0" dirty="0"/>
              <a:t> 18pt </a:t>
            </a:r>
            <a:r>
              <a:rPr lang="en-GB" noProof="0" dirty="0" err="1"/>
              <a:t>skrives</a:t>
            </a:r>
            <a:r>
              <a:rPr lang="en-GB" noProof="0" dirty="0"/>
              <a:t> her</a:t>
            </a:r>
          </a:p>
          <a:p>
            <a:pPr lvl="1"/>
            <a:r>
              <a:rPr lang="en-GB" noProof="0" dirty="0" err="1"/>
              <a:t>Anden</a:t>
            </a:r>
            <a:r>
              <a:rPr lang="en-GB" noProof="0" dirty="0"/>
              <a:t> </a:t>
            </a:r>
            <a:r>
              <a:rPr lang="en-GB" noProof="0" dirty="0" err="1"/>
              <a:t>niveau</a:t>
            </a:r>
            <a:endParaRPr lang="en-GB" noProof="0" dirty="0"/>
          </a:p>
          <a:p>
            <a:pPr lvl="2"/>
            <a:r>
              <a:rPr lang="en-GB" noProof="0" dirty="0" err="1"/>
              <a:t>Tredje</a:t>
            </a:r>
            <a:r>
              <a:rPr lang="en-GB" noProof="0" dirty="0"/>
              <a:t> </a:t>
            </a:r>
            <a:r>
              <a:rPr lang="en-GB" noProof="0" dirty="0" err="1"/>
              <a:t>niveau</a:t>
            </a:r>
            <a:endParaRPr lang="en-GB" noProof="0" dirty="0"/>
          </a:p>
          <a:p>
            <a:pPr lvl="3"/>
            <a:r>
              <a:rPr lang="en-GB" noProof="0" dirty="0" err="1"/>
              <a:t>Fjerde</a:t>
            </a:r>
            <a:r>
              <a:rPr lang="en-GB" noProof="0" dirty="0"/>
              <a:t> </a:t>
            </a:r>
            <a:r>
              <a:rPr lang="en-GB" noProof="0" dirty="0" err="1"/>
              <a:t>niveau</a:t>
            </a:r>
            <a:endParaRPr lang="en-GB" noProof="0" dirty="0"/>
          </a:p>
          <a:p>
            <a:pPr lvl="4"/>
            <a:r>
              <a:rPr lang="en-GB" noProof="0" dirty="0" err="1"/>
              <a:t>Femte</a:t>
            </a:r>
            <a:r>
              <a:rPr lang="en-GB" noProof="0" dirty="0"/>
              <a:t> </a:t>
            </a:r>
            <a:r>
              <a:rPr lang="en-GB" noProof="0" dirty="0" err="1"/>
              <a:t>niveau</a:t>
            </a:r>
            <a:endParaRPr lang="en-GB" noProof="0" dirty="0"/>
          </a:p>
          <a:p>
            <a:pPr lvl="5"/>
            <a:r>
              <a:rPr lang="en-GB" noProof="0" dirty="0" err="1"/>
              <a:t>Sjette</a:t>
            </a:r>
            <a:r>
              <a:rPr lang="en-GB" noProof="0" dirty="0"/>
              <a:t> </a:t>
            </a:r>
            <a:r>
              <a:rPr lang="en-GB" noProof="0" dirty="0" err="1"/>
              <a:t>niveau</a:t>
            </a:r>
            <a:endParaRPr lang="en-GB" noProof="0" dirty="0"/>
          </a:p>
          <a:p>
            <a:pPr lvl="6"/>
            <a:r>
              <a:rPr lang="en-GB" noProof="0" dirty="0" err="1"/>
              <a:t>Syvende</a:t>
            </a:r>
            <a:r>
              <a:rPr lang="en-GB" noProof="0" dirty="0"/>
              <a:t> </a:t>
            </a:r>
            <a:r>
              <a:rPr lang="en-GB" noProof="0" dirty="0" err="1"/>
              <a:t>niveau</a:t>
            </a:r>
            <a:endParaRPr lang="en-GB" noProof="0" dirty="0"/>
          </a:p>
          <a:p>
            <a:pPr lvl="7"/>
            <a:r>
              <a:rPr lang="en-GB" noProof="0" dirty="0" err="1"/>
              <a:t>Ottende</a:t>
            </a:r>
            <a:r>
              <a:rPr lang="en-GB" noProof="0" dirty="0"/>
              <a:t> </a:t>
            </a:r>
            <a:r>
              <a:rPr lang="en-GB" noProof="0" dirty="0" err="1"/>
              <a:t>niveau</a:t>
            </a:r>
            <a:endParaRPr lang="en-GB" noProof="0" dirty="0"/>
          </a:p>
          <a:p>
            <a:pPr lvl="8"/>
            <a:r>
              <a:rPr lang="en-GB" noProof="0" dirty="0" err="1"/>
              <a:t>Niende</a:t>
            </a:r>
            <a:r>
              <a:rPr lang="en-GB" noProof="0" dirty="0"/>
              <a:t> </a:t>
            </a:r>
            <a:r>
              <a:rPr lang="en-GB" noProof="0" dirty="0" err="1"/>
              <a:t>niveau</a:t>
            </a:r>
            <a:endParaRPr lang="da-DK" noProof="0" dirty="0"/>
          </a:p>
        </p:txBody>
      </p:sp>
      <p:sp>
        <p:nvSpPr>
          <p:cNvPr id="7" name="Pladsholder til indhold 4">
            <a:extLst>
              <a:ext uri="{FF2B5EF4-FFF2-40B4-BE49-F238E27FC236}">
                <a16:creationId xmlns:a16="http://schemas.microsoft.com/office/drawing/2014/main" id="{71F2C22B-7939-93E1-838F-A77CA8AC59FA}"/>
              </a:ext>
            </a:extLst>
          </p:cNvPr>
          <p:cNvSpPr>
            <a:spLocks noGrp="1"/>
          </p:cNvSpPr>
          <p:nvPr>
            <p:ph sz="half" idx="13" hasCustomPrompt="1"/>
          </p:nvPr>
        </p:nvSpPr>
        <p:spPr>
          <a:xfrm>
            <a:off x="8283926" y="1989138"/>
            <a:ext cx="3214800" cy="37084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dirty="0"/>
              <a:t>Brødtekst 18pt skrives her</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a:p>
            <a:pPr lvl="8"/>
            <a:r>
              <a:rPr lang="da-DK" noProof="0" dirty="0"/>
              <a:t>Niende niveau</a:t>
            </a:r>
          </a:p>
        </p:txBody>
      </p:sp>
      <p:sp>
        <p:nvSpPr>
          <p:cNvPr id="6" name="Pladsholder til diasnumm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667EC89C-17A0-4E64-A6D2-B825673CEEDF}" type="slidenum">
              <a:rPr lang="en-US" smtClean="0"/>
              <a:pPr/>
              <a:t>‹nr.›</a:t>
            </a:fld>
            <a:endParaRPr lang="en-US" dirty="0"/>
          </a:p>
        </p:txBody>
      </p:sp>
    </p:spTree>
    <p:extLst>
      <p:ext uri="{BB962C8B-B14F-4D97-AF65-F5344CB8AC3E}">
        <p14:creationId xmlns:p14="http://schemas.microsoft.com/office/powerpoint/2010/main" val="601797731"/>
      </p:ext>
    </p:extLst>
  </p:cSld>
  <p:clrMapOvr>
    <a:masterClrMapping/>
  </p:clrMapOvr>
  <p:extLst>
    <p:ext uri="{DCECCB84-F9BA-43D5-87BE-67443E8EF086}">
      <p15:sldGuideLst xmlns:p15="http://schemas.microsoft.com/office/powerpoint/2012/main">
        <p15:guide id="1" orient="horz" pos="548">
          <p15:clr>
            <a:srgbClr val="A4A3A4"/>
          </p15:clr>
        </p15:guide>
        <p15:guide id="2" pos="2734">
          <p15:clr>
            <a:srgbClr val="A4A3A4"/>
          </p15:clr>
        </p15:guide>
        <p15:guide id="3" pos="2963">
          <p15:clr>
            <a:srgbClr val="A4A3A4"/>
          </p15:clr>
        </p15:guide>
        <p15:guide id="4" pos="4988">
          <p15:clr>
            <a:srgbClr val="A4A3A4"/>
          </p15:clr>
        </p15:guide>
        <p15:guide id="5" pos="5215">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e tekstspalter">
    <p:spTree>
      <p:nvGrpSpPr>
        <p:cNvPr id="1" name=""/>
        <p:cNvGrpSpPr/>
        <p:nvPr/>
      </p:nvGrpSpPr>
      <p:grpSpPr>
        <a:xfrm>
          <a:off x="0" y="0"/>
          <a:ext cx="0" cy="0"/>
          <a:chOff x="0" y="0"/>
          <a:chExt cx="0" cy="0"/>
        </a:xfrm>
      </p:grpSpPr>
      <p:sp>
        <p:nvSpPr>
          <p:cNvPr id="2" name="Footer Placeholder 3" hidden="1">
            <a:extLst>
              <a:ext uri="{FF2B5EF4-FFF2-40B4-BE49-F238E27FC236}">
                <a16:creationId xmlns:a16="http://schemas.microsoft.com/office/drawing/2014/main" id="{D6E8FA21-6E2F-6595-2596-174E419CD573}"/>
              </a:ext>
            </a:extLst>
          </p:cNvPr>
          <p:cNvSpPr>
            <a:spLocks noGrp="1"/>
          </p:cNvSpPr>
          <p:nvPr>
            <p:ph type="ftr" sz="quarter" idx="11"/>
          </p:nvPr>
        </p:nvSpPr>
        <p:spPr>
          <a:xfrm>
            <a:off x="0" y="6847200"/>
            <a:ext cx="0" cy="0"/>
          </a:xfrm>
        </p:spPr>
        <p:txBody>
          <a:bodyPr/>
          <a:lstStyle/>
          <a:p>
            <a:endParaRPr lang="en-GB"/>
          </a:p>
        </p:txBody>
      </p:sp>
      <p:sp>
        <p:nvSpPr>
          <p:cNvPr id="17" name="Date Placeholder 4" hidden="1">
            <a:extLst>
              <a:ext uri="{FF2B5EF4-FFF2-40B4-BE49-F238E27FC236}">
                <a16:creationId xmlns:a16="http://schemas.microsoft.com/office/drawing/2014/main" id="{E99B5C91-2C19-9947-3DA4-3BA273322814}"/>
              </a:ext>
            </a:extLst>
          </p:cNvPr>
          <p:cNvSpPr>
            <a:spLocks noGrp="1"/>
          </p:cNvSpPr>
          <p:nvPr>
            <p:ph type="dt" sz="half" idx="15"/>
          </p:nvPr>
        </p:nvSpPr>
        <p:spPr>
          <a:xfrm>
            <a:off x="0" y="6847200"/>
            <a:ext cx="0" cy="0"/>
          </a:xfrm>
        </p:spPr>
        <p:txBody>
          <a:bodyPr/>
          <a:lstStyle/>
          <a:p>
            <a:endParaRPr lang="da-DK" dirty="0"/>
          </a:p>
        </p:txBody>
      </p:sp>
      <p:sp>
        <p:nvSpPr>
          <p:cNvPr id="20" name="Rektangel 19">
            <a:extLst>
              <a:ext uri="{FF2B5EF4-FFF2-40B4-BE49-F238E27FC236}">
                <a16:creationId xmlns:a16="http://schemas.microsoft.com/office/drawing/2014/main" id="{93E31414-1225-47F8-9252-4C3DEBA2397D}"/>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002342094" name="Logoimage" descr="{&quot;templafy&quot;:{&quot;id&quot;:&quot;1ad2ad50-a9da-49ed-9c81-ab4c9af6725d&quot;}}"/>
          <p:cNvPicPr>
            <a:picLocks noChangeAspect="1"/>
          </p:cNvPicPr>
          <p:nvPr/>
        </p:nvPicPr>
        <p:blipFill>
          <a:blip r:embed="rId2"/>
          <a:stretch>
            <a:fillRect/>
          </a:stretch>
        </p:blipFill>
        <p:spPr>
          <a:xfrm>
            <a:off x="608" y="5712381"/>
            <a:ext cx="687600" cy="687600"/>
          </a:xfrm>
          <a:prstGeom prst="rect">
            <a:avLst/>
          </a:prstGeom>
        </p:spPr>
      </p:pic>
      <p:sp>
        <p:nvSpPr>
          <p:cNvPr id="11" name="Virksomhed" descr="{&quot;templafy&quot;:{&quot;id&quot;:&quot;a6fcd028-368a-4cad-aa12-a65f4c355e4a&quot;}}">
            <a:extLst>
              <a:ext uri="{FF2B5EF4-FFF2-40B4-BE49-F238E27FC236}">
                <a16:creationId xmlns:a16="http://schemas.microsoft.com/office/drawing/2014/main" id="{BF420F3B-5815-A093-4592-10F9948E3B25}"/>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12" name="CenterFreeText" descr="{&quot;templafy&quot;:{&quot;id&quot;:&quot;571f3fbf-e9df-407a-85b6-725045646fc7&quot;}}">
            <a:extLst>
              <a:ext uri="{FF2B5EF4-FFF2-40B4-BE49-F238E27FC236}">
                <a16:creationId xmlns:a16="http://schemas.microsoft.com/office/drawing/2014/main" id="{EC99CBDC-1856-A4D6-3238-6FBD66719BB8}"/>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3" name="Center" descr="{&quot;templafy&quot;:{&quot;id&quot;:&quot;ce34ced2-d1e5-4528-bce7-91f33c5843c5&quot;}}" hidden="1">
            <a:extLst>
              <a:ext uri="{FF2B5EF4-FFF2-40B4-BE49-F238E27FC236}">
                <a16:creationId xmlns:a16="http://schemas.microsoft.com/office/drawing/2014/main" id="{ACDA0C44-E9ED-1AEC-6830-4F66C0FB4E1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pic>
        <p:nvPicPr>
          <p:cNvPr id="14827142" name="ExtralogoTopimage" descr="{&quot;templafy&quot;:{&quot;id&quot;:&quot;44b44691-5518-4628-a94d-7755fd1926d1&quot;}}"/>
          <p:cNvPicPr>
            <a:picLocks noChangeAspect="1"/>
          </p:cNvPicPr>
          <p:nvPr/>
        </p:nvPicPr>
        <p:blipFill>
          <a:blip r:embed="rId3"/>
          <a:stretch>
            <a:fillRect/>
          </a:stretch>
        </p:blipFill>
        <p:spPr>
          <a:xfrm>
            <a:off x="9957600" y="97200"/>
            <a:ext cx="2178000" cy="684000"/>
          </a:xfrm>
          <a:prstGeom prst="rect">
            <a:avLst/>
          </a:prstGeom>
        </p:spPr>
      </p:pic>
      <p:pic>
        <p:nvPicPr>
          <p:cNvPr id="1368908561" name="ExtralogoBottomimage" descr="{&quot;templafy&quot;:{&quot;id&quot;:&quot;2bfbe100-8840-4054-afd2-8ace31569ccd&quot;}}"/>
          <p:cNvPicPr>
            <a:picLocks noChangeAspect="1"/>
          </p:cNvPicPr>
          <p:nvPr/>
        </p:nvPicPr>
        <p:blipFill>
          <a:blip r:embed="rId3"/>
          <a:stretch>
            <a:fillRect/>
          </a:stretch>
        </p:blipFill>
        <p:spPr>
          <a:xfrm>
            <a:off x="5659749" y="6318000"/>
            <a:ext cx="1324800" cy="421200"/>
          </a:xfrm>
          <a:prstGeom prst="rect">
            <a:avLst/>
          </a:prstGeom>
        </p:spPr>
      </p:pic>
      <p:sp>
        <p:nvSpPr>
          <p:cNvPr id="16" name="Titel" descr="{&quot;templafy&quot;:{&quot;id&quot;:&quot;8abb7e49-db1d-4661-bc10-20d441eb170d&quot;}}">
            <a:extLst>
              <a:ext uri="{FF2B5EF4-FFF2-40B4-BE49-F238E27FC236}">
                <a16:creationId xmlns:a16="http://schemas.microsoft.com/office/drawing/2014/main" id="{48FFF43D-2B85-A1D3-1FAB-619324B2F215}"/>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8" name="Navn" descr="{&quot;templafy&quot;:{&quot;id&quot;:&quot;5e0d1438-af0e-4ed8-9f6e-1e045521f0e7&quot;}}">
            <a:extLst>
              <a:ext uri="{FF2B5EF4-FFF2-40B4-BE49-F238E27FC236}">
                <a16:creationId xmlns:a16="http://schemas.microsoft.com/office/drawing/2014/main" id="{9A0CC2C1-9FCA-BB54-5FC2-1241DE6A7EE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9" name="Dato" descr="{&quot;templafy&quot;:{&quot;id&quot;:&quot;8830eb56-e41e-44df-b66c-e8f3ef33f3a4&quot;}}">
            <a:extLst>
              <a:ext uri="{FF2B5EF4-FFF2-40B4-BE49-F238E27FC236}">
                <a16:creationId xmlns:a16="http://schemas.microsoft.com/office/drawing/2014/main" id="{72EE406B-BDF2-E366-AB99-E3C78E5C601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9" name="Titel 8">
            <a:extLst>
              <a:ext uri="{FF2B5EF4-FFF2-40B4-BE49-F238E27FC236}">
                <a16:creationId xmlns:a16="http://schemas.microsoft.com/office/drawing/2014/main" id="{344A462E-6373-FF78-3B79-0D993E236620}"/>
              </a:ext>
            </a:extLst>
          </p:cNvPr>
          <p:cNvSpPr>
            <a:spLocks noGrp="1"/>
          </p:cNvSpPr>
          <p:nvPr>
            <p:ph type="title" hasCustomPrompt="1"/>
          </p:nvPr>
        </p:nvSpPr>
        <p:spPr>
          <a:xfrm>
            <a:off x="1127124" y="872078"/>
            <a:ext cx="10371600" cy="826910"/>
          </a:xfrm>
        </p:spPr>
        <p:txBody>
          <a:bodyPr/>
          <a:lstStyle/>
          <a:p>
            <a:r>
              <a:rPr lang="da-DK" dirty="0"/>
              <a:t>Overskrift 28pt i max. to linjer teksten vokser opad </a:t>
            </a:r>
          </a:p>
        </p:txBody>
      </p:sp>
      <p:sp>
        <p:nvSpPr>
          <p:cNvPr id="4" name="Pladsholder til indhold 2">
            <a:extLst>
              <a:ext uri="{FF2B5EF4-FFF2-40B4-BE49-F238E27FC236}">
                <a16:creationId xmlns:a16="http://schemas.microsoft.com/office/drawing/2014/main" id="{A6A34AE8-A86C-BBC0-698D-9544D11561F4}"/>
              </a:ext>
            </a:extLst>
          </p:cNvPr>
          <p:cNvSpPr>
            <a:spLocks noGrp="1"/>
          </p:cNvSpPr>
          <p:nvPr>
            <p:ph idx="1" hasCustomPrompt="1"/>
          </p:nvPr>
        </p:nvSpPr>
        <p:spPr>
          <a:xfrm>
            <a:off x="1127124" y="1989137"/>
            <a:ext cx="2322000" cy="3708401"/>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dirty="0"/>
              <a:t>Brødtekst 18pt skrives her</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p:txBody>
      </p:sp>
      <p:sp>
        <p:nvSpPr>
          <p:cNvPr id="5" name="Pladsholder til indhold 3">
            <a:extLst>
              <a:ext uri="{FF2B5EF4-FFF2-40B4-BE49-F238E27FC236}">
                <a16:creationId xmlns:a16="http://schemas.microsoft.com/office/drawing/2014/main" id="{EC941C3A-F153-D159-09E1-B8521393FCCF}"/>
              </a:ext>
            </a:extLst>
          </p:cNvPr>
          <p:cNvSpPr>
            <a:spLocks noGrp="1"/>
          </p:cNvSpPr>
          <p:nvPr>
            <p:ph sz="half" idx="2" hasCustomPrompt="1"/>
          </p:nvPr>
        </p:nvSpPr>
        <p:spPr>
          <a:xfrm>
            <a:off x="3810324" y="1989137"/>
            <a:ext cx="2322000" cy="3708401"/>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dirty="0"/>
              <a:t>Brødtekst 18pt skrives her</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p:txBody>
      </p:sp>
      <p:sp>
        <p:nvSpPr>
          <p:cNvPr id="7" name="Pladsholder til indhold 4">
            <a:extLst>
              <a:ext uri="{FF2B5EF4-FFF2-40B4-BE49-F238E27FC236}">
                <a16:creationId xmlns:a16="http://schemas.microsoft.com/office/drawing/2014/main" id="{717E155C-EDCD-3209-9FE7-2CED06ACDC0D}"/>
              </a:ext>
            </a:extLst>
          </p:cNvPr>
          <p:cNvSpPr>
            <a:spLocks noGrp="1"/>
          </p:cNvSpPr>
          <p:nvPr>
            <p:ph sz="half" idx="13" hasCustomPrompt="1"/>
          </p:nvPr>
        </p:nvSpPr>
        <p:spPr>
          <a:xfrm>
            <a:off x="6493524" y="1989137"/>
            <a:ext cx="2322000" cy="3708401"/>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3024000">
              <a:defRPr sz="1000"/>
            </a:lvl9pPr>
          </a:lstStyle>
          <a:p>
            <a:pPr lvl="0"/>
            <a:r>
              <a:rPr lang="da-DK" noProof="0" dirty="0"/>
              <a:t>Brødtekst 18pt skrives her</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p:txBody>
      </p:sp>
      <p:sp>
        <p:nvSpPr>
          <p:cNvPr id="8" name="Pladsholder til indhold 5">
            <a:extLst>
              <a:ext uri="{FF2B5EF4-FFF2-40B4-BE49-F238E27FC236}">
                <a16:creationId xmlns:a16="http://schemas.microsoft.com/office/drawing/2014/main" id="{A7F0EDB7-166F-F049-161D-F0420F804F5B}"/>
              </a:ext>
            </a:extLst>
          </p:cNvPr>
          <p:cNvSpPr>
            <a:spLocks noGrp="1"/>
          </p:cNvSpPr>
          <p:nvPr>
            <p:ph sz="quarter" idx="14" hasCustomPrompt="1"/>
          </p:nvPr>
        </p:nvSpPr>
        <p:spPr>
          <a:xfrm>
            <a:off x="9176724" y="1989137"/>
            <a:ext cx="2322000" cy="3708401"/>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dirty="0"/>
              <a:t>Brødtekst 18pt skrives her</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p:txBody>
      </p:sp>
      <p:sp>
        <p:nvSpPr>
          <p:cNvPr id="6" name="Pladsholder til diasnumm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667EC89C-17A0-4E64-A6D2-B825673CEEDF}" type="slidenum">
              <a:rPr lang="en-US" smtClean="0"/>
              <a:pPr/>
              <a:t>‹nr.›</a:t>
            </a:fld>
            <a:endParaRPr lang="en-US" dirty="0"/>
          </a:p>
        </p:txBody>
      </p:sp>
    </p:spTree>
    <p:extLst>
      <p:ext uri="{BB962C8B-B14F-4D97-AF65-F5344CB8AC3E}">
        <p14:creationId xmlns:p14="http://schemas.microsoft.com/office/powerpoint/2010/main" val="1044309727"/>
      </p:ext>
    </p:extLst>
  </p:cSld>
  <p:clrMapOvr>
    <a:masterClrMapping/>
  </p:clrMapOvr>
  <p:extLst>
    <p:ext uri="{DCECCB84-F9BA-43D5-87BE-67443E8EF086}">
      <p15:sldGuideLst xmlns:p15="http://schemas.microsoft.com/office/powerpoint/2012/main">
        <p15:guide id="1" orient="horz" pos="548">
          <p15:clr>
            <a:srgbClr val="A4A3A4"/>
          </p15:clr>
        </p15:guide>
        <p15:guide id="2" pos="2172">
          <p15:clr>
            <a:srgbClr val="A4A3A4"/>
          </p15:clr>
        </p15:guide>
        <p15:guide id="3" pos="2399">
          <p15:clr>
            <a:srgbClr val="A4A3A4"/>
          </p15:clr>
        </p15:guide>
        <p15:guide id="4" pos="5553">
          <p15:clr>
            <a:srgbClr val="A4A3A4"/>
          </p15:clr>
        </p15:guide>
        <p15:guide id="5" pos="5780">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e spalter - billede &amp; tekst">
    <p:spTree>
      <p:nvGrpSpPr>
        <p:cNvPr id="1" name=""/>
        <p:cNvGrpSpPr/>
        <p:nvPr/>
      </p:nvGrpSpPr>
      <p:grpSpPr>
        <a:xfrm>
          <a:off x="0" y="0"/>
          <a:ext cx="0" cy="0"/>
          <a:chOff x="0" y="0"/>
          <a:chExt cx="0" cy="0"/>
        </a:xfrm>
      </p:grpSpPr>
      <p:sp>
        <p:nvSpPr>
          <p:cNvPr id="22" name="Footer Placeholder 3" hidden="1">
            <a:extLst>
              <a:ext uri="{FF2B5EF4-FFF2-40B4-BE49-F238E27FC236}">
                <a16:creationId xmlns:a16="http://schemas.microsoft.com/office/drawing/2014/main" id="{A0298306-FEFE-FC79-BDB9-82F08009AF78}"/>
              </a:ext>
            </a:extLst>
          </p:cNvPr>
          <p:cNvSpPr>
            <a:spLocks noGrp="1"/>
          </p:cNvSpPr>
          <p:nvPr>
            <p:ph type="ftr" sz="quarter" idx="11"/>
          </p:nvPr>
        </p:nvSpPr>
        <p:spPr>
          <a:xfrm>
            <a:off x="0" y="6847200"/>
            <a:ext cx="0" cy="0"/>
          </a:xfrm>
        </p:spPr>
        <p:txBody>
          <a:bodyPr/>
          <a:lstStyle/>
          <a:p>
            <a:endParaRPr lang="en-GB"/>
          </a:p>
        </p:txBody>
      </p:sp>
      <p:sp>
        <p:nvSpPr>
          <p:cNvPr id="23" name="Date Placeholder 4" hidden="1">
            <a:extLst>
              <a:ext uri="{FF2B5EF4-FFF2-40B4-BE49-F238E27FC236}">
                <a16:creationId xmlns:a16="http://schemas.microsoft.com/office/drawing/2014/main" id="{C513C651-498D-86FD-657D-5909DA7ABB5F}"/>
              </a:ext>
            </a:extLst>
          </p:cNvPr>
          <p:cNvSpPr>
            <a:spLocks noGrp="1"/>
          </p:cNvSpPr>
          <p:nvPr>
            <p:ph type="dt" sz="half" idx="26"/>
          </p:nvPr>
        </p:nvSpPr>
        <p:spPr>
          <a:xfrm>
            <a:off x="0" y="6847200"/>
            <a:ext cx="0" cy="0"/>
          </a:xfrm>
        </p:spPr>
        <p:txBody>
          <a:bodyPr/>
          <a:lstStyle/>
          <a:p>
            <a:endParaRPr lang="da-DK" dirty="0"/>
          </a:p>
        </p:txBody>
      </p:sp>
      <p:sp>
        <p:nvSpPr>
          <p:cNvPr id="24" name="Rektangel 19">
            <a:extLst>
              <a:ext uri="{FF2B5EF4-FFF2-40B4-BE49-F238E27FC236}">
                <a16:creationId xmlns:a16="http://schemas.microsoft.com/office/drawing/2014/main" id="{A546CCD1-DD8D-BDB4-0758-7C786C631366}"/>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456572502" name="Logoimage" descr="{&quot;templafy&quot;:{&quot;id&quot;:&quot;58afb354-7e52-4e92-99a0-e265d67dc9f3&quot;}}"/>
          <p:cNvPicPr>
            <a:picLocks noChangeAspect="1"/>
          </p:cNvPicPr>
          <p:nvPr/>
        </p:nvPicPr>
        <p:blipFill>
          <a:blip r:embed="rId2"/>
          <a:stretch>
            <a:fillRect/>
          </a:stretch>
        </p:blipFill>
        <p:spPr>
          <a:xfrm>
            <a:off x="608" y="5712381"/>
            <a:ext cx="687600" cy="687600"/>
          </a:xfrm>
          <a:prstGeom prst="rect">
            <a:avLst/>
          </a:prstGeom>
        </p:spPr>
      </p:pic>
      <p:sp>
        <p:nvSpPr>
          <p:cNvPr id="11" name="Virksomhed" descr="{&quot;templafy&quot;:{&quot;id&quot;:&quot;608b6d2d-0118-4c7c-ba28-d4f41e403624&quot;}}">
            <a:extLst>
              <a:ext uri="{FF2B5EF4-FFF2-40B4-BE49-F238E27FC236}">
                <a16:creationId xmlns:a16="http://schemas.microsoft.com/office/drawing/2014/main" id="{BF420F3B-5815-A093-4592-10F9948E3B25}"/>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12" name="CenterFreeText" descr="{&quot;templafy&quot;:{&quot;id&quot;:&quot;7f8fa688-ff4b-4edc-b55a-482e1190a2e6&quot;}}">
            <a:extLst>
              <a:ext uri="{FF2B5EF4-FFF2-40B4-BE49-F238E27FC236}">
                <a16:creationId xmlns:a16="http://schemas.microsoft.com/office/drawing/2014/main" id="{EC99CBDC-1856-A4D6-3238-6FBD66719BB8}"/>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3" name="Center" descr="{&quot;templafy&quot;:{&quot;id&quot;:&quot;1d15279a-ec06-45bc-9426-6c89bd621c53&quot;}}" hidden="1">
            <a:extLst>
              <a:ext uri="{FF2B5EF4-FFF2-40B4-BE49-F238E27FC236}">
                <a16:creationId xmlns:a16="http://schemas.microsoft.com/office/drawing/2014/main" id="{ACDA0C44-E9ED-1AEC-6830-4F66C0FB4E1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pic>
        <p:nvPicPr>
          <p:cNvPr id="995928416" name="ExtralogoTopimage" descr="{&quot;templafy&quot;:{&quot;id&quot;:&quot;196904f7-9b3f-46be-9e8f-3b62bde55d67&quot;}}"/>
          <p:cNvPicPr>
            <a:picLocks noChangeAspect="1"/>
          </p:cNvPicPr>
          <p:nvPr/>
        </p:nvPicPr>
        <p:blipFill>
          <a:blip r:embed="rId3"/>
          <a:stretch>
            <a:fillRect/>
          </a:stretch>
        </p:blipFill>
        <p:spPr>
          <a:xfrm>
            <a:off x="9957600" y="97200"/>
            <a:ext cx="2178000" cy="684000"/>
          </a:xfrm>
          <a:prstGeom prst="rect">
            <a:avLst/>
          </a:prstGeom>
        </p:spPr>
      </p:pic>
      <p:pic>
        <p:nvPicPr>
          <p:cNvPr id="404912845" name="ExtralogoBottomimage" descr="{&quot;templafy&quot;:{&quot;id&quot;:&quot;28580986-03f4-4946-9d3a-09363210df2e&quot;}}"/>
          <p:cNvPicPr>
            <a:picLocks noChangeAspect="1"/>
          </p:cNvPicPr>
          <p:nvPr/>
        </p:nvPicPr>
        <p:blipFill>
          <a:blip r:embed="rId3"/>
          <a:stretch>
            <a:fillRect/>
          </a:stretch>
        </p:blipFill>
        <p:spPr>
          <a:xfrm>
            <a:off x="5659749" y="6318000"/>
            <a:ext cx="1324800" cy="421200"/>
          </a:xfrm>
          <a:prstGeom prst="rect">
            <a:avLst/>
          </a:prstGeom>
        </p:spPr>
      </p:pic>
      <p:sp>
        <p:nvSpPr>
          <p:cNvPr id="16" name="Titel" descr="{&quot;templafy&quot;:{&quot;id&quot;:&quot;098be01a-bde9-4b62-8091-07be1e244d5f&quot;}}">
            <a:extLst>
              <a:ext uri="{FF2B5EF4-FFF2-40B4-BE49-F238E27FC236}">
                <a16:creationId xmlns:a16="http://schemas.microsoft.com/office/drawing/2014/main" id="{48FFF43D-2B85-A1D3-1FAB-619324B2F215}"/>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8" name="Navn" descr="{&quot;templafy&quot;:{&quot;id&quot;:&quot;284c23da-75ae-4bd6-82f8-c5c25c1b69a1&quot;}}">
            <a:extLst>
              <a:ext uri="{FF2B5EF4-FFF2-40B4-BE49-F238E27FC236}">
                <a16:creationId xmlns:a16="http://schemas.microsoft.com/office/drawing/2014/main" id="{9A0CC2C1-9FCA-BB54-5FC2-1241DE6A7EE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9" name="Dato" descr="{&quot;templafy&quot;:{&quot;id&quot;:&quot;fb30864f-b9e1-4ddc-b918-b35bb65eae79&quot;}}">
            <a:extLst>
              <a:ext uri="{FF2B5EF4-FFF2-40B4-BE49-F238E27FC236}">
                <a16:creationId xmlns:a16="http://schemas.microsoft.com/office/drawing/2014/main" id="{72EE406B-BDF2-E366-AB99-E3C78E5C601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9" name="Titel 8">
            <a:extLst>
              <a:ext uri="{FF2B5EF4-FFF2-40B4-BE49-F238E27FC236}">
                <a16:creationId xmlns:a16="http://schemas.microsoft.com/office/drawing/2014/main" id="{344A462E-6373-FF78-3B79-0D993E236620}"/>
              </a:ext>
            </a:extLst>
          </p:cNvPr>
          <p:cNvSpPr>
            <a:spLocks noGrp="1"/>
          </p:cNvSpPr>
          <p:nvPr>
            <p:ph type="title" hasCustomPrompt="1"/>
          </p:nvPr>
        </p:nvSpPr>
        <p:spPr>
          <a:xfrm>
            <a:off x="1127124" y="872078"/>
            <a:ext cx="10371600" cy="826910"/>
          </a:xfrm>
        </p:spPr>
        <p:txBody>
          <a:bodyPr/>
          <a:lstStyle/>
          <a:p>
            <a:r>
              <a:rPr lang="da-DK" dirty="0"/>
              <a:t>Overskrift 28pt i max. to linjer teksten vokser opad </a:t>
            </a:r>
          </a:p>
        </p:txBody>
      </p:sp>
      <p:sp>
        <p:nvSpPr>
          <p:cNvPr id="4" name="Pladsholder til indhold 2">
            <a:extLst>
              <a:ext uri="{FF2B5EF4-FFF2-40B4-BE49-F238E27FC236}">
                <a16:creationId xmlns:a16="http://schemas.microsoft.com/office/drawing/2014/main" id="{A6A34AE8-A86C-BBC0-698D-9544D11561F4}"/>
              </a:ext>
            </a:extLst>
          </p:cNvPr>
          <p:cNvSpPr>
            <a:spLocks noGrp="1"/>
          </p:cNvSpPr>
          <p:nvPr>
            <p:ph idx="1" hasCustomPrompt="1"/>
          </p:nvPr>
        </p:nvSpPr>
        <p:spPr>
          <a:xfrm>
            <a:off x="1127124" y="4349931"/>
            <a:ext cx="2322000" cy="1347607"/>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dirty="0"/>
              <a:t>Brødtekst 18pt skrives her</a:t>
            </a:r>
          </a:p>
          <a:p>
            <a:pPr lvl="1"/>
            <a:r>
              <a:rPr lang="da-DK" noProof="0" dirty="0"/>
              <a:t>Anden niveau</a:t>
            </a:r>
          </a:p>
          <a:p>
            <a:pPr lvl="2"/>
            <a:r>
              <a:rPr lang="da-DK" noProof="0" dirty="0"/>
              <a:t>Tredje niveau</a:t>
            </a:r>
          </a:p>
        </p:txBody>
      </p:sp>
      <p:sp>
        <p:nvSpPr>
          <p:cNvPr id="2" name="Pladsholder til billede 2">
            <a:extLst>
              <a:ext uri="{FF2B5EF4-FFF2-40B4-BE49-F238E27FC236}">
                <a16:creationId xmlns:a16="http://schemas.microsoft.com/office/drawing/2014/main" id="{8B1C1857-CF7F-4FB3-D4BA-AD6EF25A5FFA}"/>
              </a:ext>
            </a:extLst>
          </p:cNvPr>
          <p:cNvSpPr>
            <a:spLocks noGrp="1"/>
          </p:cNvSpPr>
          <p:nvPr>
            <p:ph type="pic" sz="quarter" idx="22" hasCustomPrompt="1"/>
          </p:nvPr>
        </p:nvSpPr>
        <p:spPr>
          <a:xfrm>
            <a:off x="1127124" y="1990800"/>
            <a:ext cx="2322000" cy="2227188"/>
          </a:xfrm>
        </p:spPr>
        <p:txBody>
          <a:bodyPr tIns="936000" anchor="ctr" anchorCtr="0"/>
          <a:lstStyle>
            <a:lvl1pPr marL="0" indent="0" algn="ctr">
              <a:buNone/>
              <a:defRPr sz="1400" baseline="0">
                <a:solidFill>
                  <a:schemeClr val="tx1"/>
                </a:solidFill>
              </a:defRPr>
            </a:lvl1pPr>
          </a:lstStyle>
          <a:p>
            <a:r>
              <a:rPr lang="da-DK" dirty="0"/>
              <a:t>Klik på ikon for at indsætte billede</a:t>
            </a:r>
          </a:p>
        </p:txBody>
      </p:sp>
      <p:sp>
        <p:nvSpPr>
          <p:cNvPr id="5" name="Pladsholder til indhold 3">
            <a:extLst>
              <a:ext uri="{FF2B5EF4-FFF2-40B4-BE49-F238E27FC236}">
                <a16:creationId xmlns:a16="http://schemas.microsoft.com/office/drawing/2014/main" id="{EC941C3A-F153-D159-09E1-B8521393FCCF}"/>
              </a:ext>
            </a:extLst>
          </p:cNvPr>
          <p:cNvSpPr>
            <a:spLocks noGrp="1"/>
          </p:cNvSpPr>
          <p:nvPr>
            <p:ph sz="half" idx="2" hasCustomPrompt="1"/>
          </p:nvPr>
        </p:nvSpPr>
        <p:spPr>
          <a:xfrm>
            <a:off x="3810324" y="4349931"/>
            <a:ext cx="2322000" cy="1347607"/>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dirty="0"/>
              <a:t>Brødtekst 18pt skrives her</a:t>
            </a:r>
          </a:p>
          <a:p>
            <a:pPr lvl="1"/>
            <a:r>
              <a:rPr lang="da-DK" noProof="0" dirty="0"/>
              <a:t>Anden niveau</a:t>
            </a:r>
          </a:p>
          <a:p>
            <a:pPr lvl="2"/>
            <a:r>
              <a:rPr lang="da-DK" noProof="0" dirty="0"/>
              <a:t>Tredje niveau</a:t>
            </a:r>
          </a:p>
        </p:txBody>
      </p:sp>
      <p:sp>
        <p:nvSpPr>
          <p:cNvPr id="17" name="Pladsholder til billede 3">
            <a:extLst>
              <a:ext uri="{FF2B5EF4-FFF2-40B4-BE49-F238E27FC236}">
                <a16:creationId xmlns:a16="http://schemas.microsoft.com/office/drawing/2014/main" id="{2ECD75EE-FA66-41A2-A757-AB1AFB101579}"/>
              </a:ext>
            </a:extLst>
          </p:cNvPr>
          <p:cNvSpPr>
            <a:spLocks noGrp="1"/>
          </p:cNvSpPr>
          <p:nvPr>
            <p:ph type="pic" sz="quarter" idx="23" hasCustomPrompt="1"/>
          </p:nvPr>
        </p:nvSpPr>
        <p:spPr>
          <a:xfrm>
            <a:off x="3810323" y="1990800"/>
            <a:ext cx="2322000" cy="2227188"/>
          </a:xfrm>
        </p:spPr>
        <p:txBody>
          <a:bodyPr tIns="936000" anchor="ctr" anchorCtr="0"/>
          <a:lstStyle>
            <a:lvl1pPr marL="0" indent="0" algn="ctr">
              <a:buNone/>
              <a:defRPr sz="1400" baseline="0">
                <a:solidFill>
                  <a:schemeClr val="tx1"/>
                </a:solidFill>
              </a:defRPr>
            </a:lvl1pPr>
          </a:lstStyle>
          <a:p>
            <a:r>
              <a:rPr lang="da-DK" dirty="0"/>
              <a:t>Klik på ikon for at indsætte billede</a:t>
            </a:r>
          </a:p>
        </p:txBody>
      </p:sp>
      <p:sp>
        <p:nvSpPr>
          <p:cNvPr id="7" name="Pladsholder til indhold 4">
            <a:extLst>
              <a:ext uri="{FF2B5EF4-FFF2-40B4-BE49-F238E27FC236}">
                <a16:creationId xmlns:a16="http://schemas.microsoft.com/office/drawing/2014/main" id="{717E155C-EDCD-3209-9FE7-2CED06ACDC0D}"/>
              </a:ext>
            </a:extLst>
          </p:cNvPr>
          <p:cNvSpPr>
            <a:spLocks noGrp="1"/>
          </p:cNvSpPr>
          <p:nvPr>
            <p:ph sz="half" idx="13" hasCustomPrompt="1"/>
          </p:nvPr>
        </p:nvSpPr>
        <p:spPr>
          <a:xfrm>
            <a:off x="6493524" y="4349931"/>
            <a:ext cx="2322000" cy="1347607"/>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3024000">
              <a:defRPr sz="1000"/>
            </a:lvl9pPr>
          </a:lstStyle>
          <a:p>
            <a:pPr lvl="0"/>
            <a:r>
              <a:rPr lang="da-DK" noProof="0" dirty="0"/>
              <a:t>Brødtekst 18pt skrives her</a:t>
            </a:r>
          </a:p>
          <a:p>
            <a:pPr lvl="1"/>
            <a:r>
              <a:rPr lang="da-DK" noProof="0" dirty="0"/>
              <a:t>Anden niveau</a:t>
            </a:r>
          </a:p>
          <a:p>
            <a:pPr lvl="2"/>
            <a:r>
              <a:rPr lang="da-DK" noProof="0" dirty="0"/>
              <a:t>Tredje niveau</a:t>
            </a:r>
          </a:p>
        </p:txBody>
      </p:sp>
      <p:sp>
        <p:nvSpPr>
          <p:cNvPr id="20" name="Pladsholder til billede 4">
            <a:extLst>
              <a:ext uri="{FF2B5EF4-FFF2-40B4-BE49-F238E27FC236}">
                <a16:creationId xmlns:a16="http://schemas.microsoft.com/office/drawing/2014/main" id="{54F2624D-77EB-CC8D-8E80-D062C6AE711A}"/>
              </a:ext>
            </a:extLst>
          </p:cNvPr>
          <p:cNvSpPr>
            <a:spLocks noGrp="1"/>
          </p:cNvSpPr>
          <p:nvPr>
            <p:ph type="pic" sz="quarter" idx="24" hasCustomPrompt="1"/>
          </p:nvPr>
        </p:nvSpPr>
        <p:spPr>
          <a:xfrm>
            <a:off x="6491288" y="1990800"/>
            <a:ext cx="2322000" cy="2227188"/>
          </a:xfrm>
        </p:spPr>
        <p:txBody>
          <a:bodyPr tIns="936000" anchor="ctr" anchorCtr="0"/>
          <a:lstStyle>
            <a:lvl1pPr marL="0" indent="0" algn="ctr">
              <a:buNone/>
              <a:defRPr sz="1400" baseline="0">
                <a:solidFill>
                  <a:schemeClr val="tx1"/>
                </a:solidFill>
              </a:defRPr>
            </a:lvl1pPr>
          </a:lstStyle>
          <a:p>
            <a:r>
              <a:rPr lang="da-DK" dirty="0"/>
              <a:t>Klik på ikon for at indsætte billede</a:t>
            </a:r>
          </a:p>
        </p:txBody>
      </p:sp>
      <p:sp>
        <p:nvSpPr>
          <p:cNvPr id="8" name="Pladsholder til indhold 5">
            <a:extLst>
              <a:ext uri="{FF2B5EF4-FFF2-40B4-BE49-F238E27FC236}">
                <a16:creationId xmlns:a16="http://schemas.microsoft.com/office/drawing/2014/main" id="{A7F0EDB7-166F-F049-161D-F0420F804F5B}"/>
              </a:ext>
            </a:extLst>
          </p:cNvPr>
          <p:cNvSpPr>
            <a:spLocks noGrp="1"/>
          </p:cNvSpPr>
          <p:nvPr>
            <p:ph sz="quarter" idx="14" hasCustomPrompt="1"/>
          </p:nvPr>
        </p:nvSpPr>
        <p:spPr>
          <a:xfrm>
            <a:off x="9176724" y="4349931"/>
            <a:ext cx="2322000" cy="1347607"/>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dirty="0"/>
              <a:t>Brødtekst 18pt skrives her</a:t>
            </a:r>
          </a:p>
          <a:p>
            <a:pPr lvl="1"/>
            <a:r>
              <a:rPr lang="da-DK" noProof="0" dirty="0"/>
              <a:t>Anden niveau</a:t>
            </a:r>
          </a:p>
          <a:p>
            <a:pPr lvl="2"/>
            <a:r>
              <a:rPr lang="da-DK" noProof="0" dirty="0"/>
              <a:t>Tredje niveau</a:t>
            </a:r>
          </a:p>
        </p:txBody>
      </p:sp>
      <p:sp>
        <p:nvSpPr>
          <p:cNvPr id="21" name="Pladsholder til billede 5">
            <a:extLst>
              <a:ext uri="{FF2B5EF4-FFF2-40B4-BE49-F238E27FC236}">
                <a16:creationId xmlns:a16="http://schemas.microsoft.com/office/drawing/2014/main" id="{CF000555-F63D-737C-05B0-6D976BDBCC1C}"/>
              </a:ext>
            </a:extLst>
          </p:cNvPr>
          <p:cNvSpPr>
            <a:spLocks noGrp="1"/>
          </p:cNvSpPr>
          <p:nvPr>
            <p:ph type="pic" sz="quarter" idx="25" hasCustomPrompt="1"/>
          </p:nvPr>
        </p:nvSpPr>
        <p:spPr>
          <a:xfrm>
            <a:off x="9175750" y="1990800"/>
            <a:ext cx="2322000" cy="2227188"/>
          </a:xfrm>
        </p:spPr>
        <p:txBody>
          <a:bodyPr tIns="936000" anchor="ctr" anchorCtr="0"/>
          <a:lstStyle>
            <a:lvl1pPr marL="0" indent="0" algn="ctr">
              <a:buNone/>
              <a:defRPr sz="1400" baseline="0">
                <a:solidFill>
                  <a:schemeClr val="tx1"/>
                </a:solidFill>
              </a:defRPr>
            </a:lvl1pPr>
          </a:lstStyle>
          <a:p>
            <a:r>
              <a:rPr lang="da-DK" dirty="0"/>
              <a:t>Klik på ikon for at indsætte billede</a:t>
            </a:r>
          </a:p>
        </p:txBody>
      </p:sp>
      <p:sp>
        <p:nvSpPr>
          <p:cNvPr id="6" name="Pladsholder til diasnumm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667EC89C-17A0-4E64-A6D2-B825673CEEDF}" type="slidenum">
              <a:rPr lang="en-US" smtClean="0"/>
              <a:pPr/>
              <a:t>‹nr.›</a:t>
            </a:fld>
            <a:endParaRPr lang="en-US" dirty="0"/>
          </a:p>
        </p:txBody>
      </p:sp>
    </p:spTree>
    <p:extLst>
      <p:ext uri="{BB962C8B-B14F-4D97-AF65-F5344CB8AC3E}">
        <p14:creationId xmlns:p14="http://schemas.microsoft.com/office/powerpoint/2010/main" val="2695041040"/>
      </p:ext>
    </p:extLst>
  </p:cSld>
  <p:clrMapOvr>
    <a:masterClrMapping/>
  </p:clrMapOvr>
  <p:extLst>
    <p:ext uri="{DCECCB84-F9BA-43D5-87BE-67443E8EF086}">
      <p15:sldGuideLst xmlns:p15="http://schemas.microsoft.com/office/powerpoint/2012/main">
        <p15:guide id="1" orient="horz" pos="548">
          <p15:clr>
            <a:srgbClr val="A4A3A4"/>
          </p15:clr>
        </p15:guide>
        <p15:guide id="2" pos="2172">
          <p15:clr>
            <a:srgbClr val="A4A3A4"/>
          </p15:clr>
        </p15:guide>
        <p15:guide id="3" pos="2399">
          <p15:clr>
            <a:srgbClr val="A4A3A4"/>
          </p15:clr>
        </p15:guide>
        <p15:guide id="4" pos="5553">
          <p15:clr>
            <a:srgbClr val="A4A3A4"/>
          </p15:clr>
        </p15:guide>
        <p15:guide id="5" pos="5780">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amp; billede/grafik">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EA25F8AF-2D8A-4335-943D-F40DE9A05960}"/>
              </a:ext>
              <a:ext uri="{C183D7F6-B498-43B3-948B-1728B52AA6E4}">
                <adec:decorative xmlns:adec="http://schemas.microsoft.com/office/drawing/2017/decorative" val="1"/>
              </a:ext>
            </a:extLst>
          </p:cNvPr>
          <p:cNvSpPr>
            <a:spLocks noGrp="1"/>
          </p:cNvSpPr>
          <p:nvPr>
            <p:ph type="dt" sz="half" idx="18"/>
          </p:nvPr>
        </p:nvSpPr>
        <p:spPr/>
        <p:txBody>
          <a:bodyPr/>
          <a:lstStyle/>
          <a:p>
            <a:endParaRPr lang="da-DK" dirty="0"/>
          </a:p>
        </p:txBody>
      </p:sp>
      <p:sp>
        <p:nvSpPr>
          <p:cNvPr id="7" name="Footer Placeholder 6" hidden="1">
            <a:extLst>
              <a:ext uri="{FF2B5EF4-FFF2-40B4-BE49-F238E27FC236}">
                <a16:creationId xmlns:a16="http://schemas.microsoft.com/office/drawing/2014/main" id="{96A8B04C-CD21-4171-B523-6B578AF90309}"/>
              </a:ext>
              <a:ext uri="{C183D7F6-B498-43B3-948B-1728B52AA6E4}">
                <adec:decorative xmlns:adec="http://schemas.microsoft.com/office/drawing/2017/decorative" val="1"/>
              </a:ext>
            </a:extLst>
          </p:cNvPr>
          <p:cNvSpPr>
            <a:spLocks noGrp="1"/>
          </p:cNvSpPr>
          <p:nvPr>
            <p:ph type="ftr" sz="quarter" idx="19"/>
          </p:nvPr>
        </p:nvSpPr>
        <p:spPr/>
        <p:txBody>
          <a:bodyPr/>
          <a:lstStyle/>
          <a:p>
            <a:endParaRPr lang="en-GB"/>
          </a:p>
        </p:txBody>
      </p:sp>
      <p:sp>
        <p:nvSpPr>
          <p:cNvPr id="37" name="Rektangel 36">
            <a:extLst>
              <a:ext uri="{FF2B5EF4-FFF2-40B4-BE49-F238E27FC236}">
                <a16:creationId xmlns:a16="http://schemas.microsoft.com/office/drawing/2014/main" id="{0307BEAD-FDC0-4FB2-B49D-C1D92AB629E0}"/>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948266396" name="Logoimage" descr="{&quot;templafy&quot;:{&quot;id&quot;:&quot;3edbe979-01a8-48f8-8e7b-778c1d56447b&quot;}}"/>
          <p:cNvPicPr>
            <a:picLocks noChangeAspect="1"/>
          </p:cNvPicPr>
          <p:nvPr/>
        </p:nvPicPr>
        <p:blipFill>
          <a:blip r:embed="rId2"/>
          <a:stretch>
            <a:fillRect/>
          </a:stretch>
        </p:blipFill>
        <p:spPr>
          <a:xfrm>
            <a:off x="608" y="5712381"/>
            <a:ext cx="687600" cy="687600"/>
          </a:xfrm>
          <a:prstGeom prst="rect">
            <a:avLst/>
          </a:prstGeom>
        </p:spPr>
      </p:pic>
      <p:pic>
        <p:nvPicPr>
          <p:cNvPr id="1048683370" name="ExtralogoBottomimage" descr="{&quot;templafy&quot;:{&quot;id&quot;:&quot;537bdffb-ebfc-45ae-a235-9cc14ddb3629&quot;}}"/>
          <p:cNvPicPr>
            <a:picLocks noChangeAspect="1"/>
          </p:cNvPicPr>
          <p:nvPr/>
        </p:nvPicPr>
        <p:blipFill>
          <a:blip r:embed="rId3"/>
          <a:stretch>
            <a:fillRect/>
          </a:stretch>
        </p:blipFill>
        <p:spPr>
          <a:xfrm>
            <a:off x="5659749" y="6318000"/>
            <a:ext cx="1324800" cy="421200"/>
          </a:xfrm>
          <a:prstGeom prst="rect">
            <a:avLst/>
          </a:prstGeom>
        </p:spPr>
      </p:pic>
      <p:pic>
        <p:nvPicPr>
          <p:cNvPr id="1760544081" name="ExtralogoTopimage" descr="{&quot;templafy&quot;:{&quot;id&quot;:&quot;44deea3a-7238-4d09-9a9a-889221fb875d&quot;}}"/>
          <p:cNvPicPr>
            <a:picLocks noChangeAspect="1"/>
          </p:cNvPicPr>
          <p:nvPr/>
        </p:nvPicPr>
        <p:blipFill>
          <a:blip r:embed="rId3"/>
          <a:stretch>
            <a:fillRect/>
          </a:stretch>
        </p:blipFill>
        <p:spPr>
          <a:xfrm>
            <a:off x="9957600" y="97200"/>
            <a:ext cx="2178000" cy="684000"/>
          </a:xfrm>
          <a:prstGeom prst="rect">
            <a:avLst/>
          </a:prstGeom>
        </p:spPr>
      </p:pic>
      <p:sp>
        <p:nvSpPr>
          <p:cNvPr id="6" name="Virksomhed" descr="{&quot;templafy&quot;:{&quot;id&quot;:&quot;e4fceee7-94ee-4001-b668-44c0ced4de8e&quot;}}">
            <a:extLst>
              <a:ext uri="{FF2B5EF4-FFF2-40B4-BE49-F238E27FC236}">
                <a16:creationId xmlns:a16="http://schemas.microsoft.com/office/drawing/2014/main" id="{90006F38-D602-0464-468A-715320F0B9BA}"/>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10" name="Titel" descr="{&quot;templafy&quot;:{&quot;id&quot;:&quot;d92e4d88-2923-4704-8929-862c978093e2&quot;}}">
            <a:extLst>
              <a:ext uri="{FF2B5EF4-FFF2-40B4-BE49-F238E27FC236}">
                <a16:creationId xmlns:a16="http://schemas.microsoft.com/office/drawing/2014/main" id="{E5392E6D-A960-0F47-F053-E72384FE6440}"/>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1" name="Navn" descr="{&quot;templafy&quot;:{&quot;id&quot;:&quot;cb13381e-148a-4050-ba24-2d36a49d51f7&quot;}}">
            <a:extLst>
              <a:ext uri="{FF2B5EF4-FFF2-40B4-BE49-F238E27FC236}">
                <a16:creationId xmlns:a16="http://schemas.microsoft.com/office/drawing/2014/main" id="{31CB95FC-BC8A-D17B-B5A3-4093AA03C1AD}"/>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2" name="Dato" descr="{&quot;templafy&quot;:{&quot;id&quot;:&quot;47cb76e4-2ab4-482b-ae91-c9acde2ca7e5&quot;}}">
            <a:extLst>
              <a:ext uri="{FF2B5EF4-FFF2-40B4-BE49-F238E27FC236}">
                <a16:creationId xmlns:a16="http://schemas.microsoft.com/office/drawing/2014/main" id="{2F2A97E3-54D3-A4A4-82DA-8BB45AA04A7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
        <p:nvSpPr>
          <p:cNvPr id="13" name="CenterFreeText" descr="{&quot;templafy&quot;:{&quot;id&quot;:&quot;d4e9ce37-41eb-4c19-9f54-186a5e849a86&quot;}}">
            <a:extLst>
              <a:ext uri="{FF2B5EF4-FFF2-40B4-BE49-F238E27FC236}">
                <a16:creationId xmlns:a16="http://schemas.microsoft.com/office/drawing/2014/main" id="{08B3095F-CB4F-0FC6-E258-E25EA00F174E}"/>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4" name="Center" descr="{&quot;templafy&quot;:{&quot;id&quot;:&quot;b7a7ec8f-90d7-4f8a-93ff-e78042e5b71f&quot;}}" hidden="1">
            <a:extLst>
              <a:ext uri="{FF2B5EF4-FFF2-40B4-BE49-F238E27FC236}">
                <a16:creationId xmlns:a16="http://schemas.microsoft.com/office/drawing/2014/main" id="{05695839-992D-54F9-642A-759453F9B6D6}"/>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43" name="Titel 1">
            <a:extLst>
              <a:ext uri="{FF2B5EF4-FFF2-40B4-BE49-F238E27FC236}">
                <a16:creationId xmlns:a16="http://schemas.microsoft.com/office/drawing/2014/main" id="{939893EA-43B4-43AB-A2B1-5287FEB45971}"/>
              </a:ext>
            </a:extLst>
          </p:cNvPr>
          <p:cNvSpPr>
            <a:spLocks noGrp="1"/>
          </p:cNvSpPr>
          <p:nvPr>
            <p:ph type="title" hasCustomPrompt="1"/>
          </p:nvPr>
        </p:nvSpPr>
        <p:spPr>
          <a:xfrm>
            <a:off x="1127126" y="1700213"/>
            <a:ext cx="5005388" cy="828000"/>
          </a:xfrm>
        </p:spPr>
        <p:txBody>
          <a:bodyPr/>
          <a:lstStyle>
            <a:lvl1pPr>
              <a:defRPr/>
            </a:lvl1pPr>
          </a:lstStyle>
          <a:p>
            <a:r>
              <a:rPr lang="da-DK" dirty="0"/>
              <a:t>Overskrift 28pt i max. to linjer teksten vokser opad</a:t>
            </a:r>
          </a:p>
        </p:txBody>
      </p:sp>
      <p:sp>
        <p:nvSpPr>
          <p:cNvPr id="45" name="Pladsholder til indhold 3">
            <a:extLst>
              <a:ext uri="{FF2B5EF4-FFF2-40B4-BE49-F238E27FC236}">
                <a16:creationId xmlns:a16="http://schemas.microsoft.com/office/drawing/2014/main" id="{43C927C7-BB40-4957-B24E-6E831BCE2C0D}"/>
              </a:ext>
            </a:extLst>
          </p:cNvPr>
          <p:cNvSpPr>
            <a:spLocks noGrp="1"/>
          </p:cNvSpPr>
          <p:nvPr>
            <p:ph sz="quarter" idx="14" hasCustomPrompt="1"/>
          </p:nvPr>
        </p:nvSpPr>
        <p:spPr>
          <a:xfrm>
            <a:off x="1127124" y="2818800"/>
            <a:ext cx="5005389" cy="2880000"/>
          </a:xfrm>
        </p:spPr>
        <p:txBody>
          <a:bodyPr/>
          <a:lstStyle>
            <a:lvl1pPr marL="0" indent="0">
              <a:buNone/>
              <a:defRPr sz="1800"/>
            </a:lvl1pPr>
            <a:lvl2pPr marL="627750" indent="-285750">
              <a:buFont typeface="Arial" panose="020B0604020202020204" pitchFamily="34" charset="0"/>
              <a:buChar char="•"/>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p:txBody>
      </p:sp>
      <p:sp>
        <p:nvSpPr>
          <p:cNvPr id="21" name="Pladsholder til billede 2">
            <a:extLst>
              <a:ext uri="{FF2B5EF4-FFF2-40B4-BE49-F238E27FC236}">
                <a16:creationId xmlns:a16="http://schemas.microsoft.com/office/drawing/2014/main" id="{9D1524E1-A0B6-4A31-98B3-230C59DD95FD}"/>
              </a:ext>
              <a:ext uri="{C183D7F6-B498-43B3-948B-1728B52AA6E4}">
                <adec:decorative xmlns:adec="http://schemas.microsoft.com/office/drawing/2017/decorative" val="1"/>
              </a:ext>
            </a:extLst>
          </p:cNvPr>
          <p:cNvSpPr>
            <a:spLocks noGrp="1"/>
          </p:cNvSpPr>
          <p:nvPr>
            <p:ph type="pic" sz="quarter" idx="17" hasCustomPrompt="1"/>
          </p:nvPr>
        </p:nvSpPr>
        <p:spPr>
          <a:xfrm>
            <a:off x="6501600" y="819053"/>
            <a:ext cx="4995075" cy="5276411"/>
          </a:xfrm>
        </p:spPr>
        <p:txBody>
          <a:bodyPr tIns="612000" anchor="ctr" anchorCtr="0"/>
          <a:lstStyle>
            <a:lvl1pPr marL="0" indent="0" algn="ctr">
              <a:buNone/>
              <a:defRPr sz="1400" baseline="0">
                <a:solidFill>
                  <a:schemeClr val="tx1"/>
                </a:solidFill>
              </a:defRPr>
            </a:lvl1pPr>
          </a:lstStyle>
          <a:p>
            <a:r>
              <a:rPr lang="da-DK" dirty="0"/>
              <a:t>Klik på ikon for at indsætte billede eller grafik</a:t>
            </a:r>
          </a:p>
        </p:txBody>
      </p:sp>
      <p:sp>
        <p:nvSpPr>
          <p:cNvPr id="8" name="Slide Number Placeholder 7">
            <a:extLst>
              <a:ext uri="{FF2B5EF4-FFF2-40B4-BE49-F238E27FC236}">
                <a16:creationId xmlns:a16="http://schemas.microsoft.com/office/drawing/2014/main" id="{219BE1E5-66C4-5F11-5280-1C2965857FB0}"/>
              </a:ext>
              <a:ext uri="{C183D7F6-B498-43B3-948B-1728B52AA6E4}">
                <adec:decorative xmlns:adec="http://schemas.microsoft.com/office/drawing/2017/decorative" val="1"/>
              </a:ext>
            </a:extLst>
          </p:cNvPr>
          <p:cNvSpPr>
            <a:spLocks noGrp="1"/>
          </p:cNvSpPr>
          <p:nvPr>
            <p:ph type="sldNum" sz="quarter" idx="20"/>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1084250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amp; 4 x billede/grafik">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C26818D7-A2E5-010E-024E-E3A181A5746F}"/>
              </a:ext>
            </a:extLst>
          </p:cNvPr>
          <p:cNvSpPr>
            <a:spLocks noGrp="1"/>
          </p:cNvSpPr>
          <p:nvPr>
            <p:ph type="ftr" sz="quarter" idx="11"/>
          </p:nvPr>
        </p:nvSpPr>
        <p:spPr/>
        <p:txBody>
          <a:bodyPr/>
          <a:lstStyle/>
          <a:p>
            <a:endParaRPr lang="en-GB"/>
          </a:p>
        </p:txBody>
      </p:sp>
      <p:sp>
        <p:nvSpPr>
          <p:cNvPr id="5" name="Date Placeholder 4" hidden="1">
            <a:extLst>
              <a:ext uri="{FF2B5EF4-FFF2-40B4-BE49-F238E27FC236}">
                <a16:creationId xmlns:a16="http://schemas.microsoft.com/office/drawing/2014/main" id="{5E7E0896-0671-AED6-883E-253D4F3C0E9F}"/>
              </a:ext>
            </a:extLst>
          </p:cNvPr>
          <p:cNvSpPr>
            <a:spLocks noGrp="1"/>
          </p:cNvSpPr>
          <p:nvPr>
            <p:ph type="dt" sz="half" idx="12"/>
          </p:nvPr>
        </p:nvSpPr>
        <p:spPr/>
        <p:txBody>
          <a:bodyPr/>
          <a:lstStyle/>
          <a:p>
            <a:endParaRPr lang="da-DK" dirty="0"/>
          </a:p>
        </p:txBody>
      </p:sp>
      <p:sp>
        <p:nvSpPr>
          <p:cNvPr id="16" name="Rektangel 19">
            <a:extLst>
              <a:ext uri="{FF2B5EF4-FFF2-40B4-BE49-F238E27FC236}">
                <a16:creationId xmlns:a16="http://schemas.microsoft.com/office/drawing/2014/main" id="{59A81804-D36B-0D64-E30F-0B8B10E718DE}"/>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12999320" name="Logoimage" descr="{&quot;templafy&quot;:{&quot;id&quot;:&quot;7088a2db-9043-41f9-87ad-4631836c4268&quot;}}"/>
          <p:cNvPicPr>
            <a:picLocks noChangeAspect="1"/>
          </p:cNvPicPr>
          <p:nvPr/>
        </p:nvPicPr>
        <p:blipFill>
          <a:blip r:embed="rId2"/>
          <a:stretch>
            <a:fillRect/>
          </a:stretch>
        </p:blipFill>
        <p:spPr>
          <a:xfrm>
            <a:off x="608" y="5712381"/>
            <a:ext cx="687600" cy="687600"/>
          </a:xfrm>
          <a:prstGeom prst="rect">
            <a:avLst/>
          </a:prstGeom>
        </p:spPr>
      </p:pic>
      <p:pic>
        <p:nvPicPr>
          <p:cNvPr id="523080762" name="ExtralogoBottomimage" descr="{&quot;templafy&quot;:{&quot;id&quot;:&quot;2ecd853f-b162-44d9-a242-66c66bffc301&quot;}}"/>
          <p:cNvPicPr>
            <a:picLocks noChangeAspect="1"/>
          </p:cNvPicPr>
          <p:nvPr/>
        </p:nvPicPr>
        <p:blipFill>
          <a:blip r:embed="rId3"/>
          <a:stretch>
            <a:fillRect/>
          </a:stretch>
        </p:blipFill>
        <p:spPr>
          <a:xfrm>
            <a:off x="5659749" y="6318000"/>
            <a:ext cx="1324800" cy="421200"/>
          </a:xfrm>
          <a:prstGeom prst="rect">
            <a:avLst/>
          </a:prstGeom>
        </p:spPr>
      </p:pic>
      <p:pic>
        <p:nvPicPr>
          <p:cNvPr id="1970254064" name="ExtralogoTopimage" descr="{&quot;templafy&quot;:{&quot;id&quot;:&quot;af00085e-7159-49d1-b786-0eb12d50ae57&quot;}}"/>
          <p:cNvPicPr>
            <a:picLocks noChangeAspect="1"/>
          </p:cNvPicPr>
          <p:nvPr/>
        </p:nvPicPr>
        <p:blipFill>
          <a:blip r:embed="rId3"/>
          <a:stretch>
            <a:fillRect/>
          </a:stretch>
        </p:blipFill>
        <p:spPr>
          <a:xfrm>
            <a:off x="9957600" y="97200"/>
            <a:ext cx="2178000" cy="684000"/>
          </a:xfrm>
          <a:prstGeom prst="rect">
            <a:avLst/>
          </a:prstGeom>
        </p:spPr>
      </p:pic>
      <p:sp>
        <p:nvSpPr>
          <p:cNvPr id="10" name="Virksomhed" descr="{&quot;templafy&quot;:{&quot;id&quot;:&quot;fa5b78fc-5c05-4ed6-b79e-e40dd73b07f0&quot;}}">
            <a:extLst>
              <a:ext uri="{FF2B5EF4-FFF2-40B4-BE49-F238E27FC236}">
                <a16:creationId xmlns:a16="http://schemas.microsoft.com/office/drawing/2014/main" id="{9DEAD66C-E808-AB49-CB5D-98D306F910C1}"/>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dirty="0">
                <a:solidFill>
                  <a:schemeClr val="accent3">
                    <a:lumMod val="50000"/>
                  </a:schemeClr>
                </a:solidFill>
              </a:rPr>
              <a:t>Københavns Universitetshospital - Herlev og Gentofte</a:t>
            </a:r>
          </a:p>
        </p:txBody>
      </p:sp>
      <p:sp>
        <p:nvSpPr>
          <p:cNvPr id="11" name="Titel" descr="{&quot;templafy&quot;:{&quot;id&quot;:&quot;64bf6e5c-1d9b-482f-befe-98361ae7075a&quot;}}">
            <a:extLst>
              <a:ext uri="{FF2B5EF4-FFF2-40B4-BE49-F238E27FC236}">
                <a16:creationId xmlns:a16="http://schemas.microsoft.com/office/drawing/2014/main" id="{BD224E32-AFBB-9A0B-1BD7-AD1EFF924537}"/>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ab3ddd95-ac84-4ce9-9f9d-8bad2c45405e&quot;}}">
            <a:extLst>
              <a:ext uri="{FF2B5EF4-FFF2-40B4-BE49-F238E27FC236}">
                <a16:creationId xmlns:a16="http://schemas.microsoft.com/office/drawing/2014/main" id="{17EE92DB-8798-07E2-276E-4F48EF0DD73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dirty="0" err="1">
                <a:solidFill>
                  <a:schemeClr val="tx1"/>
                </a:solidFill>
              </a:rPr>
              <a:t>Julie Valling Nielsen</a:t>
            </a:r>
          </a:p>
        </p:txBody>
      </p:sp>
      <p:sp>
        <p:nvSpPr>
          <p:cNvPr id="13" name="Dato" descr="{&quot;templafy&quot;:{&quot;id&quot;:&quot;9313fdba-725f-488a-87e9-598a530b90ce&quot;}}">
            <a:extLst>
              <a:ext uri="{FF2B5EF4-FFF2-40B4-BE49-F238E27FC236}">
                <a16:creationId xmlns:a16="http://schemas.microsoft.com/office/drawing/2014/main" id="{118B9469-B40E-D872-3EEB-7AC95F8F84F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a:p>
        </p:txBody>
      </p:sp>
      <p:sp>
        <p:nvSpPr>
          <p:cNvPr id="14" name="CenterFreeText" descr="{&quot;templafy&quot;:{&quot;id&quot;:&quot;3a604b63-603e-4cf0-af61-36d90e152b93&quot;}}">
            <a:extLst>
              <a:ext uri="{FF2B5EF4-FFF2-40B4-BE49-F238E27FC236}">
                <a16:creationId xmlns:a16="http://schemas.microsoft.com/office/drawing/2014/main" id="{6761E23E-066B-ABFB-DEC4-01D393A94FE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200" dirty="0">
              <a:solidFill>
                <a:schemeClr val="accent3">
                  <a:lumMod val="50000"/>
                </a:schemeClr>
              </a:solidFill>
            </a:endParaRPr>
          </a:p>
        </p:txBody>
      </p:sp>
      <p:sp>
        <p:nvSpPr>
          <p:cNvPr id="15" name="Center" descr="{&quot;templafy&quot;:{&quot;id&quot;:&quot;9e2d29b4-67f2-439b-a2ec-eaba41ed47b5&quot;}}" hidden="1">
            <a:extLst>
              <a:ext uri="{FF2B5EF4-FFF2-40B4-BE49-F238E27FC236}">
                <a16:creationId xmlns:a16="http://schemas.microsoft.com/office/drawing/2014/main" id="{2C012846-F490-E905-23F1-6DD42270285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le 1">
            <a:extLst>
              <a:ext uri="{FF2B5EF4-FFF2-40B4-BE49-F238E27FC236}">
                <a16:creationId xmlns:a16="http://schemas.microsoft.com/office/drawing/2014/main" id="{5E5D5202-ABD5-0939-672F-7C090F2B5EBD}"/>
              </a:ext>
            </a:extLst>
          </p:cNvPr>
          <p:cNvSpPr>
            <a:spLocks noGrp="1"/>
          </p:cNvSpPr>
          <p:nvPr>
            <p:ph type="title" hasCustomPrompt="1"/>
          </p:nvPr>
        </p:nvSpPr>
        <p:spPr>
          <a:xfrm>
            <a:off x="1126799" y="871200"/>
            <a:ext cx="5004000" cy="1908000"/>
          </a:xfrm>
        </p:spPr>
        <p:txBody>
          <a:bodyPr/>
          <a:lstStyle/>
          <a:p>
            <a:r>
              <a:rPr lang="da-DK" dirty="0"/>
              <a:t>Overskrift 28pt i max. to linjer teksten vokser opad </a:t>
            </a:r>
            <a:endParaRPr lang="en-GB" dirty="0"/>
          </a:p>
        </p:txBody>
      </p:sp>
      <p:sp>
        <p:nvSpPr>
          <p:cNvPr id="17" name="Pladsholder til indhold 2">
            <a:extLst>
              <a:ext uri="{FF2B5EF4-FFF2-40B4-BE49-F238E27FC236}">
                <a16:creationId xmlns:a16="http://schemas.microsoft.com/office/drawing/2014/main" id="{5152FEA7-4883-F8E4-1643-F888932B224D}"/>
              </a:ext>
            </a:extLst>
          </p:cNvPr>
          <p:cNvSpPr>
            <a:spLocks noGrp="1"/>
          </p:cNvSpPr>
          <p:nvPr>
            <p:ph idx="1" hasCustomPrompt="1"/>
          </p:nvPr>
        </p:nvSpPr>
        <p:spPr>
          <a:xfrm>
            <a:off x="1127125" y="3070800"/>
            <a:ext cx="5004000" cy="2626738"/>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dirty="0"/>
              <a:t>Brødtekst 18pt skrives her</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p:txBody>
      </p:sp>
      <p:sp>
        <p:nvSpPr>
          <p:cNvPr id="18" name="Pladsholder til billede 2">
            <a:extLst>
              <a:ext uri="{FF2B5EF4-FFF2-40B4-BE49-F238E27FC236}">
                <a16:creationId xmlns:a16="http://schemas.microsoft.com/office/drawing/2014/main" id="{679FD232-1986-8B27-66F7-4586625CA36A}"/>
              </a:ext>
            </a:extLst>
          </p:cNvPr>
          <p:cNvSpPr>
            <a:spLocks noGrp="1"/>
          </p:cNvSpPr>
          <p:nvPr>
            <p:ph type="pic" sz="quarter" idx="20" hasCustomPrompt="1"/>
          </p:nvPr>
        </p:nvSpPr>
        <p:spPr>
          <a:xfrm>
            <a:off x="6498001" y="1"/>
            <a:ext cx="3299142" cy="2601606"/>
          </a:xfrm>
        </p:spPr>
        <p:txBody>
          <a:bodyPr tIns="936000" anchor="ctr" anchorCtr="0"/>
          <a:lstStyle>
            <a:lvl1pPr marL="0" indent="0" algn="ctr">
              <a:buNone/>
              <a:defRPr sz="1400" baseline="0">
                <a:solidFill>
                  <a:schemeClr val="tx1"/>
                </a:solidFill>
              </a:defRPr>
            </a:lvl1pPr>
          </a:lstStyle>
          <a:p>
            <a:r>
              <a:rPr lang="da-DK" dirty="0"/>
              <a:t>Klik på ikon for at indsætte billede</a:t>
            </a:r>
          </a:p>
        </p:txBody>
      </p:sp>
      <p:sp>
        <p:nvSpPr>
          <p:cNvPr id="19" name="Pladsholder til billede 3">
            <a:extLst>
              <a:ext uri="{FF2B5EF4-FFF2-40B4-BE49-F238E27FC236}">
                <a16:creationId xmlns:a16="http://schemas.microsoft.com/office/drawing/2014/main" id="{81561707-48CC-17B1-0A45-F4FF26B7D5CE}"/>
              </a:ext>
            </a:extLst>
          </p:cNvPr>
          <p:cNvSpPr>
            <a:spLocks noGrp="1"/>
          </p:cNvSpPr>
          <p:nvPr>
            <p:ph type="pic" sz="quarter" idx="18" hasCustomPrompt="1"/>
          </p:nvPr>
        </p:nvSpPr>
        <p:spPr>
          <a:xfrm>
            <a:off x="10220279" y="1710417"/>
            <a:ext cx="1954097" cy="1611190"/>
          </a:xfrm>
        </p:spPr>
        <p:txBody>
          <a:bodyPr tIns="936000" anchor="ctr" anchorCtr="0"/>
          <a:lstStyle>
            <a:lvl1pPr marL="0" indent="0" algn="ctr">
              <a:buNone/>
              <a:defRPr sz="1400" baseline="0">
                <a:solidFill>
                  <a:schemeClr val="tx1"/>
                </a:solidFill>
              </a:defRPr>
            </a:lvl1pPr>
          </a:lstStyle>
          <a:p>
            <a:r>
              <a:rPr lang="da-DK" dirty="0"/>
              <a:t>Klik på ikon for at indsætte billede</a:t>
            </a:r>
          </a:p>
        </p:txBody>
      </p:sp>
      <p:sp>
        <p:nvSpPr>
          <p:cNvPr id="20" name="Pladsholder til billede 4">
            <a:extLst>
              <a:ext uri="{FF2B5EF4-FFF2-40B4-BE49-F238E27FC236}">
                <a16:creationId xmlns:a16="http://schemas.microsoft.com/office/drawing/2014/main" id="{A0D0BD77-D8C7-35CE-E62E-889E3F6DCC49}"/>
              </a:ext>
            </a:extLst>
          </p:cNvPr>
          <p:cNvSpPr>
            <a:spLocks noGrp="1"/>
          </p:cNvSpPr>
          <p:nvPr>
            <p:ph type="pic" sz="quarter" idx="21" hasCustomPrompt="1"/>
          </p:nvPr>
        </p:nvSpPr>
        <p:spPr>
          <a:xfrm>
            <a:off x="6851288" y="2961606"/>
            <a:ext cx="2193328" cy="2750775"/>
          </a:xfrm>
        </p:spPr>
        <p:txBody>
          <a:bodyPr tIns="936000" anchor="ctr" anchorCtr="0"/>
          <a:lstStyle>
            <a:lvl1pPr marL="0" indent="0" algn="ctr">
              <a:buNone/>
              <a:defRPr sz="1400" baseline="0">
                <a:solidFill>
                  <a:schemeClr val="tx1"/>
                </a:solidFill>
              </a:defRPr>
            </a:lvl1pPr>
          </a:lstStyle>
          <a:p>
            <a:r>
              <a:rPr lang="da-DK" dirty="0"/>
              <a:t>Klik på ikon for at indsætte billede</a:t>
            </a:r>
          </a:p>
        </p:txBody>
      </p:sp>
      <p:sp>
        <p:nvSpPr>
          <p:cNvPr id="21" name="Pladsholder til billede 5">
            <a:extLst>
              <a:ext uri="{FF2B5EF4-FFF2-40B4-BE49-F238E27FC236}">
                <a16:creationId xmlns:a16="http://schemas.microsoft.com/office/drawing/2014/main" id="{288001CD-12FE-142F-90D6-400597BB9B04}"/>
              </a:ext>
            </a:extLst>
          </p:cNvPr>
          <p:cNvSpPr>
            <a:spLocks noGrp="1"/>
          </p:cNvSpPr>
          <p:nvPr>
            <p:ph type="pic" sz="quarter" idx="19" hasCustomPrompt="1"/>
          </p:nvPr>
        </p:nvSpPr>
        <p:spPr>
          <a:xfrm>
            <a:off x="9357952" y="3681607"/>
            <a:ext cx="2490354" cy="2406395"/>
          </a:xfrm>
        </p:spPr>
        <p:txBody>
          <a:bodyPr tIns="936000" anchor="ctr" anchorCtr="0"/>
          <a:lstStyle>
            <a:lvl1pPr marL="0" indent="0" algn="ctr">
              <a:buNone/>
              <a:defRPr sz="1400" baseline="0">
                <a:solidFill>
                  <a:schemeClr val="tx1"/>
                </a:solidFill>
              </a:defRPr>
            </a:lvl1pPr>
          </a:lstStyle>
          <a:p>
            <a:r>
              <a:rPr lang="da-DK" dirty="0"/>
              <a:t>Klik på ikon for at indsætte billede</a:t>
            </a:r>
          </a:p>
        </p:txBody>
      </p:sp>
      <p:sp>
        <p:nvSpPr>
          <p:cNvPr id="3" name="Slide Number Placeholder 2">
            <a:extLst>
              <a:ext uri="{FF2B5EF4-FFF2-40B4-BE49-F238E27FC236}">
                <a16:creationId xmlns:a16="http://schemas.microsoft.com/office/drawing/2014/main" id="{E844EBB5-B94F-759B-8617-682C3BB1CEA1}"/>
              </a:ext>
            </a:extLst>
          </p:cNvPr>
          <p:cNvSpPr>
            <a:spLocks noGrp="1"/>
          </p:cNvSpPr>
          <p:nvPr>
            <p:ph type="sldNum" sz="quarter" idx="10"/>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13795729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48">
          <p15:clr>
            <a:srgbClr val="A4A3A4"/>
          </p15:clr>
        </p15:guide>
        <p15:guide id="2" pos="3748">
          <p15:clr>
            <a:srgbClr val="A4A3A4"/>
          </p15:clr>
        </p15:guide>
        <p15:guide id="3" pos="3975">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127124" y="872078"/>
            <a:ext cx="10371600" cy="826910"/>
          </a:xfrm>
          <a:prstGeom prst="rect">
            <a:avLst/>
          </a:prstGeom>
        </p:spPr>
        <p:txBody>
          <a:bodyPr vert="horz" lIns="0" tIns="0" rIns="0" bIns="0" rtlCol="0" anchor="b" anchorCtr="0">
            <a:noAutofit/>
          </a:bodyPr>
          <a:lstStyle/>
          <a:p>
            <a:r>
              <a:rPr lang="da-DK" dirty="0"/>
              <a:t>Overskrift 28pt i max. to linjer </a:t>
            </a:r>
            <a:br>
              <a:rPr lang="da-DK" dirty="0"/>
            </a:br>
            <a:r>
              <a:rPr lang="da-DK" dirty="0"/>
              <a:t>teksten vokser opad</a:t>
            </a:r>
          </a:p>
        </p:txBody>
      </p:sp>
      <p:sp>
        <p:nvSpPr>
          <p:cNvPr id="3" name="Pladsholder til tekst 2"/>
          <p:cNvSpPr>
            <a:spLocks noGrp="1"/>
          </p:cNvSpPr>
          <p:nvPr>
            <p:ph type="body" idx="1"/>
          </p:nvPr>
        </p:nvSpPr>
        <p:spPr>
          <a:xfrm>
            <a:off x="1127125" y="1993524"/>
            <a:ext cx="10369549" cy="3704013"/>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6" name="Pladsholder til diasnummer 5"/>
          <p:cNvSpPr>
            <a:spLocks noGrp="1"/>
          </p:cNvSpPr>
          <p:nvPr>
            <p:ph type="sldNum" sz="quarter" idx="4"/>
          </p:nvPr>
        </p:nvSpPr>
        <p:spPr>
          <a:xfrm>
            <a:off x="11504613" y="6300000"/>
            <a:ext cx="687386" cy="180000"/>
          </a:xfrm>
          <a:prstGeom prst="rect">
            <a:avLst/>
          </a:prstGeom>
        </p:spPr>
        <p:txBody>
          <a:bodyPr vert="horz" lIns="0" tIns="0" rIns="0" bIns="0" rtlCol="0" anchor="t" anchorCtr="0">
            <a:noAutofit/>
          </a:bodyPr>
          <a:lstStyle>
            <a:lvl1pPr algn="ctr">
              <a:defRPr lang="da-DK" sz="900" b="1" kern="1200" smtClean="0">
                <a:solidFill>
                  <a:schemeClr val="tx1"/>
                </a:solidFill>
                <a:latin typeface="+mn-lt"/>
                <a:ea typeface="+mn-ea"/>
                <a:cs typeface="+mn-cs"/>
              </a:defRPr>
            </a:lvl1pPr>
          </a:lstStyle>
          <a:p>
            <a:fld id="{0DAB5548-7253-48D6-B95B-F3D312A72220}" type="slidenum">
              <a:rPr lang="da-DK" smtClean="0"/>
              <a:pPr/>
              <a:t>‹nr.›</a:t>
            </a:fld>
            <a:endParaRPr lang="da-DK" dirty="0"/>
          </a:p>
        </p:txBody>
      </p:sp>
      <p:sp>
        <p:nvSpPr>
          <p:cNvPr id="5" name="Foote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da-DK" dirty="0"/>
          </a:p>
        </p:txBody>
      </p:sp>
      <p:sp>
        <p:nvSpPr>
          <p:cNvPr id="4" name="Dato"/>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dirty="0"/>
          </a:p>
        </p:txBody>
      </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76" r:id="rId1"/>
    <p:sldLayoutId id="2147483693" r:id="rId2"/>
    <p:sldLayoutId id="2147483677" r:id="rId3"/>
    <p:sldLayoutId id="2147483678" r:id="rId4"/>
    <p:sldLayoutId id="2147483695" r:id="rId5"/>
    <p:sldLayoutId id="2147483696" r:id="rId6"/>
    <p:sldLayoutId id="2147483697" r:id="rId7"/>
    <p:sldLayoutId id="2147483679" r:id="rId8"/>
    <p:sldLayoutId id="2147483698" r:id="rId9"/>
    <p:sldLayoutId id="2147483699" r:id="rId10"/>
    <p:sldLayoutId id="2147483689" r:id="rId11"/>
    <p:sldLayoutId id="2147483690" r:id="rId12"/>
    <p:sldLayoutId id="2147483658" r:id="rId13"/>
    <p:sldLayoutId id="2147483692" r:id="rId14"/>
    <p:sldLayoutId id="2147483701" r:id="rId15"/>
    <p:sldLayoutId id="2147483682" r:id="rId16"/>
    <p:sldLayoutId id="2147483683" r:id="rId17"/>
    <p:sldLayoutId id="2147483686" r:id="rId18"/>
    <p:sldLayoutId id="2147483700" r:id="rId19"/>
  </p:sldLayoutIdLst>
  <p:hf hdr="0" ftr="0" dt="0"/>
  <p:txStyles>
    <p:titleStyle>
      <a:lvl1pPr algn="l" defTabSz="914400" rtl="0" eaLnBrk="1" latinLnBrk="0" hangingPunct="1">
        <a:lnSpc>
          <a:spcPct val="85000"/>
        </a:lnSpc>
        <a:spcBef>
          <a:spcPct val="0"/>
        </a:spcBef>
        <a:buNone/>
        <a:defRPr sz="2800" b="1" kern="1200">
          <a:solidFill>
            <a:schemeClr val="tx1"/>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071" userDrawn="1">
          <p15:clr>
            <a:srgbClr val="F26B43"/>
          </p15:clr>
        </p15:guide>
        <p15:guide id="6" orient="horz" pos="1253" userDrawn="1">
          <p15:clr>
            <a:srgbClr val="F26B43"/>
          </p15:clr>
        </p15:guide>
        <p15:guide id="7" orient="horz" pos="3589" userDrawn="1">
          <p15:clr>
            <a:srgbClr val="F26B43"/>
          </p15:clr>
        </p15:guide>
        <p15:guide id="10" pos="710" userDrawn="1">
          <p15:clr>
            <a:srgbClr val="F26B43"/>
          </p15:clr>
        </p15:guide>
        <p15:guide id="11" pos="7242" userDrawn="1">
          <p15:clr>
            <a:srgbClr val="F26B43"/>
          </p15:clr>
        </p15:guide>
        <p15:guide id="12" pos="3863" userDrawn="1">
          <p15:clr>
            <a:srgbClr val="F26B43"/>
          </p15:clr>
        </p15:guide>
        <p15:guide id="13" pos="408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endParaRPr lang="da-DK"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da-DK"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0DAB5548-7253-48D6-B95B-F3D312A72220}" type="slidenum">
              <a:rPr lang="da-DK" smtClean="0"/>
              <a:pPr/>
              <a:t>‹nr.›</a:t>
            </a:fld>
            <a:endParaRPr lang="da-DK"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Tree>
    <p:extLst>
      <p:ext uri="{BB962C8B-B14F-4D97-AF65-F5344CB8AC3E}">
        <p14:creationId xmlns:p14="http://schemas.microsoft.com/office/powerpoint/2010/main" val="136033619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lickr.com/photos/jamin2/3555151084/"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4.png"/><Relationship Id="rId2" Type="http://schemas.openxmlformats.org/officeDocument/2006/relationships/customXml" Target="../../customXml/item3.xml"/><Relationship Id="rId1" Type="http://schemas.openxmlformats.org/officeDocument/2006/relationships/customXml" Target="../../customXml/item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4.png"/><Relationship Id="rId11" Type="http://schemas.openxmlformats.org/officeDocument/2006/relationships/image" Target="../media/image22.png"/><Relationship Id="rId5" Type="http://schemas.openxmlformats.org/officeDocument/2006/relationships/image" Target="../media/image17.sv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customXml" Target="../../customXml/item4.xml"/><Relationship Id="rId1" Type="http://schemas.openxmlformats.org/officeDocument/2006/relationships/customXml" Target="../../customXml/item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køretøj, Landkøretøj, udendørs, hjul&#10;&#10;Indhold genereret af kunstig intelligens kan være forkert.">
            <a:extLst>
              <a:ext uri="{FF2B5EF4-FFF2-40B4-BE49-F238E27FC236}">
                <a16:creationId xmlns:a16="http://schemas.microsoft.com/office/drawing/2014/main" id="{66B5FB3F-B33E-6C0B-D036-3C4D76EB2D3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5962" r="6388" b="-3"/>
          <a:stretch>
            <a:fillRect/>
          </a:stretch>
        </p:blipFill>
        <p:spPr>
          <a:xfrm>
            <a:off x="1127126" y="1989138"/>
            <a:ext cx="3214800" cy="3708400"/>
          </a:xfrm>
          <a:prstGeom prst="rect">
            <a:avLst/>
          </a:prstGeom>
          <a:noFill/>
        </p:spPr>
      </p:pic>
      <p:pic>
        <p:nvPicPr>
          <p:cNvPr id="12" name="Billede 11">
            <a:extLst>
              <a:ext uri="{FF2B5EF4-FFF2-40B4-BE49-F238E27FC236}">
                <a16:creationId xmlns:a16="http://schemas.microsoft.com/office/drawing/2014/main" id="{007DA8EC-D2CC-CC33-5DF5-C91052D9FC5D}"/>
              </a:ext>
            </a:extLst>
          </p:cNvPr>
          <p:cNvPicPr>
            <a:picLocks noChangeAspect="1"/>
          </p:cNvPicPr>
          <p:nvPr/>
        </p:nvPicPr>
        <p:blipFill>
          <a:blip r:embed="rId5"/>
          <a:srcRect r="-4" b="13193"/>
          <a:stretch>
            <a:fillRect/>
          </a:stretch>
        </p:blipFill>
        <p:spPr>
          <a:xfrm>
            <a:off x="4705526" y="1989138"/>
            <a:ext cx="3214800" cy="3708400"/>
          </a:xfrm>
          <a:prstGeom prst="rect">
            <a:avLst/>
          </a:prstGeom>
          <a:noFill/>
        </p:spPr>
      </p:pic>
      <p:pic>
        <p:nvPicPr>
          <p:cNvPr id="6" name="Billede 5">
            <a:extLst>
              <a:ext uri="{FF2B5EF4-FFF2-40B4-BE49-F238E27FC236}">
                <a16:creationId xmlns:a16="http://schemas.microsoft.com/office/drawing/2014/main" id="{E465D228-3C13-081B-E9C8-80F7036B7830}"/>
              </a:ext>
            </a:extLst>
          </p:cNvPr>
          <p:cNvPicPr>
            <a:picLocks noChangeAspect="1"/>
          </p:cNvPicPr>
          <p:nvPr/>
        </p:nvPicPr>
        <p:blipFill>
          <a:blip r:embed="rId6"/>
          <a:srcRect t="3848" r="-4" b="9345"/>
          <a:stretch>
            <a:fillRect/>
          </a:stretch>
        </p:blipFill>
        <p:spPr>
          <a:xfrm>
            <a:off x="8283926" y="1989138"/>
            <a:ext cx="3214800" cy="3708400"/>
          </a:xfrm>
          <a:prstGeom prst="rect">
            <a:avLst/>
          </a:prstGeom>
          <a:noFill/>
        </p:spPr>
      </p:pic>
      <p:sp>
        <p:nvSpPr>
          <p:cNvPr id="16" name="Slide Number Placeholder 4">
            <a:extLst>
              <a:ext uri="{FF2B5EF4-FFF2-40B4-BE49-F238E27FC236}">
                <a16:creationId xmlns:a16="http://schemas.microsoft.com/office/drawing/2014/main" id="{E4624C86-4CE6-6B4B-79D6-14F35DDB5AE0}"/>
              </a:ext>
            </a:extLst>
          </p:cNvPr>
          <p:cNvSpPr>
            <a:spLocks noGrp="1"/>
          </p:cNvSpPr>
          <p:nvPr>
            <p:ph type="sldNum" sz="quarter" idx="12"/>
          </p:nvPr>
        </p:nvSpPr>
        <p:spPr>
          <a:xfrm>
            <a:off x="11504613" y="6300000"/>
            <a:ext cx="687386" cy="180000"/>
          </a:xfrm>
        </p:spPr>
        <p:txBody>
          <a:bodyPr anchor="t">
            <a:normAutofit/>
          </a:bodyPr>
          <a:lstStyle/>
          <a:p>
            <a:pPr>
              <a:spcAft>
                <a:spcPts val="600"/>
              </a:spcAft>
            </a:pPr>
            <a:fld id="{0DAB5548-7253-48D6-B95B-F3D312A72220}" type="slidenum">
              <a:rPr lang="da-DK" smtClean="0"/>
              <a:pPr>
                <a:spcAft>
                  <a:spcPts val="600"/>
                </a:spcAft>
              </a:pPr>
              <a:t>1</a:t>
            </a:fld>
            <a:endParaRPr lang="da-DK"/>
          </a:p>
        </p:txBody>
      </p:sp>
      <p:sp>
        <p:nvSpPr>
          <p:cNvPr id="4" name="Pladsholder til slidenummer 3" hidden="1">
            <a:extLst>
              <a:ext uri="{FF2B5EF4-FFF2-40B4-BE49-F238E27FC236}">
                <a16:creationId xmlns:a16="http://schemas.microsoft.com/office/drawing/2014/main" id="{D1156777-44A0-9201-2184-F6B8830138B0}"/>
              </a:ext>
            </a:extLst>
          </p:cNvPr>
          <p:cNvSpPr>
            <a:spLocks noGrp="1"/>
          </p:cNvSpPr>
          <p:nvPr>
            <p:ph type="sldNum" sz="quarter" idx="4294967295"/>
          </p:nvPr>
        </p:nvSpPr>
        <p:spPr>
          <a:xfrm>
            <a:off x="11504613" y="6300000"/>
            <a:ext cx="687386" cy="180000"/>
          </a:xfrm>
        </p:spPr>
        <p:txBody>
          <a:bodyPr/>
          <a:lstStyle/>
          <a:p>
            <a:pPr>
              <a:spcAft>
                <a:spcPts val="600"/>
              </a:spcAft>
            </a:pPr>
            <a:fld id="{0DAB5548-7253-48D6-B95B-F3D312A72220}" type="slidenum">
              <a:rPr lang="da-DK" smtClean="0"/>
              <a:pPr>
                <a:spcAft>
                  <a:spcPts val="600"/>
                </a:spcAft>
              </a:pPr>
              <a:t>1</a:t>
            </a:fld>
            <a:endParaRPr lang="da-DK"/>
          </a:p>
        </p:txBody>
      </p:sp>
    </p:spTree>
    <p:extLst>
      <p:ext uri="{BB962C8B-B14F-4D97-AF65-F5344CB8AC3E}">
        <p14:creationId xmlns:p14="http://schemas.microsoft.com/office/powerpoint/2010/main" val="379156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E8A3474-A3A2-4200-9E98-3433E3D19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26" name="Rectangle 25">
            <a:extLst>
              <a:ext uri="{FF2B5EF4-FFF2-40B4-BE49-F238E27FC236}">
                <a16:creationId xmlns:a16="http://schemas.microsoft.com/office/drawing/2014/main" id="{9A5A698B-F644-41A9-BD67-6316EDB7A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BA916D8B-8E5E-442C-93D2-F10B324962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9" name="Freeform 6">
              <a:extLst>
                <a:ext uri="{FF2B5EF4-FFF2-40B4-BE49-F238E27FC236}">
                  <a16:creationId xmlns:a16="http://schemas.microsoft.com/office/drawing/2014/main" id="{E444B8DA-C76F-4B2F-AFC5-37872641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da-DK"/>
            </a:p>
          </p:txBody>
        </p:sp>
        <p:sp>
          <p:nvSpPr>
            <p:cNvPr id="30" name="Freeform 6">
              <a:extLst>
                <a:ext uri="{FF2B5EF4-FFF2-40B4-BE49-F238E27FC236}">
                  <a16:creationId xmlns:a16="http://schemas.microsoft.com/office/drawing/2014/main" id="{7E2B20CB-FF0A-40D4-9C62-172DA9BB9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da-DK"/>
            </a:p>
          </p:txBody>
        </p:sp>
      </p:grpSp>
      <p:sp>
        <p:nvSpPr>
          <p:cNvPr id="32" name="Rectangle 31">
            <a:extLst>
              <a:ext uri="{FF2B5EF4-FFF2-40B4-BE49-F238E27FC236}">
                <a16:creationId xmlns:a16="http://schemas.microsoft.com/office/drawing/2014/main" id="{35E7CCC3-B903-495C-835D-87A78FB05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504875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ladsholder til indhold 5">
            <a:extLst>
              <a:ext uri="{FF2B5EF4-FFF2-40B4-BE49-F238E27FC236}">
                <a16:creationId xmlns:a16="http://schemas.microsoft.com/office/drawing/2014/main" id="{5B08E99B-81FE-AB95-3888-037C19842F87}"/>
              </a:ext>
            </a:extLst>
          </p:cNvPr>
          <p:cNvPicPr>
            <a:picLocks noChangeAspect="1"/>
          </p:cNvPicPr>
          <p:nvPr/>
        </p:nvPicPr>
        <p:blipFill>
          <a:blip r:embed="rId3"/>
          <a:srcRect r="2" b="7577"/>
          <a:stretch>
            <a:fillRect/>
          </a:stretch>
        </p:blipFill>
        <p:spPr>
          <a:xfrm>
            <a:off x="1322194" y="2056413"/>
            <a:ext cx="4405291" cy="2717781"/>
          </a:xfrm>
          <a:prstGeom prst="rect">
            <a:avLst/>
          </a:prstGeom>
        </p:spPr>
      </p:pic>
      <p:sp>
        <p:nvSpPr>
          <p:cNvPr id="34" name="Rectangle 33">
            <a:extLst>
              <a:ext uri="{FF2B5EF4-FFF2-40B4-BE49-F238E27FC236}">
                <a16:creationId xmlns:a16="http://schemas.microsoft.com/office/drawing/2014/main" id="{584170D1-B32B-4D7D-AA30-9D84747A0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70" y="981884"/>
            <a:ext cx="504875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dsholder til indhold 4">
            <a:extLst>
              <a:ext uri="{FF2B5EF4-FFF2-40B4-BE49-F238E27FC236}">
                <a16:creationId xmlns:a16="http://schemas.microsoft.com/office/drawing/2014/main" id="{1C75DE83-15AC-AC7E-45CE-34C1E9C53014}"/>
              </a:ext>
            </a:extLst>
          </p:cNvPr>
          <p:cNvPicPr>
            <a:picLocks noChangeAspect="1"/>
          </p:cNvPicPr>
          <p:nvPr/>
        </p:nvPicPr>
        <p:blipFill>
          <a:blip r:embed="rId4"/>
          <a:srcRect r="2" b="18288"/>
          <a:stretch>
            <a:fillRect/>
          </a:stretch>
        </p:blipFill>
        <p:spPr>
          <a:xfrm>
            <a:off x="6453003" y="2056409"/>
            <a:ext cx="4405288" cy="2717789"/>
          </a:xfrm>
          <a:prstGeom prst="rect">
            <a:avLst/>
          </a:prstGeom>
        </p:spPr>
      </p:pic>
      <p:sp>
        <p:nvSpPr>
          <p:cNvPr id="4" name="Pladsholder til slidenummer 3">
            <a:extLst>
              <a:ext uri="{FF2B5EF4-FFF2-40B4-BE49-F238E27FC236}">
                <a16:creationId xmlns:a16="http://schemas.microsoft.com/office/drawing/2014/main" id="{13054955-C8ED-E4B6-F31E-161D5356C42A}"/>
              </a:ext>
            </a:extLst>
          </p:cNvPr>
          <p:cNvSpPr>
            <a:spLocks noGrp="1"/>
          </p:cNvSpPr>
          <p:nvPr>
            <p:ph type="sldNum" sz="quarter" idx="14"/>
          </p:nvPr>
        </p:nvSpPr>
        <p:spPr>
          <a:xfrm>
            <a:off x="9472736" y="6453386"/>
            <a:ext cx="1596292" cy="404614"/>
          </a:xfrm>
        </p:spPr>
        <p:txBody>
          <a:bodyPr vert="horz" lIns="91440" tIns="45720" rIns="91440" bIns="45720" rtlCol="0" anchor="ctr">
            <a:normAutofit/>
          </a:bodyPr>
          <a:lstStyle/>
          <a:p>
            <a:pPr defTabSz="457200">
              <a:spcAft>
                <a:spcPts val="600"/>
              </a:spcAft>
            </a:pPr>
            <a:fld id="{0DAB5548-7253-48D6-B95B-F3D312A72220}" type="slidenum">
              <a:rPr lang="en-US" kern="1200" baseline="0">
                <a:solidFill>
                  <a:schemeClr val="tx1"/>
                </a:solidFill>
                <a:latin typeface="+mn-lt"/>
                <a:ea typeface="+mn-ea"/>
                <a:cs typeface="+mn-cs"/>
              </a:rPr>
              <a:pPr defTabSz="457200">
                <a:spcAft>
                  <a:spcPts val="600"/>
                </a:spcAft>
              </a:pPr>
              <a:t>10</a:t>
            </a:fld>
            <a:endParaRPr lang="en-US" kern="1200" baseline="0">
              <a:solidFill>
                <a:schemeClr val="tx1"/>
              </a:solidFill>
              <a:latin typeface="+mn-lt"/>
              <a:ea typeface="+mn-ea"/>
              <a:cs typeface="+mn-cs"/>
            </a:endParaRPr>
          </a:p>
        </p:txBody>
      </p:sp>
    </p:spTree>
    <p:extLst>
      <p:ext uri="{BB962C8B-B14F-4D97-AF65-F5344CB8AC3E}">
        <p14:creationId xmlns:p14="http://schemas.microsoft.com/office/powerpoint/2010/main" val="640248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C8E7BD-8310-028C-BB54-6E9CADB29859}"/>
              </a:ext>
            </a:extLst>
          </p:cNvPr>
          <p:cNvSpPr>
            <a:spLocks noGrp="1"/>
          </p:cNvSpPr>
          <p:nvPr>
            <p:ph type="title"/>
          </p:nvPr>
        </p:nvSpPr>
        <p:spPr>
          <a:xfrm>
            <a:off x="1371600" y="685800"/>
            <a:ext cx="9601200" cy="1485900"/>
          </a:xfrm>
        </p:spPr>
        <p:txBody>
          <a:bodyPr vert="horz" lIns="91440" tIns="45720" rIns="91440" bIns="45720" rtlCol="0" anchor="t">
            <a:normAutofit/>
          </a:bodyPr>
          <a:lstStyle/>
          <a:p>
            <a:pPr>
              <a:lnSpc>
                <a:spcPct val="89000"/>
              </a:lnSpc>
            </a:pPr>
            <a:r>
              <a:rPr lang="en-US" dirty="0" err="1"/>
              <a:t>Nikotinens</a:t>
            </a:r>
            <a:r>
              <a:rPr lang="en-US" dirty="0"/>
              <a:t> </a:t>
            </a:r>
            <a:r>
              <a:rPr lang="en-US" dirty="0" err="1"/>
              <a:t>fysiske</a:t>
            </a:r>
            <a:r>
              <a:rPr lang="en-US" dirty="0"/>
              <a:t> </a:t>
            </a:r>
            <a:r>
              <a:rPr lang="en-US" dirty="0" err="1"/>
              <a:t>afhængighed</a:t>
            </a:r>
            <a:endParaRPr lang="en-US" dirty="0"/>
          </a:p>
        </p:txBody>
      </p:sp>
      <p:graphicFrame>
        <p:nvGraphicFramePr>
          <p:cNvPr id="6" name="Pladsholder til indhold 2">
            <a:extLst>
              <a:ext uri="{FF2B5EF4-FFF2-40B4-BE49-F238E27FC236}">
                <a16:creationId xmlns:a16="http://schemas.microsoft.com/office/drawing/2014/main" id="{FCD7A024-F32E-1909-4130-A781C1714103}"/>
              </a:ext>
            </a:extLst>
          </p:cNvPr>
          <p:cNvGraphicFramePr>
            <a:graphicFrameLocks noGrp="1"/>
          </p:cNvGraphicFramePr>
          <p:nvPr>
            <p:ph sz="quarter" idx="13"/>
            <p:extLst>
              <p:ext uri="{D42A27DB-BD31-4B8C-83A1-F6EECF244321}">
                <p14:modId xmlns:p14="http://schemas.microsoft.com/office/powerpoint/2010/main" val="2661873792"/>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slidenummer 3">
            <a:extLst>
              <a:ext uri="{FF2B5EF4-FFF2-40B4-BE49-F238E27FC236}">
                <a16:creationId xmlns:a16="http://schemas.microsoft.com/office/drawing/2014/main" id="{43FFC4C9-952C-7A39-EFA3-0528C81A374A}"/>
              </a:ext>
            </a:extLst>
          </p:cNvPr>
          <p:cNvSpPr>
            <a:spLocks noGrp="1"/>
          </p:cNvSpPr>
          <p:nvPr>
            <p:ph type="sldNum" sz="quarter" idx="14"/>
          </p:nvPr>
        </p:nvSpPr>
        <p:spPr/>
        <p:txBody>
          <a:bodyPr vert="horz" lIns="91440" tIns="45720" rIns="91440" bIns="45720" rtlCol="0" anchor="ctr">
            <a:normAutofit/>
          </a:bodyPr>
          <a:lstStyle/>
          <a:p>
            <a:pPr>
              <a:spcAft>
                <a:spcPts val="600"/>
              </a:spcAft>
            </a:pPr>
            <a:fld id="{0DAB5548-7253-48D6-B95B-F3D312A72220}" type="slidenum">
              <a:rPr lang="en-US" smtClean="0"/>
              <a:pPr>
                <a:spcAft>
                  <a:spcPts val="600"/>
                </a:spcAft>
              </a:pPr>
              <a:t>11</a:t>
            </a:fld>
            <a:endParaRPr lang="en-US"/>
          </a:p>
        </p:txBody>
      </p:sp>
    </p:spTree>
    <p:extLst>
      <p:ext uri="{BB962C8B-B14F-4D97-AF65-F5344CB8AC3E}">
        <p14:creationId xmlns:p14="http://schemas.microsoft.com/office/powerpoint/2010/main" val="327073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47FED8-8378-FE80-1643-6AB1B34D8341}"/>
              </a:ext>
            </a:extLst>
          </p:cNvPr>
          <p:cNvSpPr>
            <a:spLocks noGrp="1"/>
          </p:cNvSpPr>
          <p:nvPr>
            <p:ph type="title"/>
          </p:nvPr>
        </p:nvSpPr>
        <p:spPr>
          <a:xfrm>
            <a:off x="752858" y="4736961"/>
            <a:ext cx="10720685" cy="936769"/>
          </a:xfrm>
        </p:spPr>
        <p:txBody>
          <a:bodyPr vert="horz" lIns="91440" tIns="45720" rIns="91440" bIns="45720" rtlCol="0" anchor="b">
            <a:normAutofit/>
          </a:bodyPr>
          <a:lstStyle/>
          <a:p>
            <a:pPr algn="ctr">
              <a:lnSpc>
                <a:spcPct val="89000"/>
              </a:lnSpc>
            </a:pPr>
            <a:r>
              <a:rPr lang="en-US" sz="4800" cap="all"/>
              <a:t>De ”Nye” i klassen</a:t>
            </a:r>
          </a:p>
        </p:txBody>
      </p:sp>
      <p:sp>
        <p:nvSpPr>
          <p:cNvPr id="4" name="Pladsholder til slidenummer 3">
            <a:extLst>
              <a:ext uri="{FF2B5EF4-FFF2-40B4-BE49-F238E27FC236}">
                <a16:creationId xmlns:a16="http://schemas.microsoft.com/office/drawing/2014/main" id="{7DFA7CF0-2162-76EF-6337-1FA1FEAB205D}"/>
              </a:ext>
            </a:extLst>
          </p:cNvPr>
          <p:cNvSpPr>
            <a:spLocks noGrp="1"/>
          </p:cNvSpPr>
          <p:nvPr>
            <p:ph type="sldNum" sz="quarter" idx="14"/>
          </p:nvPr>
        </p:nvSpPr>
        <p:spPr>
          <a:xfrm>
            <a:off x="9830683" y="6453386"/>
            <a:ext cx="1596292" cy="404614"/>
          </a:xfrm>
        </p:spPr>
        <p:txBody>
          <a:bodyPr vert="horz" lIns="91440" tIns="45720" rIns="91440" bIns="45720" rtlCol="0" anchor="ctr">
            <a:normAutofit/>
          </a:bodyPr>
          <a:lstStyle/>
          <a:p>
            <a:pPr defTabSz="457200">
              <a:spcAft>
                <a:spcPts val="600"/>
              </a:spcAft>
            </a:pPr>
            <a:fld id="{0DAB5548-7253-48D6-B95B-F3D312A72220}" type="slidenum">
              <a:rPr lang="en-US" smtClean="0"/>
              <a:pPr defTabSz="457200">
                <a:spcAft>
                  <a:spcPts val="600"/>
                </a:spcAft>
              </a:pPr>
              <a:t>12</a:t>
            </a:fld>
            <a:endParaRPr lang="en-US"/>
          </a:p>
        </p:txBody>
      </p:sp>
      <p:pic>
        <p:nvPicPr>
          <p:cNvPr id="5" name="Pladsholder til indhold 4">
            <a:extLst>
              <a:ext uri="{FF2B5EF4-FFF2-40B4-BE49-F238E27FC236}">
                <a16:creationId xmlns:a16="http://schemas.microsoft.com/office/drawing/2014/main" id="{2C7A841A-D9B3-0EA6-6557-0CA4C0A8984D}"/>
              </a:ext>
            </a:extLst>
          </p:cNvPr>
          <p:cNvPicPr>
            <a:picLocks noChangeAspect="1"/>
          </p:cNvPicPr>
          <p:nvPr/>
        </p:nvPicPr>
        <p:blipFill>
          <a:blip r:embed="rId3"/>
          <a:stretch>
            <a:fillRect/>
          </a:stretch>
        </p:blipFill>
        <p:spPr>
          <a:xfrm>
            <a:off x="643466" y="1068463"/>
            <a:ext cx="5130799" cy="2693669"/>
          </a:xfrm>
          <a:prstGeom prst="rect">
            <a:avLst/>
          </a:prstGeom>
        </p:spPr>
      </p:pic>
      <p:pic>
        <p:nvPicPr>
          <p:cNvPr id="2050" name="Picture 2" descr="Nyheder - Hvad er de forskellige typer vape-enheder?">
            <a:extLst>
              <a:ext uri="{FF2B5EF4-FFF2-40B4-BE49-F238E27FC236}">
                <a16:creationId xmlns:a16="http://schemas.microsoft.com/office/drawing/2014/main" id="{7CEE725C-CFDB-FB2D-7E63-085815702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417733" y="1209560"/>
            <a:ext cx="5130799" cy="241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67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627DEDE8-743C-670C-B9ED-93BD08C47C4B}"/>
              </a:ext>
            </a:extLst>
          </p:cNvPr>
          <p:cNvPicPr>
            <a:picLocks noGrp="1" noChangeAspect="1"/>
          </p:cNvPicPr>
          <p:nvPr>
            <p:ph sz="quarter" idx="13"/>
          </p:nvPr>
        </p:nvPicPr>
        <p:blipFill>
          <a:blip r:embed="rId3"/>
          <a:srcRect l="25342" t="24421" r="11974" b="13824"/>
          <a:stretch/>
        </p:blipFill>
        <p:spPr>
          <a:xfrm>
            <a:off x="1108167" y="2396693"/>
            <a:ext cx="5610263" cy="3108962"/>
          </a:xfrm>
          <a:prstGeom prst="rect">
            <a:avLst/>
          </a:prstGeom>
        </p:spPr>
      </p:pic>
      <p:sp>
        <p:nvSpPr>
          <p:cNvPr id="4" name="Pladsholder til slidenummer 3">
            <a:extLst>
              <a:ext uri="{FF2B5EF4-FFF2-40B4-BE49-F238E27FC236}">
                <a16:creationId xmlns:a16="http://schemas.microsoft.com/office/drawing/2014/main" id="{024DC800-0EA9-35F8-8478-BADB82E63BB4}"/>
              </a:ext>
            </a:extLst>
          </p:cNvPr>
          <p:cNvSpPr>
            <a:spLocks noGrp="1"/>
          </p:cNvSpPr>
          <p:nvPr>
            <p:ph type="sldNum" sz="quarter" idx="14"/>
          </p:nvPr>
        </p:nvSpPr>
        <p:spPr/>
        <p:txBody>
          <a:bodyPr vert="horz" lIns="91440" tIns="45720" rIns="91440" bIns="45720" rtlCol="0" anchor="ctr">
            <a:normAutofit/>
          </a:bodyPr>
          <a:lstStyle/>
          <a:p>
            <a:pPr defTabSz="457200">
              <a:spcAft>
                <a:spcPts val="600"/>
              </a:spcAft>
            </a:pPr>
            <a:fld id="{0DAB5548-7253-48D6-B95B-F3D312A72220}" type="slidenum">
              <a:rPr lang="en-US">
                <a:solidFill>
                  <a:srgbClr val="FFFFFF"/>
                </a:solidFill>
              </a:rPr>
              <a:pPr defTabSz="457200">
                <a:spcAft>
                  <a:spcPts val="600"/>
                </a:spcAft>
              </a:pPr>
              <a:t>13</a:t>
            </a:fld>
            <a:endParaRPr lang="en-US">
              <a:solidFill>
                <a:srgbClr val="FFFFFF"/>
              </a:solidFill>
            </a:endParaRPr>
          </a:p>
        </p:txBody>
      </p:sp>
      <p:pic>
        <p:nvPicPr>
          <p:cNvPr id="8" name="Billede 7">
            <a:extLst>
              <a:ext uri="{FF2B5EF4-FFF2-40B4-BE49-F238E27FC236}">
                <a16:creationId xmlns:a16="http://schemas.microsoft.com/office/drawing/2014/main" id="{277145D5-0828-BEA9-EC9A-24FB59CF3A92}"/>
              </a:ext>
            </a:extLst>
          </p:cNvPr>
          <p:cNvPicPr>
            <a:picLocks noChangeAspect="1"/>
          </p:cNvPicPr>
          <p:nvPr/>
        </p:nvPicPr>
        <p:blipFill>
          <a:blip r:embed="rId4"/>
          <a:srcRect t="23018" r="57526" b="55087"/>
          <a:stretch/>
        </p:blipFill>
        <p:spPr>
          <a:xfrm>
            <a:off x="1108167" y="654518"/>
            <a:ext cx="5178392" cy="1501542"/>
          </a:xfrm>
          <a:prstGeom prst="rect">
            <a:avLst/>
          </a:prstGeom>
        </p:spPr>
      </p:pic>
      <p:pic>
        <p:nvPicPr>
          <p:cNvPr id="10" name="Billede 9">
            <a:extLst>
              <a:ext uri="{FF2B5EF4-FFF2-40B4-BE49-F238E27FC236}">
                <a16:creationId xmlns:a16="http://schemas.microsoft.com/office/drawing/2014/main" id="{A8D45F3D-EB87-6EE7-85D8-652176FAB0FA}"/>
              </a:ext>
            </a:extLst>
          </p:cNvPr>
          <p:cNvPicPr>
            <a:picLocks noChangeAspect="1"/>
          </p:cNvPicPr>
          <p:nvPr/>
        </p:nvPicPr>
        <p:blipFill>
          <a:blip r:embed="rId5"/>
          <a:srcRect l="25183" t="24000" r="12133" b="14246"/>
          <a:stretch/>
        </p:blipFill>
        <p:spPr>
          <a:xfrm>
            <a:off x="6286559" y="1491917"/>
            <a:ext cx="4133877" cy="2290813"/>
          </a:xfrm>
          <a:prstGeom prst="rect">
            <a:avLst/>
          </a:prstGeom>
        </p:spPr>
      </p:pic>
      <p:pic>
        <p:nvPicPr>
          <p:cNvPr id="13" name="Billede 12">
            <a:extLst>
              <a:ext uri="{FF2B5EF4-FFF2-40B4-BE49-F238E27FC236}">
                <a16:creationId xmlns:a16="http://schemas.microsoft.com/office/drawing/2014/main" id="{D5D83D32-A2CA-0664-DC06-DED0653F9AD5}"/>
              </a:ext>
            </a:extLst>
          </p:cNvPr>
          <p:cNvPicPr>
            <a:picLocks noChangeAspect="1"/>
          </p:cNvPicPr>
          <p:nvPr/>
        </p:nvPicPr>
        <p:blipFill>
          <a:blip r:embed="rId6"/>
          <a:stretch>
            <a:fillRect/>
          </a:stretch>
        </p:blipFill>
        <p:spPr>
          <a:xfrm>
            <a:off x="8935739" y="3782730"/>
            <a:ext cx="2969394" cy="2969394"/>
          </a:xfrm>
          <a:prstGeom prst="rect">
            <a:avLst/>
          </a:prstGeom>
        </p:spPr>
      </p:pic>
      <p:pic>
        <p:nvPicPr>
          <p:cNvPr id="15" name="Billede 14">
            <a:extLst>
              <a:ext uri="{FF2B5EF4-FFF2-40B4-BE49-F238E27FC236}">
                <a16:creationId xmlns:a16="http://schemas.microsoft.com/office/drawing/2014/main" id="{5545C73B-9337-9821-E0C8-1F13A51DB15F}"/>
              </a:ext>
            </a:extLst>
          </p:cNvPr>
          <p:cNvPicPr>
            <a:picLocks noChangeAspect="1"/>
          </p:cNvPicPr>
          <p:nvPr/>
        </p:nvPicPr>
        <p:blipFill>
          <a:blip r:embed="rId7"/>
          <a:stretch>
            <a:fillRect/>
          </a:stretch>
        </p:blipFill>
        <p:spPr>
          <a:xfrm>
            <a:off x="5520486" y="4356236"/>
            <a:ext cx="2395888" cy="2395888"/>
          </a:xfrm>
          <a:prstGeom prst="rect">
            <a:avLst/>
          </a:prstGeom>
        </p:spPr>
      </p:pic>
      <p:sp>
        <p:nvSpPr>
          <p:cNvPr id="16" name="Tekstfelt 15">
            <a:extLst>
              <a:ext uri="{FF2B5EF4-FFF2-40B4-BE49-F238E27FC236}">
                <a16:creationId xmlns:a16="http://schemas.microsoft.com/office/drawing/2014/main" id="{77A7B3C0-9E04-613A-3106-6115D37ADD0F}"/>
              </a:ext>
            </a:extLst>
          </p:cNvPr>
          <p:cNvSpPr txBox="1"/>
          <p:nvPr/>
        </p:nvSpPr>
        <p:spPr>
          <a:xfrm>
            <a:off x="6784847" y="274320"/>
            <a:ext cx="4929057" cy="707886"/>
          </a:xfrm>
          <a:prstGeom prst="rect">
            <a:avLst/>
          </a:prstGeom>
          <a:noFill/>
        </p:spPr>
        <p:txBody>
          <a:bodyPr wrap="square" rtlCol="0">
            <a:spAutoFit/>
          </a:bodyPr>
          <a:lstStyle/>
          <a:p>
            <a:r>
              <a:rPr lang="da-DK" sz="4000" i="1" dirty="0">
                <a:solidFill>
                  <a:srgbClr val="6BA58F"/>
                </a:solidFill>
              </a:rPr>
              <a:t>Hvad sker der?</a:t>
            </a:r>
          </a:p>
        </p:txBody>
      </p:sp>
    </p:spTree>
    <p:extLst>
      <p:ext uri="{BB962C8B-B14F-4D97-AF65-F5344CB8AC3E}">
        <p14:creationId xmlns:p14="http://schemas.microsoft.com/office/powerpoint/2010/main" val="719220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BA8FD-3F72-CC84-B0C6-D40F290F97C1}"/>
              </a:ext>
            </a:extLst>
          </p:cNvPr>
          <p:cNvSpPr>
            <a:spLocks noGrp="1"/>
          </p:cNvSpPr>
          <p:nvPr>
            <p:ph type="title"/>
          </p:nvPr>
        </p:nvSpPr>
        <p:spPr>
          <a:xfrm>
            <a:off x="640081" y="791570"/>
            <a:ext cx="4018839" cy="5262390"/>
          </a:xfrm>
        </p:spPr>
        <p:txBody>
          <a:bodyPr vert="horz" lIns="91440" tIns="45720" rIns="91440" bIns="45720" rtlCol="0" anchor="ctr">
            <a:normAutofit/>
          </a:bodyPr>
          <a:lstStyle/>
          <a:p>
            <a:pPr algn="r">
              <a:lnSpc>
                <a:spcPct val="89000"/>
              </a:lnSpc>
            </a:pPr>
            <a:r>
              <a:rPr lang="en-US" sz="5400">
                <a:solidFill>
                  <a:schemeClr val="bg2"/>
                </a:solidFill>
              </a:rPr>
              <a:t>Afhængighed</a:t>
            </a:r>
          </a:p>
        </p:txBody>
      </p:sp>
      <p:sp>
        <p:nvSpPr>
          <p:cNvPr id="6" name="Pladsholder til indhold 5">
            <a:extLst>
              <a:ext uri="{FF2B5EF4-FFF2-40B4-BE49-F238E27FC236}">
                <a16:creationId xmlns:a16="http://schemas.microsoft.com/office/drawing/2014/main" id="{7EA3B0F1-8F2A-EA20-0D14-8150D14CCC90}"/>
              </a:ext>
            </a:extLst>
          </p:cNvPr>
          <p:cNvSpPr txBox="1">
            <a:spLocks noGrp="1"/>
          </p:cNvSpPr>
          <p:nvPr>
            <p:ph sz="quarter" idx="13"/>
          </p:nvPr>
        </p:nvSpPr>
        <p:spPr>
          <a:xfrm>
            <a:off x="6176720" y="791570"/>
            <a:ext cx="4892308" cy="5262390"/>
          </a:xfrm>
          <a:prstGeom prst="rect">
            <a:avLst/>
          </a:prstGeom>
        </p:spPr>
        <p:txBody>
          <a:bodyPr vert="horz" lIns="91440" tIns="45720" rIns="91440" bIns="45720" rtlCol="0" anchor="ctr">
            <a:normAutofit/>
          </a:bodyPr>
          <a:lstStyle/>
          <a:p>
            <a:pPr marL="0" indent="-384048">
              <a:buFont typeface="Franklin Gothic Book" panose="020B0503020102020204" pitchFamily="34" charset="0"/>
              <a:buNone/>
            </a:pPr>
            <a:r>
              <a:rPr lang="en-US" sz="1800" i="1"/>
              <a:t>“Problemet er ikke at unge vil være afhængige af nikotin.</a:t>
            </a:r>
            <a:br>
              <a:rPr lang="en-US" sz="1800" i="1"/>
            </a:br>
            <a:r>
              <a:rPr lang="en-US" sz="1800" i="1"/>
              <a:t>Problemet er at produkterne er designet til at gøre dem afhængige.”</a:t>
            </a:r>
          </a:p>
        </p:txBody>
      </p:sp>
      <p:sp>
        <p:nvSpPr>
          <p:cNvPr id="4" name="Pladsholder til slidenummer 3">
            <a:extLst>
              <a:ext uri="{FF2B5EF4-FFF2-40B4-BE49-F238E27FC236}">
                <a16:creationId xmlns:a16="http://schemas.microsoft.com/office/drawing/2014/main" id="{6AC38901-886E-DC3D-666B-2930A55B5056}"/>
              </a:ext>
            </a:extLst>
          </p:cNvPr>
          <p:cNvSpPr>
            <a:spLocks noGrp="1"/>
          </p:cNvSpPr>
          <p:nvPr>
            <p:ph type="sldNum" sz="quarter" idx="14"/>
          </p:nvPr>
        </p:nvSpPr>
        <p:spPr/>
        <p:txBody>
          <a:bodyPr vert="horz" lIns="91440" tIns="45720" rIns="91440" bIns="45720" rtlCol="0" anchor="ctr">
            <a:normAutofit/>
          </a:bodyPr>
          <a:lstStyle/>
          <a:p>
            <a:pPr defTabSz="457200">
              <a:spcAft>
                <a:spcPts val="600"/>
              </a:spcAft>
            </a:pPr>
            <a:fld id="{0DAB5548-7253-48D6-B95B-F3D312A72220}" type="slidenum">
              <a:rPr lang="en-US" kern="1200" baseline="0" dirty="0">
                <a:solidFill>
                  <a:schemeClr val="tx2"/>
                </a:solidFill>
                <a:latin typeface="+mn-lt"/>
                <a:ea typeface="+mn-ea"/>
                <a:cs typeface="+mn-cs"/>
              </a:rPr>
              <a:pPr defTabSz="457200">
                <a:spcAft>
                  <a:spcPts val="600"/>
                </a:spcAft>
              </a:pPr>
              <a:t>14</a:t>
            </a:fld>
            <a:endParaRPr lang="en-US" kern="1200" baseline="0" dirty="0">
              <a:solidFill>
                <a:schemeClr val="tx2"/>
              </a:solidFill>
              <a:latin typeface="+mn-lt"/>
              <a:ea typeface="+mn-ea"/>
              <a:cs typeface="+mn-cs"/>
            </a:endParaRPr>
          </a:p>
        </p:txBody>
      </p:sp>
    </p:spTree>
    <p:extLst>
      <p:ext uri="{BB962C8B-B14F-4D97-AF65-F5344CB8AC3E}">
        <p14:creationId xmlns:p14="http://schemas.microsoft.com/office/powerpoint/2010/main" val="4245500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05B7D-C658-19A6-7A37-66A326F5EE3C}"/>
              </a:ext>
            </a:extLst>
          </p:cNvPr>
          <p:cNvSpPr>
            <a:spLocks noGrp="1"/>
          </p:cNvSpPr>
          <p:nvPr>
            <p:ph type="title"/>
          </p:nvPr>
        </p:nvSpPr>
        <p:spPr>
          <a:xfrm>
            <a:off x="1478522" y="1480930"/>
            <a:ext cx="5301138" cy="3254321"/>
          </a:xfrm>
        </p:spPr>
        <p:txBody>
          <a:bodyPr vert="horz" lIns="91440" tIns="45720" rIns="91440" bIns="45720" rtlCol="0" anchor="b">
            <a:normAutofit/>
          </a:bodyPr>
          <a:lstStyle/>
          <a:p>
            <a:pPr>
              <a:lnSpc>
                <a:spcPct val="89000"/>
              </a:lnSpc>
            </a:pPr>
            <a:r>
              <a:rPr lang="en-US" sz="6100" cap="all"/>
              <a:t>Men hvordan påvirker det lungerne?</a:t>
            </a:r>
          </a:p>
        </p:txBody>
      </p:sp>
      <p:pic>
        <p:nvPicPr>
          <p:cNvPr id="6" name="Pladsholder til indhold 5" descr="Lunger kontur">
            <a:extLst>
              <a:ext uri="{FF2B5EF4-FFF2-40B4-BE49-F238E27FC236}">
                <a16:creationId xmlns:a16="http://schemas.microsoft.com/office/drawing/2014/main" id="{B7D94B7B-1B04-DDC2-5E20-155851FAE563}"/>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7305675" y="1338739"/>
            <a:ext cx="3415614" cy="3415614"/>
          </a:xfrm>
          <a:prstGeom prst="rect">
            <a:avLst/>
          </a:prstGeom>
        </p:spPr>
      </p:pic>
      <p:sp>
        <p:nvSpPr>
          <p:cNvPr id="4" name="Pladsholder til slidenummer 3">
            <a:extLst>
              <a:ext uri="{FF2B5EF4-FFF2-40B4-BE49-F238E27FC236}">
                <a16:creationId xmlns:a16="http://schemas.microsoft.com/office/drawing/2014/main" id="{D10AF016-31D6-24F2-ACCF-3A1E6249B6AE}"/>
              </a:ext>
            </a:extLst>
          </p:cNvPr>
          <p:cNvSpPr>
            <a:spLocks noGrp="1"/>
          </p:cNvSpPr>
          <p:nvPr>
            <p:ph type="sldNum" sz="quarter" idx="14"/>
          </p:nvPr>
        </p:nvSpPr>
        <p:spPr>
          <a:xfrm>
            <a:off x="9830683" y="6453386"/>
            <a:ext cx="1596292" cy="404614"/>
          </a:xfrm>
        </p:spPr>
        <p:txBody>
          <a:bodyPr vert="horz" lIns="91440" tIns="45720" rIns="91440" bIns="45720" rtlCol="0" anchor="ctr">
            <a:normAutofit/>
          </a:bodyPr>
          <a:lstStyle/>
          <a:p>
            <a:pPr>
              <a:spcAft>
                <a:spcPts val="600"/>
              </a:spcAft>
            </a:pPr>
            <a:fld id="{0DAB5548-7253-48D6-B95B-F3D312A72220}" type="slidenum">
              <a:rPr lang="en-US" smtClean="0"/>
              <a:pPr>
                <a:spcAft>
                  <a:spcPts val="600"/>
                </a:spcAft>
              </a:pPr>
              <a:t>15</a:t>
            </a:fld>
            <a:endParaRPr lang="en-US"/>
          </a:p>
        </p:txBody>
      </p:sp>
    </p:spTree>
    <p:extLst>
      <p:ext uri="{BB962C8B-B14F-4D97-AF65-F5344CB8AC3E}">
        <p14:creationId xmlns:p14="http://schemas.microsoft.com/office/powerpoint/2010/main" val="1017080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03722-27A1-EE81-6785-F51CF9B2107A}"/>
              </a:ext>
            </a:extLst>
          </p:cNvPr>
          <p:cNvSpPr>
            <a:spLocks noGrp="1"/>
          </p:cNvSpPr>
          <p:nvPr>
            <p:ph type="title"/>
          </p:nvPr>
        </p:nvSpPr>
        <p:spPr>
          <a:xfrm>
            <a:off x="4954181" y="685800"/>
            <a:ext cx="6562905" cy="1485900"/>
          </a:xfrm>
        </p:spPr>
        <p:txBody>
          <a:bodyPr vert="horz" lIns="91440" tIns="45720" rIns="91440" bIns="45720" rtlCol="0" anchor="t">
            <a:normAutofit/>
          </a:bodyPr>
          <a:lstStyle/>
          <a:p>
            <a:pPr>
              <a:lnSpc>
                <a:spcPct val="89000"/>
              </a:lnSpc>
            </a:pPr>
            <a:r>
              <a:rPr lang="da-DK" dirty="0"/>
              <a:t>Hvordan påvirker </a:t>
            </a:r>
            <a:r>
              <a:rPr lang="da-DK" dirty="0" err="1"/>
              <a:t>vapes</a:t>
            </a:r>
            <a:r>
              <a:rPr lang="da-DK" dirty="0"/>
              <a:t> lungerne?</a:t>
            </a:r>
            <a:endParaRPr lang="en-US" dirty="0"/>
          </a:p>
        </p:txBody>
      </p:sp>
      <p:sp>
        <p:nvSpPr>
          <p:cNvPr id="3" name="Pladsholder til indhold 2">
            <a:extLst>
              <a:ext uri="{FF2B5EF4-FFF2-40B4-BE49-F238E27FC236}">
                <a16:creationId xmlns:a16="http://schemas.microsoft.com/office/drawing/2014/main" id="{A4826EC1-ADD7-410E-FF63-E7CD04E3BFF2}"/>
              </a:ext>
            </a:extLst>
          </p:cNvPr>
          <p:cNvSpPr>
            <a:spLocks noGrp="1"/>
          </p:cNvSpPr>
          <p:nvPr>
            <p:ph sz="quarter" idx="13"/>
          </p:nvPr>
        </p:nvSpPr>
        <p:spPr>
          <a:xfrm>
            <a:off x="4954181" y="2286000"/>
            <a:ext cx="6562905" cy="1655064"/>
          </a:xfrm>
        </p:spPr>
        <p:txBody>
          <a:bodyPr vert="horz" lIns="91440" tIns="45720" rIns="91440" bIns="45720" rtlCol="0">
            <a:normAutofit/>
          </a:bodyPr>
          <a:lstStyle/>
          <a:p>
            <a:pPr marL="384048" indent="-384048"/>
            <a:r>
              <a:rPr lang="en-US" dirty="0"/>
              <a:t>1. </a:t>
            </a:r>
            <a:r>
              <a:rPr lang="en-US" dirty="0" err="1"/>
              <a:t>Rengøringssystemet</a:t>
            </a:r>
            <a:r>
              <a:rPr lang="en-US" dirty="0"/>
              <a:t> </a:t>
            </a:r>
            <a:r>
              <a:rPr lang="en-US" dirty="0" err="1"/>
              <a:t>i</a:t>
            </a:r>
            <a:r>
              <a:rPr lang="en-US" dirty="0"/>
              <a:t> </a:t>
            </a:r>
            <a:r>
              <a:rPr lang="en-US" dirty="0" err="1"/>
              <a:t>lungerne</a:t>
            </a:r>
            <a:r>
              <a:rPr lang="en-US" dirty="0"/>
              <a:t> </a:t>
            </a:r>
            <a:r>
              <a:rPr lang="en-US" dirty="0" err="1"/>
              <a:t>bliver</a:t>
            </a:r>
            <a:r>
              <a:rPr lang="en-US" dirty="0"/>
              <a:t> sat </a:t>
            </a:r>
            <a:r>
              <a:rPr lang="en-US" dirty="0" err="1"/>
              <a:t>ud</a:t>
            </a:r>
            <a:r>
              <a:rPr lang="en-US" dirty="0"/>
              <a:t> </a:t>
            </a:r>
            <a:r>
              <a:rPr lang="en-US" dirty="0" err="1"/>
              <a:t>af</a:t>
            </a:r>
            <a:r>
              <a:rPr lang="en-US" dirty="0"/>
              <a:t> </a:t>
            </a:r>
            <a:r>
              <a:rPr lang="en-US" dirty="0" err="1"/>
              <a:t>spil</a:t>
            </a:r>
            <a:endParaRPr lang="en-US" dirty="0"/>
          </a:p>
          <a:p>
            <a:pPr marL="384048" indent="-384048"/>
            <a:r>
              <a:rPr lang="en-US" dirty="0"/>
              <a:t>2. </a:t>
            </a:r>
            <a:r>
              <a:rPr lang="en-US" dirty="0" err="1"/>
              <a:t>Lungerne</a:t>
            </a:r>
            <a:r>
              <a:rPr lang="en-US" dirty="0"/>
              <a:t> </a:t>
            </a:r>
            <a:r>
              <a:rPr lang="en-US" dirty="0" err="1"/>
              <a:t>går</a:t>
            </a:r>
            <a:r>
              <a:rPr lang="en-US" dirty="0"/>
              <a:t> </a:t>
            </a:r>
            <a:r>
              <a:rPr lang="en-US" dirty="0" err="1"/>
              <a:t>i</a:t>
            </a:r>
            <a:r>
              <a:rPr lang="en-US" dirty="0"/>
              <a:t> </a:t>
            </a:r>
            <a:r>
              <a:rPr lang="en-US" dirty="0" err="1"/>
              <a:t>alarmberedskab</a:t>
            </a:r>
            <a:endParaRPr lang="en-US" dirty="0"/>
          </a:p>
          <a:p>
            <a:pPr marL="384048" indent="-384048"/>
            <a:r>
              <a:rPr lang="en-US" dirty="0"/>
              <a:t>3. De </a:t>
            </a:r>
            <a:r>
              <a:rPr lang="en-US" dirty="0" err="1"/>
              <a:t>små</a:t>
            </a:r>
            <a:r>
              <a:rPr lang="en-US" dirty="0"/>
              <a:t> </a:t>
            </a:r>
            <a:r>
              <a:rPr lang="en-US" dirty="0" err="1"/>
              <a:t>luftblærer</a:t>
            </a:r>
            <a:r>
              <a:rPr lang="en-US" dirty="0"/>
              <a:t> </a:t>
            </a:r>
            <a:r>
              <a:rPr lang="en-US" dirty="0" err="1"/>
              <a:t>kan</a:t>
            </a:r>
            <a:r>
              <a:rPr lang="en-US" dirty="0"/>
              <a:t> </a:t>
            </a:r>
            <a:r>
              <a:rPr lang="en-US" dirty="0" err="1"/>
              <a:t>også</a:t>
            </a:r>
            <a:r>
              <a:rPr lang="en-US" dirty="0"/>
              <a:t> </a:t>
            </a:r>
            <a:r>
              <a:rPr lang="en-US" dirty="0" err="1"/>
              <a:t>blive</a:t>
            </a:r>
            <a:r>
              <a:rPr lang="en-US" dirty="0"/>
              <a:t> </a:t>
            </a:r>
            <a:r>
              <a:rPr lang="en-US" dirty="0" err="1"/>
              <a:t>påvirket</a:t>
            </a:r>
            <a:endParaRPr lang="en-US" dirty="0"/>
          </a:p>
        </p:txBody>
      </p:sp>
      <p:sp>
        <p:nvSpPr>
          <p:cNvPr id="4" name="Pladsholder til slidenummer 3">
            <a:extLst>
              <a:ext uri="{FF2B5EF4-FFF2-40B4-BE49-F238E27FC236}">
                <a16:creationId xmlns:a16="http://schemas.microsoft.com/office/drawing/2014/main" id="{792250B1-8985-6A69-3103-75247A075925}"/>
              </a:ext>
            </a:extLst>
          </p:cNvPr>
          <p:cNvSpPr>
            <a:spLocks noGrp="1"/>
          </p:cNvSpPr>
          <p:nvPr>
            <p:ph type="sldNum" sz="quarter" idx="14"/>
          </p:nvPr>
        </p:nvSpPr>
        <p:spPr/>
        <p:txBody>
          <a:bodyPr vert="horz" lIns="91440" tIns="45720" rIns="91440" bIns="45720" rtlCol="0" anchor="ctr">
            <a:normAutofit/>
          </a:bodyPr>
          <a:lstStyle/>
          <a:p>
            <a:pPr>
              <a:spcAft>
                <a:spcPts val="600"/>
              </a:spcAft>
            </a:pPr>
            <a:fld id="{0DAB5548-7253-48D6-B95B-F3D312A72220}" type="slidenum">
              <a:rPr lang="en-US" smtClean="0"/>
              <a:pPr>
                <a:spcAft>
                  <a:spcPts val="600"/>
                </a:spcAft>
              </a:pPr>
              <a:t>16</a:t>
            </a:fld>
            <a:endParaRPr lang="en-US"/>
          </a:p>
        </p:txBody>
      </p:sp>
      <p:pic>
        <p:nvPicPr>
          <p:cNvPr id="5" name="Pladsholder til indhold 5" descr="Lunger kontur">
            <a:extLst>
              <a:ext uri="{FF2B5EF4-FFF2-40B4-BE49-F238E27FC236}">
                <a16:creationId xmlns:a16="http://schemas.microsoft.com/office/drawing/2014/main" id="{2BD998F3-4388-DE15-74C2-935E00377C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562" y="1462103"/>
            <a:ext cx="3613752" cy="3613752"/>
          </a:xfrm>
          <a:prstGeom prst="rect">
            <a:avLst/>
          </a:prstGeom>
        </p:spPr>
      </p:pic>
    </p:spTree>
    <p:extLst>
      <p:ext uri="{BB962C8B-B14F-4D97-AF65-F5344CB8AC3E}">
        <p14:creationId xmlns:p14="http://schemas.microsoft.com/office/powerpoint/2010/main" val="12141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D0A50-2450-549A-0207-D1B3EC5C7D3A}"/>
              </a:ext>
            </a:extLst>
          </p:cNvPr>
          <p:cNvSpPr>
            <a:spLocks noGrp="1"/>
          </p:cNvSpPr>
          <p:nvPr>
            <p:ph type="title"/>
          </p:nvPr>
        </p:nvSpPr>
        <p:spPr>
          <a:xfrm>
            <a:off x="5100824" y="685800"/>
            <a:ext cx="6176776" cy="1485900"/>
          </a:xfrm>
        </p:spPr>
        <p:txBody>
          <a:bodyPr vert="horz" lIns="91440" tIns="45720" rIns="91440" bIns="45720" rtlCol="0" anchor="t">
            <a:normAutofit/>
          </a:bodyPr>
          <a:lstStyle/>
          <a:p>
            <a:pPr>
              <a:lnSpc>
                <a:spcPct val="89000"/>
              </a:lnSpc>
            </a:pPr>
            <a:r>
              <a:rPr lang="en-US" b="1" dirty="0" err="1"/>
              <a:t>Til</a:t>
            </a:r>
            <a:r>
              <a:rPr lang="en-US" b="1" dirty="0"/>
              <a:t> de </a:t>
            </a:r>
            <a:r>
              <a:rPr lang="en-US" b="1" dirty="0" err="1"/>
              <a:t>gode</a:t>
            </a:r>
            <a:r>
              <a:rPr lang="en-US" b="1" dirty="0"/>
              <a:t> </a:t>
            </a:r>
            <a:r>
              <a:rPr lang="en-US" b="1" dirty="0" err="1"/>
              <a:t>nyheder</a:t>
            </a:r>
            <a:endParaRPr lang="en-US" b="1" dirty="0"/>
          </a:p>
        </p:txBody>
      </p:sp>
      <p:sp>
        <p:nvSpPr>
          <p:cNvPr id="3" name="Pladsholder til indhold 2">
            <a:extLst>
              <a:ext uri="{FF2B5EF4-FFF2-40B4-BE49-F238E27FC236}">
                <a16:creationId xmlns:a16="http://schemas.microsoft.com/office/drawing/2014/main" id="{B926F146-7975-E2A6-16C6-E0541CD31759}"/>
              </a:ext>
            </a:extLst>
          </p:cNvPr>
          <p:cNvSpPr>
            <a:spLocks noGrp="1"/>
          </p:cNvSpPr>
          <p:nvPr>
            <p:ph sz="quarter" idx="13"/>
          </p:nvPr>
        </p:nvSpPr>
        <p:spPr>
          <a:xfrm>
            <a:off x="5100824" y="2286000"/>
            <a:ext cx="6176776" cy="3581400"/>
          </a:xfrm>
        </p:spPr>
        <p:txBody>
          <a:bodyPr vert="horz" lIns="91440" tIns="45720" rIns="91440" bIns="45720" rtlCol="0">
            <a:normAutofit/>
          </a:bodyPr>
          <a:lstStyle/>
          <a:p>
            <a:pPr marL="384048" indent="-384048">
              <a:buFont typeface="Franklin Gothic Book" panose="020B0503020102020204" pitchFamily="34" charset="0"/>
              <a:buNone/>
            </a:pPr>
            <a:r>
              <a:rPr lang="en-US" dirty="0"/>
              <a:t>§RØG – En </a:t>
            </a:r>
            <a:r>
              <a:rPr lang="en-US" dirty="0" err="1"/>
              <a:t>undersøgelse</a:t>
            </a:r>
            <a:r>
              <a:rPr lang="en-US" dirty="0"/>
              <a:t> </a:t>
            </a:r>
            <a:r>
              <a:rPr lang="en-US" dirty="0" err="1"/>
              <a:t>af</a:t>
            </a:r>
            <a:r>
              <a:rPr lang="en-US" dirty="0"/>
              <a:t> </a:t>
            </a:r>
            <a:r>
              <a:rPr lang="en-US" dirty="0" err="1"/>
              <a:t>tobak</a:t>
            </a:r>
            <a:r>
              <a:rPr lang="en-US" dirty="0"/>
              <a:t>, </a:t>
            </a:r>
            <a:r>
              <a:rPr lang="en-US" dirty="0" err="1"/>
              <a:t>adfærd</a:t>
            </a:r>
            <a:r>
              <a:rPr lang="en-US" dirty="0"/>
              <a:t> </a:t>
            </a:r>
            <a:r>
              <a:rPr lang="en-US" dirty="0" err="1"/>
              <a:t>og</a:t>
            </a:r>
            <a:r>
              <a:rPr lang="en-US" dirty="0"/>
              <a:t> </a:t>
            </a:r>
            <a:r>
              <a:rPr lang="en-US" dirty="0" err="1"/>
              <a:t>regler</a:t>
            </a:r>
            <a:r>
              <a:rPr lang="en-US" dirty="0"/>
              <a:t>. </a:t>
            </a:r>
            <a:r>
              <a:rPr lang="en-US" dirty="0" err="1"/>
              <a:t>Jarlstrup</a:t>
            </a:r>
            <a:r>
              <a:rPr lang="en-US" dirty="0"/>
              <a:t> et. al. </a:t>
            </a:r>
            <a:r>
              <a:rPr lang="en-US" dirty="0" err="1"/>
              <a:t>Statens</a:t>
            </a:r>
            <a:r>
              <a:rPr lang="en-US" dirty="0"/>
              <a:t> </a:t>
            </a:r>
            <a:r>
              <a:rPr lang="en-US" dirty="0" err="1"/>
              <a:t>Institut</a:t>
            </a:r>
            <a:r>
              <a:rPr lang="en-US" dirty="0"/>
              <a:t> for </a:t>
            </a:r>
            <a:r>
              <a:rPr lang="en-US" dirty="0" err="1"/>
              <a:t>Folkesundhed</a:t>
            </a:r>
            <a:r>
              <a:rPr lang="en-US" dirty="0"/>
              <a:t>, </a:t>
            </a:r>
            <a:r>
              <a:rPr lang="en-US" dirty="0" err="1"/>
              <a:t>Syddansk</a:t>
            </a:r>
            <a:r>
              <a:rPr lang="en-US" dirty="0"/>
              <a:t> </a:t>
            </a:r>
            <a:r>
              <a:rPr lang="en-US" dirty="0" err="1"/>
              <a:t>Universitet</a:t>
            </a:r>
            <a:r>
              <a:rPr lang="en-US" dirty="0"/>
              <a:t> 2024, </a:t>
            </a:r>
            <a:r>
              <a:rPr lang="en-US" dirty="0" err="1"/>
              <a:t>viser</a:t>
            </a:r>
            <a:r>
              <a:rPr lang="en-US" dirty="0"/>
              <a:t> at:</a:t>
            </a:r>
          </a:p>
          <a:p>
            <a:pPr marL="384048" indent="-384048">
              <a:buFont typeface="Franklin Gothic Book" panose="020B0503020102020204" pitchFamily="34" charset="0"/>
              <a:buChar char="•"/>
            </a:pPr>
            <a:r>
              <a:rPr lang="en-US" dirty="0"/>
              <a:t>6-7 </a:t>
            </a:r>
            <a:r>
              <a:rPr lang="en-US" dirty="0" err="1"/>
              <a:t>ud</a:t>
            </a:r>
            <a:r>
              <a:rPr lang="en-US" dirty="0"/>
              <a:t> </a:t>
            </a:r>
            <a:r>
              <a:rPr lang="en-US" dirty="0" err="1"/>
              <a:t>af</a:t>
            </a:r>
            <a:r>
              <a:rPr lang="en-US" dirty="0"/>
              <a:t> 10 </a:t>
            </a:r>
            <a:r>
              <a:rPr lang="en-US" dirty="0" err="1"/>
              <a:t>har</a:t>
            </a:r>
            <a:r>
              <a:rPr lang="en-US" dirty="0"/>
              <a:t> </a:t>
            </a:r>
            <a:r>
              <a:rPr lang="en-US" dirty="0" err="1"/>
              <a:t>overvejet</a:t>
            </a:r>
            <a:r>
              <a:rPr lang="en-US" dirty="0"/>
              <a:t> at </a:t>
            </a:r>
            <a:r>
              <a:rPr lang="en-US" dirty="0" err="1"/>
              <a:t>stoppe</a:t>
            </a:r>
            <a:r>
              <a:rPr lang="en-US" dirty="0"/>
              <a:t> med ”snus” </a:t>
            </a:r>
            <a:r>
              <a:rPr lang="en-US" dirty="0" err="1"/>
              <a:t>eller</a:t>
            </a:r>
            <a:r>
              <a:rPr lang="en-US" dirty="0"/>
              <a:t> </a:t>
            </a:r>
            <a:r>
              <a:rPr lang="en-US" dirty="0" err="1"/>
              <a:t>cigaretter</a:t>
            </a:r>
            <a:r>
              <a:rPr lang="en-US" dirty="0"/>
              <a:t> </a:t>
            </a:r>
            <a:r>
              <a:rPr lang="en-US" dirty="0" err="1"/>
              <a:t>indenfor</a:t>
            </a:r>
            <a:r>
              <a:rPr lang="en-US" dirty="0"/>
              <a:t> den </a:t>
            </a:r>
            <a:r>
              <a:rPr lang="en-US" dirty="0" err="1"/>
              <a:t>seneste</a:t>
            </a:r>
            <a:r>
              <a:rPr lang="en-US" dirty="0"/>
              <a:t> </a:t>
            </a:r>
            <a:r>
              <a:rPr lang="en-US" dirty="0" err="1"/>
              <a:t>måned</a:t>
            </a:r>
            <a:endParaRPr lang="en-US" dirty="0"/>
          </a:p>
          <a:p>
            <a:pPr marL="384048" indent="-384048">
              <a:buFont typeface="Franklin Gothic Book" panose="020B0503020102020204" pitchFamily="34" charset="0"/>
              <a:buChar char="•"/>
            </a:pPr>
            <a:r>
              <a:rPr lang="en-US" dirty="0"/>
              <a:t>Knap ½ </a:t>
            </a:r>
            <a:r>
              <a:rPr lang="en-US" dirty="0" err="1"/>
              <a:t>af</a:t>
            </a:r>
            <a:r>
              <a:rPr lang="en-US" dirty="0"/>
              <a:t> de 15-17 </a:t>
            </a:r>
            <a:r>
              <a:rPr lang="en-US" dirty="0" err="1"/>
              <a:t>årige</a:t>
            </a:r>
            <a:r>
              <a:rPr lang="en-US" dirty="0"/>
              <a:t> </a:t>
            </a:r>
            <a:r>
              <a:rPr lang="en-US" dirty="0" err="1"/>
              <a:t>har</a:t>
            </a:r>
            <a:r>
              <a:rPr lang="en-US" dirty="0"/>
              <a:t> </a:t>
            </a:r>
            <a:r>
              <a:rPr lang="en-US" dirty="0" err="1"/>
              <a:t>overvejet</a:t>
            </a:r>
            <a:r>
              <a:rPr lang="en-US" dirty="0"/>
              <a:t> at </a:t>
            </a:r>
            <a:r>
              <a:rPr lang="en-US" dirty="0" err="1"/>
              <a:t>stoppe</a:t>
            </a:r>
            <a:r>
              <a:rPr lang="en-US" dirty="0"/>
              <a:t> med at vape</a:t>
            </a:r>
          </a:p>
        </p:txBody>
      </p:sp>
      <p:sp>
        <p:nvSpPr>
          <p:cNvPr id="4" name="Pladsholder til slidenummer 3">
            <a:extLst>
              <a:ext uri="{FF2B5EF4-FFF2-40B4-BE49-F238E27FC236}">
                <a16:creationId xmlns:a16="http://schemas.microsoft.com/office/drawing/2014/main" id="{286ADD4A-F67D-898E-7433-0051331B3F67}"/>
              </a:ext>
            </a:extLst>
          </p:cNvPr>
          <p:cNvSpPr>
            <a:spLocks noGrp="1"/>
          </p:cNvSpPr>
          <p:nvPr>
            <p:ph type="sldNum" sz="quarter" idx="14"/>
          </p:nvPr>
        </p:nvSpPr>
        <p:spPr>
          <a:xfrm>
            <a:off x="9971314" y="6453386"/>
            <a:ext cx="1097714" cy="404614"/>
          </a:xfrm>
        </p:spPr>
        <p:txBody>
          <a:bodyPr vert="horz" lIns="91440" tIns="45720" rIns="91440" bIns="45720" rtlCol="0" anchor="ctr">
            <a:normAutofit/>
          </a:bodyPr>
          <a:lstStyle/>
          <a:p>
            <a:pPr>
              <a:spcAft>
                <a:spcPts val="600"/>
              </a:spcAft>
            </a:pPr>
            <a:fld id="{0DAB5548-7253-48D6-B95B-F3D312A72220}" type="slidenum">
              <a:rPr lang="en-US" smtClean="0"/>
              <a:pPr>
                <a:spcAft>
                  <a:spcPts val="600"/>
                </a:spcAft>
              </a:pPr>
              <a:t>17</a:t>
            </a:fld>
            <a:endParaRPr lang="en-US"/>
          </a:p>
        </p:txBody>
      </p:sp>
      <p:pic>
        <p:nvPicPr>
          <p:cNvPr id="6" name="Grafik 5" descr="Grinende ansigt kontur">
            <a:extLst>
              <a:ext uri="{FF2B5EF4-FFF2-40B4-BE49-F238E27FC236}">
                <a16:creationId xmlns:a16="http://schemas.microsoft.com/office/drawing/2014/main" id="{8C7BE346-70A2-7288-50AD-5A125244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4276" y="1881930"/>
            <a:ext cx="3093388" cy="3093388"/>
          </a:xfrm>
          <a:prstGeom prst="rect">
            <a:avLst/>
          </a:prstGeom>
        </p:spPr>
      </p:pic>
    </p:spTree>
    <p:extLst>
      <p:ext uri="{BB962C8B-B14F-4D97-AF65-F5344CB8AC3E}">
        <p14:creationId xmlns:p14="http://schemas.microsoft.com/office/powerpoint/2010/main" val="88799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15E842-863A-B115-F18B-AED38FC6DB96}"/>
              </a:ext>
            </a:extLst>
          </p:cNvPr>
          <p:cNvSpPr>
            <a:spLocks noGrp="1"/>
          </p:cNvSpPr>
          <p:nvPr>
            <p:ph type="title"/>
          </p:nvPr>
        </p:nvSpPr>
        <p:spPr>
          <a:xfrm>
            <a:off x="1371600" y="685800"/>
            <a:ext cx="9601200" cy="1485900"/>
          </a:xfrm>
        </p:spPr>
        <p:txBody>
          <a:bodyPr vert="horz" lIns="91440" tIns="45720" rIns="91440" bIns="45720" rtlCol="0" anchor="t">
            <a:normAutofit/>
          </a:bodyPr>
          <a:lstStyle/>
          <a:p>
            <a:pPr algn="ctr">
              <a:lnSpc>
                <a:spcPct val="89000"/>
              </a:lnSpc>
            </a:pPr>
            <a:r>
              <a:rPr lang="en-US" dirty="0"/>
              <a:t>3 ting </a:t>
            </a:r>
            <a:r>
              <a:rPr lang="en-US" dirty="0" err="1"/>
              <a:t>jeg</a:t>
            </a:r>
            <a:r>
              <a:rPr lang="en-US" dirty="0"/>
              <a:t> </a:t>
            </a:r>
            <a:r>
              <a:rPr lang="en-US" dirty="0" err="1"/>
              <a:t>håber</a:t>
            </a:r>
            <a:r>
              <a:rPr lang="en-US" dirty="0"/>
              <a:t> I </a:t>
            </a:r>
            <a:r>
              <a:rPr lang="en-US" dirty="0" err="1"/>
              <a:t>får</a:t>
            </a:r>
            <a:r>
              <a:rPr lang="en-US" dirty="0"/>
              <a:t> med </a:t>
            </a:r>
            <a:r>
              <a:rPr lang="en-US" dirty="0" err="1"/>
              <a:t>fra</a:t>
            </a:r>
            <a:r>
              <a:rPr lang="en-US" dirty="0"/>
              <a:t> </a:t>
            </a:r>
            <a:r>
              <a:rPr lang="en-US" dirty="0" err="1"/>
              <a:t>idag</a:t>
            </a:r>
            <a:endParaRPr lang="en-US" dirty="0"/>
          </a:p>
        </p:txBody>
      </p:sp>
      <p:graphicFrame>
        <p:nvGraphicFramePr>
          <p:cNvPr id="7" name="Rectangle 1">
            <a:extLst>
              <a:ext uri="{FF2B5EF4-FFF2-40B4-BE49-F238E27FC236}">
                <a16:creationId xmlns:a16="http://schemas.microsoft.com/office/drawing/2014/main" id="{04271FB4-98A0-A0F1-A551-398EBCA46A20}"/>
              </a:ext>
            </a:extLst>
          </p:cNvPr>
          <p:cNvGraphicFramePr>
            <a:graphicFrameLocks noGrp="1"/>
          </p:cNvGraphicFramePr>
          <p:nvPr>
            <p:ph sz="quarter" idx="13"/>
            <p:extLst>
              <p:ext uri="{D42A27DB-BD31-4B8C-83A1-F6EECF244321}">
                <p14:modId xmlns:p14="http://schemas.microsoft.com/office/powerpoint/2010/main" val="3794145606"/>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slidenummer 3">
            <a:extLst>
              <a:ext uri="{FF2B5EF4-FFF2-40B4-BE49-F238E27FC236}">
                <a16:creationId xmlns:a16="http://schemas.microsoft.com/office/drawing/2014/main" id="{8287332D-BCEA-BBF9-51E5-EE1FA1D1A96C}"/>
              </a:ext>
            </a:extLst>
          </p:cNvPr>
          <p:cNvSpPr>
            <a:spLocks noGrp="1"/>
          </p:cNvSpPr>
          <p:nvPr>
            <p:ph type="sldNum" sz="quarter" idx="14"/>
          </p:nvPr>
        </p:nvSpPr>
        <p:spPr/>
        <p:txBody>
          <a:bodyPr vert="horz" lIns="91440" tIns="45720" rIns="91440" bIns="45720" rtlCol="0" anchor="ctr">
            <a:normAutofit/>
          </a:bodyPr>
          <a:lstStyle/>
          <a:p>
            <a:pPr>
              <a:spcAft>
                <a:spcPts val="600"/>
              </a:spcAft>
            </a:pPr>
            <a:fld id="{0DAB5548-7253-48D6-B95B-F3D312A72220}" type="slidenum">
              <a:rPr lang="en-US" smtClean="0"/>
              <a:pPr>
                <a:spcAft>
                  <a:spcPts val="600"/>
                </a:spcAft>
              </a:pPr>
              <a:t>18</a:t>
            </a:fld>
            <a:endParaRPr lang="en-US"/>
          </a:p>
        </p:txBody>
      </p:sp>
    </p:spTree>
    <p:extLst>
      <p:ext uri="{BB962C8B-B14F-4D97-AF65-F5344CB8AC3E}">
        <p14:creationId xmlns:p14="http://schemas.microsoft.com/office/powerpoint/2010/main" val="22227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55FD3556-AEBC-A131-3EBE-CD34C34B03BC}"/>
              </a:ext>
            </a:extLst>
          </p:cNvPr>
          <p:cNvSpPr>
            <a:spLocks noGrp="1"/>
          </p:cNvSpPr>
          <p:nvPr>
            <p:ph type="sldNum" sz="quarter" idx="12"/>
          </p:nvPr>
        </p:nvSpPr>
        <p:spPr/>
        <p:txBody>
          <a:bodyPr/>
          <a:lstStyle/>
          <a:p>
            <a:fld id="{667EC89C-17A0-4E64-A6D2-B825673CEEDF}" type="slidenum">
              <a:rPr lang="en-US" smtClean="0"/>
              <a:pPr/>
              <a:t>2</a:t>
            </a:fld>
            <a:endParaRPr lang="en-US" dirty="0"/>
          </a:p>
        </p:txBody>
      </p:sp>
      <p:pic>
        <p:nvPicPr>
          <p:cNvPr id="8" name="Billede 7">
            <a:extLst>
              <a:ext uri="{FF2B5EF4-FFF2-40B4-BE49-F238E27FC236}">
                <a16:creationId xmlns:a16="http://schemas.microsoft.com/office/drawing/2014/main" id="{EA9535C1-0161-714B-4B4C-151C496A56A8}"/>
              </a:ext>
            </a:extLst>
          </p:cNvPr>
          <p:cNvPicPr>
            <a:picLocks noChangeAspect="1"/>
          </p:cNvPicPr>
          <p:nvPr/>
        </p:nvPicPr>
        <p:blipFill>
          <a:blip r:embed="rId3"/>
          <a:srcRect l="29368" t="23454" r="44879" b="19197"/>
          <a:stretch/>
        </p:blipFill>
        <p:spPr>
          <a:xfrm>
            <a:off x="4263528" y="583517"/>
            <a:ext cx="4792337" cy="6003033"/>
          </a:xfrm>
          <a:prstGeom prst="rect">
            <a:avLst/>
          </a:prstGeom>
        </p:spPr>
      </p:pic>
    </p:spTree>
    <p:extLst>
      <p:ext uri="{BB962C8B-B14F-4D97-AF65-F5344CB8AC3E}">
        <p14:creationId xmlns:p14="http://schemas.microsoft.com/office/powerpoint/2010/main" val="3449432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5050A7-2AD4-9F3E-1B83-D420D44D8DD8}"/>
              </a:ext>
            </a:extLst>
          </p:cNvPr>
          <p:cNvSpPr>
            <a:spLocks noGrp="1"/>
          </p:cNvSpPr>
          <p:nvPr>
            <p:ph type="title"/>
          </p:nvPr>
        </p:nvSpPr>
        <p:spPr>
          <a:xfrm>
            <a:off x="3975799" y="1680700"/>
            <a:ext cx="4240402" cy="45719"/>
          </a:xfrm>
        </p:spPr>
        <p:txBody>
          <a:bodyPr/>
          <a:lstStyle/>
          <a:p>
            <a:pPr algn="ctr"/>
            <a:r>
              <a:rPr lang="da-DK" dirty="0"/>
              <a:t>Magnus</a:t>
            </a:r>
          </a:p>
        </p:txBody>
      </p:sp>
      <p:sp>
        <p:nvSpPr>
          <p:cNvPr id="6" name="Pladsholder til slidenummer 5">
            <a:extLst>
              <a:ext uri="{FF2B5EF4-FFF2-40B4-BE49-F238E27FC236}">
                <a16:creationId xmlns:a16="http://schemas.microsoft.com/office/drawing/2014/main" id="{48C1C54E-2407-010D-C9BB-2B0CC35A8542}"/>
              </a:ext>
            </a:extLst>
          </p:cNvPr>
          <p:cNvSpPr>
            <a:spLocks noGrp="1"/>
          </p:cNvSpPr>
          <p:nvPr>
            <p:ph type="sldNum" sz="quarter" idx="12"/>
          </p:nvPr>
        </p:nvSpPr>
        <p:spPr/>
        <p:txBody>
          <a:bodyPr/>
          <a:lstStyle/>
          <a:p>
            <a:fld id="{667EC89C-17A0-4E64-A6D2-B825673CEEDF}" type="slidenum">
              <a:rPr lang="en-US" smtClean="0"/>
              <a:pPr/>
              <a:t>3</a:t>
            </a:fld>
            <a:endParaRPr lang="en-US" dirty="0"/>
          </a:p>
        </p:txBody>
      </p:sp>
      <p:pic>
        <p:nvPicPr>
          <p:cNvPr id="18" name="Pladsholder til indhold 17">
            <a:extLst>
              <a:ext uri="{FF2B5EF4-FFF2-40B4-BE49-F238E27FC236}">
                <a16:creationId xmlns:a16="http://schemas.microsoft.com/office/drawing/2014/main" id="{63E35DAB-6764-E570-86FE-AC631CDD7271}"/>
              </a:ext>
            </a:extLst>
          </p:cNvPr>
          <p:cNvPicPr>
            <a:picLocks noGrp="1" noChangeAspect="1"/>
          </p:cNvPicPr>
          <p:nvPr>
            <p:ph idx="1"/>
          </p:nvPr>
        </p:nvPicPr>
        <p:blipFill>
          <a:blip r:embed="rId3"/>
          <a:stretch>
            <a:fillRect/>
          </a:stretch>
        </p:blipFill>
        <p:spPr>
          <a:xfrm>
            <a:off x="1498336" y="1989138"/>
            <a:ext cx="2472266" cy="3708400"/>
          </a:xfrm>
        </p:spPr>
      </p:pic>
      <p:pic>
        <p:nvPicPr>
          <p:cNvPr id="20" name="Pladsholder til indhold 19">
            <a:extLst>
              <a:ext uri="{FF2B5EF4-FFF2-40B4-BE49-F238E27FC236}">
                <a16:creationId xmlns:a16="http://schemas.microsoft.com/office/drawing/2014/main" id="{4A6FDEA3-6646-DFDB-E64E-A6A4B47AD7EB}"/>
              </a:ext>
            </a:extLst>
          </p:cNvPr>
          <p:cNvPicPr>
            <a:picLocks noGrp="1" noChangeAspect="1"/>
          </p:cNvPicPr>
          <p:nvPr>
            <p:ph sz="half" idx="2"/>
          </p:nvPr>
        </p:nvPicPr>
        <p:blipFill>
          <a:blip r:embed="rId4"/>
          <a:stretch>
            <a:fillRect/>
          </a:stretch>
        </p:blipFill>
        <p:spPr>
          <a:xfrm>
            <a:off x="7966065" y="1833690"/>
            <a:ext cx="2472266" cy="3708400"/>
          </a:xfrm>
        </p:spPr>
      </p:pic>
    </p:spTree>
    <p:extLst>
      <p:ext uri="{BB962C8B-B14F-4D97-AF65-F5344CB8AC3E}">
        <p14:creationId xmlns:p14="http://schemas.microsoft.com/office/powerpoint/2010/main" val="69721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0A11EA-994F-434E-998B-8D504439243B}"/>
              </a:ext>
            </a:extLst>
          </p:cNvPr>
          <p:cNvSpPr>
            <a:spLocks noGrp="1"/>
          </p:cNvSpPr>
          <p:nvPr>
            <p:ph type="title"/>
          </p:nvPr>
        </p:nvSpPr>
        <p:spPr>
          <a:xfrm>
            <a:off x="2793938" y="2102825"/>
            <a:ext cx="3924860" cy="2236989"/>
          </a:xfrm>
        </p:spPr>
        <p:txBody>
          <a:bodyPr vert="horz" lIns="91440" tIns="45720" rIns="91440" bIns="45720" rtlCol="0" anchor="b">
            <a:normAutofit fontScale="90000"/>
          </a:bodyPr>
          <a:lstStyle/>
          <a:p>
            <a:pPr algn="ctr"/>
            <a:r>
              <a:rPr lang="en-US" sz="4800" cap="all" dirty="0"/>
              <a:t> </a:t>
            </a:r>
            <a:r>
              <a:rPr lang="en-US" sz="4800" b="1" cap="all" dirty="0">
                <a:solidFill>
                  <a:schemeClr val="accent6">
                    <a:lumMod val="75000"/>
                  </a:schemeClr>
                </a:solidFill>
                <a:latin typeface="Cavolini" panose="03000502040302020204" pitchFamily="66" charset="0"/>
                <a:cs typeface="Cavolini" panose="03000502040302020204" pitchFamily="66" charset="0"/>
              </a:rPr>
              <a:t>Det </a:t>
            </a:r>
            <a:r>
              <a:rPr lang="en-US" sz="4800" b="1" cap="all" dirty="0" err="1">
                <a:solidFill>
                  <a:schemeClr val="accent6">
                    <a:lumMod val="75000"/>
                  </a:schemeClr>
                </a:solidFill>
                <a:latin typeface="Cavolini" panose="03000502040302020204" pitchFamily="66" charset="0"/>
                <a:cs typeface="Cavolini" panose="03000502040302020204" pitchFamily="66" charset="0"/>
              </a:rPr>
              <a:t>smager</a:t>
            </a:r>
            <a:r>
              <a:rPr lang="en-US" sz="4800" b="1" cap="all" dirty="0">
                <a:solidFill>
                  <a:schemeClr val="accent6">
                    <a:lumMod val="75000"/>
                  </a:schemeClr>
                </a:solidFill>
                <a:latin typeface="Cavolini" panose="03000502040302020204" pitchFamily="66" charset="0"/>
                <a:cs typeface="Cavolini" panose="03000502040302020204" pitchFamily="66" charset="0"/>
              </a:rPr>
              <a:t> </a:t>
            </a:r>
            <a:r>
              <a:rPr lang="en-US" sz="4800" b="1" cap="all" dirty="0" err="1">
                <a:solidFill>
                  <a:schemeClr val="accent6">
                    <a:lumMod val="75000"/>
                  </a:schemeClr>
                </a:solidFill>
                <a:latin typeface="Cavolini" panose="03000502040302020204" pitchFamily="66" charset="0"/>
                <a:cs typeface="Cavolini" panose="03000502040302020204" pitchFamily="66" charset="0"/>
              </a:rPr>
              <a:t>af</a:t>
            </a:r>
            <a:r>
              <a:rPr lang="en-US" sz="4800" b="1" cap="all" dirty="0">
                <a:solidFill>
                  <a:schemeClr val="accent6">
                    <a:lumMod val="75000"/>
                  </a:schemeClr>
                </a:solidFill>
                <a:latin typeface="Cavolini" panose="03000502040302020204" pitchFamily="66" charset="0"/>
                <a:cs typeface="Cavolini" panose="03000502040302020204" pitchFamily="66" charset="0"/>
              </a:rPr>
              <a:t> </a:t>
            </a:r>
            <a:r>
              <a:rPr lang="en-US" sz="4800" b="1" cap="all" dirty="0" err="1">
                <a:solidFill>
                  <a:schemeClr val="accent6">
                    <a:lumMod val="75000"/>
                  </a:schemeClr>
                </a:solidFill>
                <a:latin typeface="Cavolini" panose="03000502040302020204" pitchFamily="66" charset="0"/>
                <a:cs typeface="Cavolini" panose="03000502040302020204" pitchFamily="66" charset="0"/>
              </a:rPr>
              <a:t>slik</a:t>
            </a:r>
            <a:br>
              <a:rPr lang="en-US" sz="4800" cap="all" dirty="0"/>
            </a:br>
            <a:endParaRPr lang="en-US" sz="4800" cap="all" dirty="0"/>
          </a:p>
        </p:txBody>
      </p:sp>
      <p:sp>
        <p:nvSpPr>
          <p:cNvPr id="3" name="Undertitel 2">
            <a:extLst>
              <a:ext uri="{FF2B5EF4-FFF2-40B4-BE49-F238E27FC236}">
                <a16:creationId xmlns:a16="http://schemas.microsoft.com/office/drawing/2014/main" id="{2868F6EC-EFF7-4884-B379-8FF6CB2AF6B3}"/>
              </a:ext>
            </a:extLst>
          </p:cNvPr>
          <p:cNvSpPr>
            <a:spLocks noGrp="1"/>
          </p:cNvSpPr>
          <p:nvPr>
            <p:ph type="subTitle" idx="1"/>
          </p:nvPr>
        </p:nvSpPr>
        <p:spPr>
          <a:xfrm>
            <a:off x="1668544" y="3956279"/>
            <a:ext cx="2561127" cy="1741891"/>
          </a:xfrm>
        </p:spPr>
        <p:txBody>
          <a:bodyPr vert="horz" lIns="91440" tIns="45720" rIns="91440" bIns="45720" rtlCol="0" anchor="t">
            <a:normAutofit/>
          </a:bodyPr>
          <a:lstStyle/>
          <a:p>
            <a:pPr>
              <a:lnSpc>
                <a:spcPct val="102000"/>
              </a:lnSpc>
              <a:spcBef>
                <a:spcPts val="0"/>
              </a:spcBef>
              <a:spcAft>
                <a:spcPts val="600"/>
              </a:spcAft>
            </a:pPr>
            <a:r>
              <a:rPr lang="en-US" sz="1700" i="1" dirty="0">
                <a:solidFill>
                  <a:schemeClr val="tx2"/>
                </a:solidFill>
              </a:rPr>
              <a:t>Puff bars</a:t>
            </a:r>
          </a:p>
          <a:p>
            <a:pPr>
              <a:lnSpc>
                <a:spcPct val="102000"/>
              </a:lnSpc>
              <a:spcBef>
                <a:spcPts val="0"/>
              </a:spcBef>
              <a:spcAft>
                <a:spcPts val="600"/>
              </a:spcAft>
            </a:pPr>
            <a:r>
              <a:rPr lang="en-US" sz="1700" i="1" dirty="0">
                <a:solidFill>
                  <a:schemeClr val="tx2"/>
                </a:solidFill>
              </a:rPr>
              <a:t>Vapes</a:t>
            </a:r>
          </a:p>
          <a:p>
            <a:pPr>
              <a:lnSpc>
                <a:spcPct val="102000"/>
              </a:lnSpc>
              <a:spcBef>
                <a:spcPts val="0"/>
              </a:spcBef>
              <a:spcAft>
                <a:spcPts val="600"/>
              </a:spcAft>
            </a:pPr>
            <a:r>
              <a:rPr lang="en-US" sz="1700" i="1" dirty="0">
                <a:solidFill>
                  <a:schemeClr val="tx2"/>
                </a:solidFill>
              </a:rPr>
              <a:t>E-</a:t>
            </a:r>
            <a:r>
              <a:rPr lang="en-US" sz="1700" i="1" dirty="0" err="1">
                <a:solidFill>
                  <a:schemeClr val="tx2"/>
                </a:solidFill>
              </a:rPr>
              <a:t>cigaret</a:t>
            </a:r>
            <a:endParaRPr lang="en-US" sz="1700" i="1" dirty="0">
              <a:solidFill>
                <a:schemeClr val="tx2"/>
              </a:solidFill>
            </a:endParaRPr>
          </a:p>
        </p:txBody>
      </p:sp>
      <p:sp>
        <p:nvSpPr>
          <p:cNvPr id="6" name="Pladsholder til slidenummer 5">
            <a:extLst>
              <a:ext uri="{FF2B5EF4-FFF2-40B4-BE49-F238E27FC236}">
                <a16:creationId xmlns:a16="http://schemas.microsoft.com/office/drawing/2014/main" id="{BE53D04D-0928-40CA-8DBA-C844CF2EC901}"/>
              </a:ext>
            </a:extLst>
          </p:cNvPr>
          <p:cNvSpPr>
            <a:spLocks noGrp="1"/>
          </p:cNvSpPr>
          <p:nvPr>
            <p:ph type="sldNum" sz="quarter" idx="12"/>
          </p:nvPr>
        </p:nvSpPr>
        <p:spPr>
          <a:xfrm>
            <a:off x="9830683" y="6453386"/>
            <a:ext cx="1596292" cy="404614"/>
          </a:xfrm>
        </p:spPr>
        <p:txBody>
          <a:bodyPr vert="horz" lIns="91440" tIns="45720" rIns="91440" bIns="45720" rtlCol="0" anchor="ctr">
            <a:normAutofit/>
          </a:bodyPr>
          <a:lstStyle/>
          <a:p>
            <a:pPr defTabSz="457200">
              <a:spcAft>
                <a:spcPts val="600"/>
              </a:spcAft>
            </a:pPr>
            <a:fld id="{0DAB5548-7253-48D6-B95B-F3D312A72220}" type="slidenum">
              <a:rPr lang="en-US" smtClean="0">
                <a:solidFill>
                  <a:srgbClr val="FFFFFF"/>
                </a:solidFill>
              </a:rPr>
              <a:pPr defTabSz="457200">
                <a:spcAft>
                  <a:spcPts val="600"/>
                </a:spcAft>
              </a:pPr>
              <a:t>4</a:t>
            </a:fld>
            <a:endParaRPr lang="en-US">
              <a:solidFill>
                <a:srgbClr val="FFFFFF"/>
              </a:solidFill>
            </a:endParaRPr>
          </a:p>
        </p:txBody>
      </p:sp>
      <p:pic>
        <p:nvPicPr>
          <p:cNvPr id="8" name="Billede 7">
            <a:extLst>
              <a:ext uri="{FF2B5EF4-FFF2-40B4-BE49-F238E27FC236}">
                <a16:creationId xmlns:a16="http://schemas.microsoft.com/office/drawing/2014/main" id="{31132B0B-F3C7-E410-A9A0-58B9334EC1EF}"/>
              </a:ext>
            </a:extLst>
          </p:cNvPr>
          <p:cNvPicPr>
            <a:picLocks noChangeAspect="1"/>
          </p:cNvPicPr>
          <p:nvPr/>
        </p:nvPicPr>
        <p:blipFill>
          <a:blip r:embed="rId5"/>
          <a:srcRect l="2844" r="8267"/>
          <a:stretch>
            <a:fillRect/>
          </a:stretch>
        </p:blipFill>
        <p:spPr>
          <a:xfrm>
            <a:off x="5115440" y="3806476"/>
            <a:ext cx="2393741" cy="2692962"/>
          </a:xfrm>
          <a:prstGeom prst="rect">
            <a:avLst/>
          </a:prstGeom>
        </p:spPr>
      </p:pic>
      <p:pic>
        <p:nvPicPr>
          <p:cNvPr id="5" name="Billede 4">
            <a:extLst>
              <a:ext uri="{FF2B5EF4-FFF2-40B4-BE49-F238E27FC236}">
                <a16:creationId xmlns:a16="http://schemas.microsoft.com/office/drawing/2014/main" id="{96CF9F7E-F206-D9E8-8F95-255C464E2FB3}"/>
              </a:ext>
            </a:extLst>
          </p:cNvPr>
          <p:cNvPicPr>
            <a:picLocks noChangeAspect="1"/>
          </p:cNvPicPr>
          <p:nvPr/>
        </p:nvPicPr>
        <p:blipFill>
          <a:blip r:embed="rId6"/>
          <a:srcRect l="33532" r="18829" b="2"/>
          <a:stretch>
            <a:fillRect/>
          </a:stretch>
        </p:blipFill>
        <p:spPr>
          <a:xfrm>
            <a:off x="7950817" y="2229158"/>
            <a:ext cx="2678012" cy="3012747"/>
          </a:xfrm>
          <a:prstGeom prst="rect">
            <a:avLst/>
          </a:prstGeom>
        </p:spPr>
      </p:pic>
      <p:pic>
        <p:nvPicPr>
          <p:cNvPr id="10" name="Billede 9">
            <a:extLst>
              <a:ext uri="{FF2B5EF4-FFF2-40B4-BE49-F238E27FC236}">
                <a16:creationId xmlns:a16="http://schemas.microsoft.com/office/drawing/2014/main" id="{226C13D7-CFFB-15F1-6259-938A094CD2F1}"/>
              </a:ext>
            </a:extLst>
          </p:cNvPr>
          <p:cNvPicPr>
            <a:picLocks noChangeAspect="1"/>
          </p:cNvPicPr>
          <p:nvPr/>
        </p:nvPicPr>
        <p:blipFill>
          <a:blip r:embed="rId7"/>
          <a:srcRect l="19866" r="9822" b="1"/>
          <a:stretch>
            <a:fillRect/>
          </a:stretch>
        </p:blipFill>
        <p:spPr>
          <a:xfrm>
            <a:off x="6421056" y="379400"/>
            <a:ext cx="3059521" cy="1723425"/>
          </a:xfrm>
          <a:prstGeom prst="rect">
            <a:avLst/>
          </a:prstGeom>
        </p:spPr>
      </p:pic>
    </p:spTree>
    <p:custDataLst>
      <p:custData r:id="rId1"/>
      <p:custData r:id="rId2"/>
    </p:custDataLst>
    <p:extLst>
      <p:ext uri="{BB962C8B-B14F-4D97-AF65-F5344CB8AC3E}">
        <p14:creationId xmlns:p14="http://schemas.microsoft.com/office/powerpoint/2010/main" val="256967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C9A0EC-2FC5-25A7-02B7-B60DBD758E3A}"/>
              </a:ext>
            </a:extLst>
          </p:cNvPr>
          <p:cNvSpPr>
            <a:spLocks noGrp="1"/>
          </p:cNvSpPr>
          <p:nvPr>
            <p:ph type="title"/>
          </p:nvPr>
        </p:nvSpPr>
        <p:spPr/>
        <p:txBody>
          <a:bodyPr/>
          <a:lstStyle/>
          <a:p>
            <a:pPr algn="ctr"/>
            <a:r>
              <a:rPr lang="da-DK" dirty="0">
                <a:solidFill>
                  <a:schemeClr val="tx2">
                    <a:lumMod val="75000"/>
                    <a:lumOff val="25000"/>
                  </a:schemeClr>
                </a:solidFill>
              </a:rPr>
              <a:t>Paradigme skift</a:t>
            </a:r>
          </a:p>
        </p:txBody>
      </p:sp>
      <p:pic>
        <p:nvPicPr>
          <p:cNvPr id="5" name="Pladsholder til indhold 4">
            <a:extLst>
              <a:ext uri="{FF2B5EF4-FFF2-40B4-BE49-F238E27FC236}">
                <a16:creationId xmlns:a16="http://schemas.microsoft.com/office/drawing/2014/main" id="{D117C8B0-7C68-FA27-B79A-65E1DAA08F08}"/>
              </a:ext>
            </a:extLst>
          </p:cNvPr>
          <p:cNvPicPr>
            <a:picLocks noGrp="1" noChangeAspect="1"/>
          </p:cNvPicPr>
          <p:nvPr>
            <p:ph sz="quarter" idx="13"/>
          </p:nvPr>
        </p:nvPicPr>
        <p:blipFill>
          <a:blip r:embed="rId3"/>
          <a:stretch>
            <a:fillRect/>
          </a:stretch>
        </p:blipFill>
        <p:spPr>
          <a:xfrm>
            <a:off x="1224840" y="2124978"/>
            <a:ext cx="2571750" cy="1781175"/>
          </a:xfrm>
          <a:prstGeom prst="rect">
            <a:avLst/>
          </a:prstGeom>
        </p:spPr>
      </p:pic>
      <p:sp>
        <p:nvSpPr>
          <p:cNvPr id="4" name="Pladsholder til slidenummer 3">
            <a:extLst>
              <a:ext uri="{FF2B5EF4-FFF2-40B4-BE49-F238E27FC236}">
                <a16:creationId xmlns:a16="http://schemas.microsoft.com/office/drawing/2014/main" id="{FA91AA19-E406-AAE8-1191-EA7E5DE87F11}"/>
              </a:ext>
            </a:extLst>
          </p:cNvPr>
          <p:cNvSpPr>
            <a:spLocks noGrp="1"/>
          </p:cNvSpPr>
          <p:nvPr>
            <p:ph type="sldNum" sz="quarter" idx="14"/>
          </p:nvPr>
        </p:nvSpPr>
        <p:spPr/>
        <p:txBody>
          <a:bodyPr/>
          <a:lstStyle/>
          <a:p>
            <a:fld id="{0DAB5548-7253-48D6-B95B-F3D312A72220}" type="slidenum">
              <a:rPr lang="da-DK" smtClean="0"/>
              <a:pPr/>
              <a:t>5</a:t>
            </a:fld>
            <a:endParaRPr lang="da-DK" dirty="0"/>
          </a:p>
        </p:txBody>
      </p:sp>
      <p:sp>
        <p:nvSpPr>
          <p:cNvPr id="6" name="Tekstfelt 5">
            <a:extLst>
              <a:ext uri="{FF2B5EF4-FFF2-40B4-BE49-F238E27FC236}">
                <a16:creationId xmlns:a16="http://schemas.microsoft.com/office/drawing/2014/main" id="{3AA66BD3-15D9-B33D-7117-74AF341C8AE2}"/>
              </a:ext>
            </a:extLst>
          </p:cNvPr>
          <p:cNvSpPr txBox="1"/>
          <p:nvPr/>
        </p:nvSpPr>
        <p:spPr>
          <a:xfrm>
            <a:off x="992282" y="4433579"/>
            <a:ext cx="741145" cy="369332"/>
          </a:xfrm>
          <a:prstGeom prst="rect">
            <a:avLst/>
          </a:prstGeom>
          <a:noFill/>
        </p:spPr>
        <p:txBody>
          <a:bodyPr wrap="square" rtlCol="0">
            <a:spAutoFit/>
          </a:bodyPr>
          <a:lstStyle/>
          <a:p>
            <a:r>
              <a:rPr lang="da-DK" b="1" dirty="0">
                <a:solidFill>
                  <a:schemeClr val="tx2">
                    <a:lumMod val="75000"/>
                    <a:lumOff val="25000"/>
                  </a:schemeClr>
                </a:solidFill>
              </a:rPr>
              <a:t>2000</a:t>
            </a:r>
          </a:p>
        </p:txBody>
      </p:sp>
      <p:pic>
        <p:nvPicPr>
          <p:cNvPr id="7" name="Grafik 6" descr="Pil: Lige kontur">
            <a:extLst>
              <a:ext uri="{FF2B5EF4-FFF2-40B4-BE49-F238E27FC236}">
                <a16:creationId xmlns:a16="http://schemas.microsoft.com/office/drawing/2014/main" id="{B3685067-6A28-2690-B440-41613A356E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425587" y="2163722"/>
            <a:ext cx="1863571" cy="1863571"/>
          </a:xfrm>
          <a:prstGeom prst="rect">
            <a:avLst/>
          </a:prstGeom>
        </p:spPr>
      </p:pic>
      <p:sp>
        <p:nvSpPr>
          <p:cNvPr id="8" name="Tekstfelt 7">
            <a:extLst>
              <a:ext uri="{FF2B5EF4-FFF2-40B4-BE49-F238E27FC236}">
                <a16:creationId xmlns:a16="http://schemas.microsoft.com/office/drawing/2014/main" id="{3652A17F-8FE8-06CF-CE82-42C319005855}"/>
              </a:ext>
            </a:extLst>
          </p:cNvPr>
          <p:cNvSpPr txBox="1"/>
          <p:nvPr/>
        </p:nvSpPr>
        <p:spPr>
          <a:xfrm>
            <a:off x="10458573" y="4772526"/>
            <a:ext cx="741145" cy="369332"/>
          </a:xfrm>
          <a:prstGeom prst="rect">
            <a:avLst/>
          </a:prstGeom>
          <a:noFill/>
        </p:spPr>
        <p:txBody>
          <a:bodyPr wrap="square" rtlCol="0">
            <a:spAutoFit/>
          </a:bodyPr>
          <a:lstStyle/>
          <a:p>
            <a:r>
              <a:rPr lang="da-DK" b="1" dirty="0">
                <a:solidFill>
                  <a:schemeClr val="tx2">
                    <a:lumMod val="75000"/>
                    <a:lumOff val="25000"/>
                  </a:schemeClr>
                </a:solidFill>
              </a:rPr>
              <a:t>2026</a:t>
            </a:r>
          </a:p>
        </p:txBody>
      </p:sp>
      <p:pic>
        <p:nvPicPr>
          <p:cNvPr id="9" name="Billede 8">
            <a:extLst>
              <a:ext uri="{FF2B5EF4-FFF2-40B4-BE49-F238E27FC236}">
                <a16:creationId xmlns:a16="http://schemas.microsoft.com/office/drawing/2014/main" id="{44A0EBCB-4ABD-D0BC-2271-31C38F98CDBF}"/>
              </a:ext>
            </a:extLst>
          </p:cNvPr>
          <p:cNvPicPr>
            <a:picLocks noChangeAspect="1"/>
          </p:cNvPicPr>
          <p:nvPr/>
        </p:nvPicPr>
        <p:blipFill>
          <a:blip r:embed="rId6"/>
          <a:srcRect l="19866" r="9822" b="1"/>
          <a:stretch>
            <a:fillRect/>
          </a:stretch>
        </p:blipFill>
        <p:spPr>
          <a:xfrm>
            <a:off x="10038825" y="1640792"/>
            <a:ext cx="1856670" cy="1045860"/>
          </a:xfrm>
          <a:prstGeom prst="rect">
            <a:avLst/>
          </a:prstGeom>
        </p:spPr>
      </p:pic>
      <p:pic>
        <p:nvPicPr>
          <p:cNvPr id="10" name="Billede 9">
            <a:extLst>
              <a:ext uri="{FF2B5EF4-FFF2-40B4-BE49-F238E27FC236}">
                <a16:creationId xmlns:a16="http://schemas.microsoft.com/office/drawing/2014/main" id="{EDF80B8F-9F45-7857-232C-3C32A12154F2}"/>
              </a:ext>
            </a:extLst>
          </p:cNvPr>
          <p:cNvPicPr>
            <a:picLocks noChangeAspect="1"/>
          </p:cNvPicPr>
          <p:nvPr/>
        </p:nvPicPr>
        <p:blipFill>
          <a:blip r:embed="rId7"/>
          <a:stretch>
            <a:fillRect/>
          </a:stretch>
        </p:blipFill>
        <p:spPr>
          <a:xfrm>
            <a:off x="8610075" y="2286602"/>
            <a:ext cx="1428750" cy="800100"/>
          </a:xfrm>
          <a:prstGeom prst="rect">
            <a:avLst/>
          </a:prstGeom>
        </p:spPr>
      </p:pic>
      <p:pic>
        <p:nvPicPr>
          <p:cNvPr id="11" name="Billede 10">
            <a:extLst>
              <a:ext uri="{FF2B5EF4-FFF2-40B4-BE49-F238E27FC236}">
                <a16:creationId xmlns:a16="http://schemas.microsoft.com/office/drawing/2014/main" id="{B09E7AE3-337E-AF09-038E-BD4ED83F230A}"/>
              </a:ext>
            </a:extLst>
          </p:cNvPr>
          <p:cNvPicPr>
            <a:picLocks noChangeAspect="1"/>
          </p:cNvPicPr>
          <p:nvPr/>
        </p:nvPicPr>
        <p:blipFill>
          <a:blip r:embed="rId8"/>
          <a:stretch>
            <a:fillRect/>
          </a:stretch>
        </p:blipFill>
        <p:spPr>
          <a:xfrm>
            <a:off x="8480181" y="3076055"/>
            <a:ext cx="3581400" cy="1276350"/>
          </a:xfrm>
          <a:prstGeom prst="rect">
            <a:avLst/>
          </a:prstGeom>
        </p:spPr>
      </p:pic>
      <p:pic>
        <p:nvPicPr>
          <p:cNvPr id="12" name="Billede 11">
            <a:extLst>
              <a:ext uri="{FF2B5EF4-FFF2-40B4-BE49-F238E27FC236}">
                <a16:creationId xmlns:a16="http://schemas.microsoft.com/office/drawing/2014/main" id="{D060A4E3-527E-3A95-B7CC-ED8B56900B2E}"/>
              </a:ext>
            </a:extLst>
          </p:cNvPr>
          <p:cNvPicPr>
            <a:picLocks noChangeAspect="1"/>
          </p:cNvPicPr>
          <p:nvPr/>
        </p:nvPicPr>
        <p:blipFill>
          <a:blip r:embed="rId9"/>
          <a:stretch>
            <a:fillRect/>
          </a:stretch>
        </p:blipFill>
        <p:spPr>
          <a:xfrm>
            <a:off x="7074331" y="1640792"/>
            <a:ext cx="1564857" cy="1564857"/>
          </a:xfrm>
          <a:prstGeom prst="rect">
            <a:avLst/>
          </a:prstGeom>
        </p:spPr>
      </p:pic>
      <p:pic>
        <p:nvPicPr>
          <p:cNvPr id="13" name="Billede 12">
            <a:extLst>
              <a:ext uri="{FF2B5EF4-FFF2-40B4-BE49-F238E27FC236}">
                <a16:creationId xmlns:a16="http://schemas.microsoft.com/office/drawing/2014/main" id="{EE203EFA-A927-AC1E-CDC7-FB047068374E}"/>
              </a:ext>
            </a:extLst>
          </p:cNvPr>
          <p:cNvPicPr>
            <a:picLocks noChangeAspect="1"/>
          </p:cNvPicPr>
          <p:nvPr/>
        </p:nvPicPr>
        <p:blipFill>
          <a:blip r:embed="rId10"/>
          <a:stretch>
            <a:fillRect/>
          </a:stretch>
        </p:blipFill>
        <p:spPr>
          <a:xfrm>
            <a:off x="6909836" y="4352405"/>
            <a:ext cx="2838450" cy="1609725"/>
          </a:xfrm>
          <a:prstGeom prst="rect">
            <a:avLst/>
          </a:prstGeom>
        </p:spPr>
      </p:pic>
      <p:pic>
        <p:nvPicPr>
          <p:cNvPr id="14" name="Billede 13">
            <a:extLst>
              <a:ext uri="{FF2B5EF4-FFF2-40B4-BE49-F238E27FC236}">
                <a16:creationId xmlns:a16="http://schemas.microsoft.com/office/drawing/2014/main" id="{1B72D32E-A48A-AF52-7205-A7F25CEFB785}"/>
              </a:ext>
            </a:extLst>
          </p:cNvPr>
          <p:cNvPicPr>
            <a:picLocks noChangeAspect="1"/>
          </p:cNvPicPr>
          <p:nvPr/>
        </p:nvPicPr>
        <p:blipFill>
          <a:blip r:embed="rId11"/>
          <a:stretch>
            <a:fillRect/>
          </a:stretch>
        </p:blipFill>
        <p:spPr>
          <a:xfrm>
            <a:off x="8503080" y="683901"/>
            <a:ext cx="1564857" cy="1564857"/>
          </a:xfrm>
          <a:prstGeom prst="rect">
            <a:avLst/>
          </a:prstGeom>
        </p:spPr>
      </p:pic>
      <p:pic>
        <p:nvPicPr>
          <p:cNvPr id="15" name="Billede 14">
            <a:extLst>
              <a:ext uri="{FF2B5EF4-FFF2-40B4-BE49-F238E27FC236}">
                <a16:creationId xmlns:a16="http://schemas.microsoft.com/office/drawing/2014/main" id="{4D0B8894-4C72-C9C7-81E3-B02DB1B7E1B3}"/>
              </a:ext>
            </a:extLst>
          </p:cNvPr>
          <p:cNvPicPr>
            <a:picLocks noChangeAspect="1"/>
          </p:cNvPicPr>
          <p:nvPr/>
        </p:nvPicPr>
        <p:blipFill>
          <a:blip r:embed="rId12"/>
          <a:stretch>
            <a:fillRect/>
          </a:stretch>
        </p:blipFill>
        <p:spPr>
          <a:xfrm>
            <a:off x="2053353" y="3906153"/>
            <a:ext cx="2543188" cy="1424185"/>
          </a:xfrm>
          <a:prstGeom prst="rect">
            <a:avLst/>
          </a:prstGeom>
        </p:spPr>
      </p:pic>
    </p:spTree>
    <p:extLst>
      <p:ext uri="{BB962C8B-B14F-4D97-AF65-F5344CB8AC3E}">
        <p14:creationId xmlns:p14="http://schemas.microsoft.com/office/powerpoint/2010/main" val="1531841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6953D4-4B88-EB66-89BD-B2452C310253}"/>
              </a:ext>
            </a:extLst>
          </p:cNvPr>
          <p:cNvSpPr>
            <a:spLocks noGrp="1"/>
          </p:cNvSpPr>
          <p:nvPr>
            <p:ph type="title"/>
          </p:nvPr>
        </p:nvSpPr>
        <p:spPr>
          <a:xfrm>
            <a:off x="1230317" y="690045"/>
            <a:ext cx="10371600" cy="1069744"/>
          </a:xfrm>
        </p:spPr>
        <p:txBody>
          <a:bodyPr>
            <a:normAutofit/>
          </a:bodyPr>
          <a:lstStyle/>
          <a:p>
            <a:pPr algn="ctr"/>
            <a:r>
              <a:rPr lang="da-DK" sz="2400" b="1" dirty="0">
                <a:solidFill>
                  <a:schemeClr val="accent5">
                    <a:lumMod val="75000"/>
                  </a:schemeClr>
                </a:solidFill>
                <a:latin typeface="Cavolini" panose="03000502040302020204" pitchFamily="66" charset="0"/>
                <a:cs typeface="Cavolini" panose="03000502040302020204" pitchFamily="66" charset="0"/>
              </a:rPr>
              <a:t>Unge (15 – 29 år)</a:t>
            </a:r>
            <a:br>
              <a:rPr lang="da-DK" sz="2400" b="1" dirty="0">
                <a:solidFill>
                  <a:schemeClr val="accent5">
                    <a:lumMod val="75000"/>
                  </a:schemeClr>
                </a:solidFill>
                <a:latin typeface="Cavolini" panose="03000502040302020204" pitchFamily="66" charset="0"/>
                <a:cs typeface="Cavolini" panose="03000502040302020204" pitchFamily="66" charset="0"/>
              </a:rPr>
            </a:br>
            <a:br>
              <a:rPr lang="da-DK" sz="2400" b="1" dirty="0">
                <a:solidFill>
                  <a:schemeClr val="accent5">
                    <a:lumMod val="75000"/>
                  </a:schemeClr>
                </a:solidFill>
                <a:latin typeface="Cavolini" panose="03000502040302020204" pitchFamily="66" charset="0"/>
                <a:cs typeface="Cavolini" panose="03000502040302020204" pitchFamily="66" charset="0"/>
              </a:rPr>
            </a:br>
            <a:r>
              <a:rPr lang="da-DK" sz="2400" b="1" dirty="0">
                <a:solidFill>
                  <a:schemeClr val="accent5">
                    <a:lumMod val="75000"/>
                  </a:schemeClr>
                </a:solidFill>
                <a:latin typeface="Cavolini" panose="03000502040302020204" pitchFamily="66" charset="0"/>
                <a:cs typeface="Cavolini" panose="03000502040302020204" pitchFamily="66" charset="0"/>
              </a:rPr>
              <a:t>stigning i tobaks- /nikotinbrug</a:t>
            </a:r>
          </a:p>
        </p:txBody>
      </p:sp>
      <p:sp>
        <p:nvSpPr>
          <p:cNvPr id="10" name="Content Placeholder 9">
            <a:extLst>
              <a:ext uri="{FF2B5EF4-FFF2-40B4-BE49-F238E27FC236}">
                <a16:creationId xmlns:a16="http://schemas.microsoft.com/office/drawing/2014/main" id="{A7582DC4-B553-9A5F-D920-B8DAB78B7EA2}"/>
              </a:ext>
            </a:extLst>
          </p:cNvPr>
          <p:cNvSpPr>
            <a:spLocks noGrp="1"/>
          </p:cNvSpPr>
          <p:nvPr>
            <p:ph sz="quarter" idx="13"/>
          </p:nvPr>
        </p:nvSpPr>
        <p:spPr>
          <a:xfrm>
            <a:off x="782068" y="6630148"/>
            <a:ext cx="10371275" cy="227852"/>
          </a:xfrm>
        </p:spPr>
        <p:txBody>
          <a:bodyPr>
            <a:normAutofit fontScale="92500" lnSpcReduction="20000"/>
          </a:bodyPr>
          <a:lstStyle/>
          <a:p>
            <a:r>
              <a:rPr lang="da-DK" sz="1200" dirty="0"/>
              <a:t>§RØG – En undersøgelse af tobak, adfærd og regler. </a:t>
            </a:r>
            <a:r>
              <a:rPr lang="da-DK" sz="1200" dirty="0" err="1"/>
              <a:t>Jarlstrup</a:t>
            </a:r>
            <a:r>
              <a:rPr lang="da-DK" sz="1200" dirty="0"/>
              <a:t> et. al. Statens Institut for Folkesundhed, Syddansk Universitet 2025</a:t>
            </a:r>
          </a:p>
        </p:txBody>
      </p:sp>
      <p:sp>
        <p:nvSpPr>
          <p:cNvPr id="3" name="Pladsholder til slidenummer 2">
            <a:extLst>
              <a:ext uri="{FF2B5EF4-FFF2-40B4-BE49-F238E27FC236}">
                <a16:creationId xmlns:a16="http://schemas.microsoft.com/office/drawing/2014/main" id="{7D3564FE-4374-4562-A095-F70C0C584813}"/>
              </a:ext>
            </a:extLst>
          </p:cNvPr>
          <p:cNvSpPr>
            <a:spLocks noGrp="1"/>
          </p:cNvSpPr>
          <p:nvPr>
            <p:ph type="sldNum" sz="quarter" idx="14"/>
          </p:nvPr>
        </p:nvSpPr>
        <p:spPr/>
        <p:txBody>
          <a:bodyPr/>
          <a:lstStyle/>
          <a:p>
            <a:fld id="{667EC89C-17A0-4E64-A6D2-B825673CEEDF}" type="slidenum">
              <a:rPr lang="da-DK" smtClean="0"/>
              <a:pPr/>
              <a:t>6</a:t>
            </a:fld>
            <a:endParaRPr lang="da-DK" dirty="0"/>
          </a:p>
        </p:txBody>
      </p:sp>
      <p:pic>
        <p:nvPicPr>
          <p:cNvPr id="6" name="Grafik 5" descr="Pil: Lige kontur">
            <a:extLst>
              <a:ext uri="{FF2B5EF4-FFF2-40B4-BE49-F238E27FC236}">
                <a16:creationId xmlns:a16="http://schemas.microsoft.com/office/drawing/2014/main" id="{A91483C7-FC35-563E-280C-8BF309EE51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3983655" y="1447459"/>
            <a:ext cx="3777872" cy="3777872"/>
          </a:xfrm>
          <a:prstGeom prst="rect">
            <a:avLst/>
          </a:prstGeom>
        </p:spPr>
      </p:pic>
      <p:sp>
        <p:nvSpPr>
          <p:cNvPr id="7" name="Tekstfelt 6">
            <a:extLst>
              <a:ext uri="{FF2B5EF4-FFF2-40B4-BE49-F238E27FC236}">
                <a16:creationId xmlns:a16="http://schemas.microsoft.com/office/drawing/2014/main" id="{8F70E52D-0F8A-B346-6899-5ECD0BE26654}"/>
              </a:ext>
            </a:extLst>
          </p:cNvPr>
          <p:cNvSpPr txBox="1"/>
          <p:nvPr/>
        </p:nvSpPr>
        <p:spPr>
          <a:xfrm>
            <a:off x="1144053" y="2670904"/>
            <a:ext cx="2388782" cy="1200329"/>
          </a:xfrm>
          <a:prstGeom prst="rect">
            <a:avLst/>
          </a:prstGeom>
          <a:noFill/>
        </p:spPr>
        <p:txBody>
          <a:bodyPr wrap="square" rtlCol="0">
            <a:spAutoFit/>
          </a:bodyPr>
          <a:lstStyle/>
          <a:p>
            <a:r>
              <a:rPr lang="da-DK" b="1" dirty="0"/>
              <a:t>I 2020 </a:t>
            </a:r>
          </a:p>
          <a:p>
            <a:r>
              <a:rPr lang="da-DK" b="1" dirty="0"/>
              <a:t>Anvendte </a:t>
            </a:r>
            <a:r>
              <a:rPr lang="da-DK" dirty="0"/>
              <a:t>26% et eller flere tobaks eller nikotinprodukter</a:t>
            </a:r>
          </a:p>
        </p:txBody>
      </p:sp>
      <p:sp>
        <p:nvSpPr>
          <p:cNvPr id="8" name="Tekstfelt 7">
            <a:extLst>
              <a:ext uri="{FF2B5EF4-FFF2-40B4-BE49-F238E27FC236}">
                <a16:creationId xmlns:a16="http://schemas.microsoft.com/office/drawing/2014/main" id="{7B72DBD0-94AB-AFA4-DEC4-2E1E91ECC3CD}"/>
              </a:ext>
            </a:extLst>
          </p:cNvPr>
          <p:cNvSpPr txBox="1"/>
          <p:nvPr/>
        </p:nvSpPr>
        <p:spPr>
          <a:xfrm>
            <a:off x="8591909" y="2809973"/>
            <a:ext cx="2380891" cy="923330"/>
          </a:xfrm>
          <a:prstGeom prst="rect">
            <a:avLst/>
          </a:prstGeom>
          <a:noFill/>
        </p:spPr>
        <p:txBody>
          <a:bodyPr wrap="square" rtlCol="0">
            <a:spAutoFit/>
          </a:bodyPr>
          <a:lstStyle/>
          <a:p>
            <a:r>
              <a:rPr lang="da-DK" b="1" dirty="0"/>
              <a:t>I 2025</a:t>
            </a:r>
            <a:r>
              <a:rPr lang="da-DK" dirty="0"/>
              <a:t> 35% anvendte mindst ét tobaks- eller nikotinprodukt​</a:t>
            </a:r>
          </a:p>
        </p:txBody>
      </p:sp>
    </p:spTree>
    <p:custDataLst>
      <p:custData r:id="rId1"/>
      <p:custData r:id="rId2"/>
    </p:custDataLst>
    <p:extLst>
      <p:ext uri="{BB962C8B-B14F-4D97-AF65-F5344CB8AC3E}">
        <p14:creationId xmlns:p14="http://schemas.microsoft.com/office/powerpoint/2010/main" val="995516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609B5C-CA19-892D-FACE-F83918421047}"/>
              </a:ext>
            </a:extLst>
          </p:cNvPr>
          <p:cNvSpPr>
            <a:spLocks noGrp="1"/>
          </p:cNvSpPr>
          <p:nvPr>
            <p:ph type="title"/>
          </p:nvPr>
        </p:nvSpPr>
        <p:spPr/>
        <p:txBody>
          <a:bodyPr/>
          <a:lstStyle/>
          <a:p>
            <a:pPr algn="ctr"/>
            <a:r>
              <a:rPr lang="da-DK" b="1" u="sng" dirty="0">
                <a:solidFill>
                  <a:srgbClr val="6BA58F"/>
                </a:solidFill>
              </a:rPr>
              <a:t>Nikotin</a:t>
            </a:r>
          </a:p>
        </p:txBody>
      </p:sp>
      <p:sp>
        <p:nvSpPr>
          <p:cNvPr id="3" name="Pladsholder til indhold 2">
            <a:extLst>
              <a:ext uri="{FF2B5EF4-FFF2-40B4-BE49-F238E27FC236}">
                <a16:creationId xmlns:a16="http://schemas.microsoft.com/office/drawing/2014/main" id="{11371437-A074-22F0-A67A-1589B8F9F741}"/>
              </a:ext>
            </a:extLst>
          </p:cNvPr>
          <p:cNvSpPr>
            <a:spLocks noGrp="1"/>
          </p:cNvSpPr>
          <p:nvPr>
            <p:ph sz="quarter" idx="13"/>
          </p:nvPr>
        </p:nvSpPr>
        <p:spPr/>
        <p:txBody>
          <a:bodyPr/>
          <a:lstStyle/>
          <a:p>
            <a:r>
              <a:rPr lang="da-DK" dirty="0"/>
              <a:t>  </a:t>
            </a:r>
          </a:p>
        </p:txBody>
      </p:sp>
      <p:sp>
        <p:nvSpPr>
          <p:cNvPr id="4" name="Pladsholder til slidenummer 3">
            <a:extLst>
              <a:ext uri="{FF2B5EF4-FFF2-40B4-BE49-F238E27FC236}">
                <a16:creationId xmlns:a16="http://schemas.microsoft.com/office/drawing/2014/main" id="{AD8709CF-F6D8-1E24-7D45-F2EFF6CA0FAE}"/>
              </a:ext>
            </a:extLst>
          </p:cNvPr>
          <p:cNvSpPr>
            <a:spLocks noGrp="1"/>
          </p:cNvSpPr>
          <p:nvPr>
            <p:ph type="sldNum" sz="quarter" idx="14"/>
          </p:nvPr>
        </p:nvSpPr>
        <p:spPr/>
        <p:txBody>
          <a:bodyPr/>
          <a:lstStyle/>
          <a:p>
            <a:fld id="{0DAB5548-7253-48D6-B95B-F3D312A72220}" type="slidenum">
              <a:rPr lang="da-DK" smtClean="0"/>
              <a:pPr/>
              <a:t>7</a:t>
            </a:fld>
            <a:endParaRPr lang="da-DK" dirty="0"/>
          </a:p>
        </p:txBody>
      </p:sp>
      <p:pic>
        <p:nvPicPr>
          <p:cNvPr id="6" name="Billede 5">
            <a:extLst>
              <a:ext uri="{FF2B5EF4-FFF2-40B4-BE49-F238E27FC236}">
                <a16:creationId xmlns:a16="http://schemas.microsoft.com/office/drawing/2014/main" id="{BE644D87-EA1B-97A1-0346-F9CA7BF8734C}"/>
              </a:ext>
            </a:extLst>
          </p:cNvPr>
          <p:cNvPicPr>
            <a:picLocks noChangeAspect="1"/>
          </p:cNvPicPr>
          <p:nvPr/>
        </p:nvPicPr>
        <p:blipFill>
          <a:blip r:embed="rId3"/>
          <a:srcRect t="7158" r="57052" b="33474"/>
          <a:stretch/>
        </p:blipFill>
        <p:spPr>
          <a:xfrm>
            <a:off x="3580597" y="2417108"/>
            <a:ext cx="5236143" cy="4071487"/>
          </a:xfrm>
          <a:prstGeom prst="rect">
            <a:avLst/>
          </a:prstGeom>
        </p:spPr>
      </p:pic>
    </p:spTree>
    <p:extLst>
      <p:ext uri="{BB962C8B-B14F-4D97-AF65-F5344CB8AC3E}">
        <p14:creationId xmlns:p14="http://schemas.microsoft.com/office/powerpoint/2010/main" val="2995540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BA781-ADA8-D20E-3972-918793EC5EA4}"/>
              </a:ext>
            </a:extLst>
          </p:cNvPr>
          <p:cNvSpPr>
            <a:spLocks noGrp="1"/>
          </p:cNvSpPr>
          <p:nvPr>
            <p:ph type="title"/>
          </p:nvPr>
        </p:nvSpPr>
        <p:spPr>
          <a:xfrm>
            <a:off x="-80776" y="1542674"/>
            <a:ext cx="6176776" cy="1485900"/>
          </a:xfrm>
        </p:spPr>
        <p:txBody>
          <a:bodyPr vert="horz" lIns="91440" tIns="45720" rIns="91440" bIns="45720" rtlCol="0" anchor="t">
            <a:normAutofit/>
          </a:bodyPr>
          <a:lstStyle/>
          <a:p>
            <a:pPr>
              <a:lnSpc>
                <a:spcPct val="89000"/>
              </a:lnSpc>
            </a:pPr>
            <a:r>
              <a:rPr lang="en-US" sz="4000" dirty="0" err="1">
                <a:solidFill>
                  <a:srgbClr val="6BA58F"/>
                </a:solidFill>
              </a:rPr>
              <a:t>Når</a:t>
            </a:r>
            <a:r>
              <a:rPr lang="en-US" sz="4000" dirty="0">
                <a:solidFill>
                  <a:srgbClr val="6BA58F"/>
                </a:solidFill>
              </a:rPr>
              <a:t> </a:t>
            </a:r>
            <a:r>
              <a:rPr lang="en-US" sz="4000" dirty="0" err="1">
                <a:solidFill>
                  <a:srgbClr val="6BA58F"/>
                </a:solidFill>
              </a:rPr>
              <a:t>brugen</a:t>
            </a:r>
            <a:r>
              <a:rPr lang="en-US" sz="4000" dirty="0">
                <a:solidFill>
                  <a:srgbClr val="6BA58F"/>
                </a:solidFill>
              </a:rPr>
              <a:t> </a:t>
            </a:r>
            <a:r>
              <a:rPr lang="en-US" sz="4000" dirty="0" err="1">
                <a:solidFill>
                  <a:srgbClr val="6BA58F"/>
                </a:solidFill>
              </a:rPr>
              <a:t>går</a:t>
            </a:r>
            <a:r>
              <a:rPr lang="en-US" sz="4000" dirty="0">
                <a:solidFill>
                  <a:srgbClr val="6BA58F"/>
                </a:solidFill>
              </a:rPr>
              <a:t> </a:t>
            </a:r>
            <a:r>
              <a:rPr lang="en-US" sz="4000" dirty="0" err="1">
                <a:solidFill>
                  <a:srgbClr val="6BA58F"/>
                </a:solidFill>
              </a:rPr>
              <a:t>fra</a:t>
            </a:r>
            <a:r>
              <a:rPr lang="en-US" sz="4000" dirty="0">
                <a:solidFill>
                  <a:srgbClr val="6BA58F"/>
                </a:solidFill>
              </a:rPr>
              <a:t> </a:t>
            </a:r>
            <a:r>
              <a:rPr lang="en-US" dirty="0">
                <a:solidFill>
                  <a:srgbClr val="6BA58F"/>
                </a:solidFill>
              </a:rPr>
              <a:t>:</a:t>
            </a:r>
          </a:p>
        </p:txBody>
      </p:sp>
      <p:graphicFrame>
        <p:nvGraphicFramePr>
          <p:cNvPr id="5" name="Pladsholder til indhold 4">
            <a:extLst>
              <a:ext uri="{FF2B5EF4-FFF2-40B4-BE49-F238E27FC236}">
                <a16:creationId xmlns:a16="http://schemas.microsoft.com/office/drawing/2014/main" id="{DA5E35D4-A336-9926-6798-F26512C6B08C}"/>
              </a:ext>
            </a:extLst>
          </p:cNvPr>
          <p:cNvGraphicFramePr>
            <a:graphicFrameLocks noGrp="1"/>
          </p:cNvGraphicFramePr>
          <p:nvPr>
            <p:ph sz="quarter" idx="13"/>
            <p:extLst>
              <p:ext uri="{D42A27DB-BD31-4B8C-83A1-F6EECF244321}">
                <p14:modId xmlns:p14="http://schemas.microsoft.com/office/powerpoint/2010/main" val="3467068613"/>
              </p:ext>
            </p:extLst>
          </p:nvPr>
        </p:nvGraphicFramePr>
        <p:xfrm>
          <a:off x="5100823" y="405114"/>
          <a:ext cx="6613081" cy="5822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slidenummer 3">
            <a:extLst>
              <a:ext uri="{FF2B5EF4-FFF2-40B4-BE49-F238E27FC236}">
                <a16:creationId xmlns:a16="http://schemas.microsoft.com/office/drawing/2014/main" id="{93288A07-A2D7-B6DD-AB7A-295AD8098A34}"/>
              </a:ext>
            </a:extLst>
          </p:cNvPr>
          <p:cNvSpPr>
            <a:spLocks noGrp="1"/>
          </p:cNvSpPr>
          <p:nvPr>
            <p:ph type="sldNum" sz="quarter" idx="14"/>
          </p:nvPr>
        </p:nvSpPr>
        <p:spPr/>
        <p:txBody>
          <a:bodyPr vert="horz" lIns="91440" tIns="45720" rIns="91440" bIns="45720" rtlCol="0" anchor="ctr">
            <a:normAutofit/>
          </a:bodyPr>
          <a:lstStyle/>
          <a:p>
            <a:pPr defTabSz="457200">
              <a:spcAft>
                <a:spcPts val="600"/>
              </a:spcAft>
            </a:pPr>
            <a:fld id="{0DAB5548-7253-48D6-B95B-F3D312A72220}" type="slidenum">
              <a:rPr lang="en-US" smtClean="0"/>
              <a:pPr defTabSz="457200">
                <a:spcAft>
                  <a:spcPts val="600"/>
                </a:spcAft>
              </a:pPr>
              <a:t>8</a:t>
            </a:fld>
            <a:endParaRPr lang="en-US"/>
          </a:p>
        </p:txBody>
      </p:sp>
    </p:spTree>
    <p:extLst>
      <p:ext uri="{BB962C8B-B14F-4D97-AF65-F5344CB8AC3E}">
        <p14:creationId xmlns:p14="http://schemas.microsoft.com/office/powerpoint/2010/main" val="132404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57EC11-00A5-01EE-9AC9-E8A853F097BE}"/>
              </a:ext>
            </a:extLst>
          </p:cNvPr>
          <p:cNvSpPr>
            <a:spLocks noGrp="1"/>
          </p:cNvSpPr>
          <p:nvPr>
            <p:ph type="title"/>
          </p:nvPr>
        </p:nvSpPr>
        <p:spPr/>
        <p:txBody>
          <a:bodyPr/>
          <a:lstStyle/>
          <a:p>
            <a:r>
              <a:rPr lang="da-DK" dirty="0"/>
              <a:t>Til :</a:t>
            </a:r>
          </a:p>
        </p:txBody>
      </p:sp>
      <p:graphicFrame>
        <p:nvGraphicFramePr>
          <p:cNvPr id="5" name="Pladsholder til indhold 4">
            <a:extLst>
              <a:ext uri="{FF2B5EF4-FFF2-40B4-BE49-F238E27FC236}">
                <a16:creationId xmlns:a16="http://schemas.microsoft.com/office/drawing/2014/main" id="{7554187F-1687-3482-48AC-042F1D76C6F1}"/>
              </a:ext>
            </a:extLst>
          </p:cNvPr>
          <p:cNvGraphicFramePr>
            <a:graphicFrameLocks noGrp="1"/>
          </p:cNvGraphicFramePr>
          <p:nvPr>
            <p:ph sz="quarter" idx="13"/>
            <p:extLst>
              <p:ext uri="{D42A27DB-BD31-4B8C-83A1-F6EECF244321}">
                <p14:modId xmlns:p14="http://schemas.microsoft.com/office/powerpoint/2010/main" val="1570538322"/>
              </p:ext>
            </p:extLst>
          </p:nvPr>
        </p:nvGraphicFramePr>
        <p:xfrm>
          <a:off x="1127124" y="486137"/>
          <a:ext cx="10922121" cy="5967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slidenummer 3">
            <a:extLst>
              <a:ext uri="{FF2B5EF4-FFF2-40B4-BE49-F238E27FC236}">
                <a16:creationId xmlns:a16="http://schemas.microsoft.com/office/drawing/2014/main" id="{12985921-4F6F-DE45-A503-FE41C4D751BA}"/>
              </a:ext>
            </a:extLst>
          </p:cNvPr>
          <p:cNvSpPr>
            <a:spLocks noGrp="1"/>
          </p:cNvSpPr>
          <p:nvPr>
            <p:ph type="sldNum" sz="quarter" idx="14"/>
          </p:nvPr>
        </p:nvSpPr>
        <p:spPr/>
        <p:txBody>
          <a:bodyPr/>
          <a:lstStyle/>
          <a:p>
            <a:fld id="{0DAB5548-7253-48D6-B95B-F3D312A72220}" type="slidenum">
              <a:rPr lang="da-DK" smtClean="0"/>
              <a:pPr/>
              <a:t>9</a:t>
            </a:fld>
            <a:endParaRPr lang="da-DK" dirty="0"/>
          </a:p>
        </p:txBody>
      </p:sp>
    </p:spTree>
    <p:extLst>
      <p:ext uri="{BB962C8B-B14F-4D97-AF65-F5344CB8AC3E}">
        <p14:creationId xmlns:p14="http://schemas.microsoft.com/office/powerpoint/2010/main" val="2957232033"/>
      </p:ext>
    </p:extLst>
  </p:cSld>
  <p:clrMapOvr>
    <a:masterClrMapping/>
  </p:clrMapOvr>
</p:sld>
</file>

<file path=ppt/theme/theme1.xml><?xml version="1.0" encoding="utf-8"?>
<a:theme xmlns:a="http://schemas.openxmlformats.org/drawingml/2006/main" name="RegionH PowerPoint-skabelon 2024 (lys)">
  <a:themeElements>
    <a:clrScheme name="Region Hovedstaden Blue">
      <a:dk1>
        <a:srgbClr val="333333"/>
      </a:dk1>
      <a:lt1>
        <a:srgbClr val="FFFFFF"/>
      </a:lt1>
      <a:dk2>
        <a:srgbClr val="575757"/>
      </a:dk2>
      <a:lt2>
        <a:srgbClr val="CCEBFA"/>
      </a:lt2>
      <a:accent1>
        <a:srgbClr val="99D7F6"/>
      </a:accent1>
      <a:accent2>
        <a:srgbClr val="333333"/>
      </a:accent2>
      <a:accent3>
        <a:srgbClr val="4DB9EF"/>
      </a:accent3>
      <a:accent4>
        <a:srgbClr val="666666"/>
      </a:accent4>
      <a:accent5>
        <a:srgbClr val="19A5EA"/>
      </a:accent5>
      <a:accent6>
        <a:srgbClr val="999999"/>
      </a:accent6>
      <a:hlink>
        <a:srgbClr val="007DBB"/>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2.xml><?xml version="1.0" encoding="utf-8"?>
<a:theme xmlns:a="http://schemas.openxmlformats.org/drawingml/2006/main" name="Beskæring">
  <a:themeElements>
    <a:clrScheme name="Beskæring">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Beskæring">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eskæring">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TemplafyTemplateConfiguration><![CDATA[{"elementsMetadata":[{"type":"shape","id":"3edbe979-01a8-48f8-8e7b-778c1d56447b","elementConfiguration":{"inheritDimensions":"{{InheritDimensions.InheritNone}}","width":"1.91 cm","height":"1.91 cm","image":"{{UserProfile.Office.LogoRef.LogoHRef.Image}}","visibility":"","type":"image","disableUpdates":false}},{"type":"shape","id":"537bdffb-ebfc-45ae-a235-9cc14ddb3629","elementConfiguration":{"inheritDimensions":"{{InheritDimensions.InheritNone}}","width":"3.68 cm","height":"1.17 cm","image":"{{UserProfile.Ekstralogo.ExtraLogoPPRef.Image}}","visibility":"","type":"image","disableUpdates":false}},{"type":"shape","id":"44deea3a-7238-4d09-9a9a-889221fb875d","elementConfiguration":{"inheritDimensions":"{{InheritDimensions.InheritNone}}","width":"6.05 cm","height":"1.9 cm","image":"{{UserProfile.Ekstralogo.ExtraLogoSix_PPRef.Image}}","visibility":"","type":"image","disableUpdates":false}},{"type":"shape","id":"e4fceee7-94ee-4001-b668-44c0ced4de8e","elementConfiguration":{"binding":"{{UserProfile.Office.Virksomhed}}","visibility":"{{IfElse(Equals(UserProfile.Office.Virksomhed, \"\"), VisibilityType.Hidden, VisibilityType.Visible)}}","type":"text","disableUpdates":false}},{"type":"shape","id":"d92e4d88-2923-4704-8929-862c978093e2","elementConfiguration":{"binding":"{{Form.PresentationTitle}}","visibility":"","type":"text","disableUpdates":false}},{"type":"shape","id":"cb13381e-148a-4050-ba24-2d36a49d51f7","elementConfiguration":{"binding":"{{StringJoin(\" \", UserProfile.Fornavn,UserProfile.Efternavn)}}","visibility":"{{IfElse(Not(Equals(Form.Dato_Manuel, \"\")), VisibilityType.Hidden, VisibilityType.Visible)}}","type":"text","disableUpdates":false}},{"type":"shape","id":"47cb76e4-2ab4-482b-ae91-c9acde2ca7e5","elementConfiguration":{"binding":"{{Form.Dato_Manuel}}","visibility":"","type":"text","disableUpdates":false}},{"type":"shape","id":"d4e9ce37-41eb-4c19-9f54-186a5e849a86","elementConfiguration":{"binding":"{{UserProfile.CenterFreeText}}","visibility":"{{IfElse(Equals(UserProfile.Centers.Center, \"\"), VisibilityType.Visible, VisibilityType.Hidden)}}","type":"text","disableUpdates":false}},{"type":"shape","id":"b7a7ec8f-90d7-4f8a-93ff-e78042e5b71f","elementConfiguration":{"binding":"{{UserProfile.Centers.Center}}","visibility":"{{IfElse(Equals(UserProfile.Centers.Center, \"\"), VisibilityType.Hidden, VisibilityType.Visible)}}","type":"text","disableUpdates":false}},{"type":"shape","id":"9a52d6b0-2f4f-4c12-b220-f73b9e7241b4","elementConfiguration":{"inheritDimensions":"{{InheritDimensions.InheritNone}}","width":"1.91 cm","height":"1.91 cm","image":"{{UserProfile.Office.LogoRef.LogoHRef.Image}}","visibility":"","type":"image","disableUpdates":false}},{"type":"shape","id":"aed677d2-8f6c-41eb-bd45-26be8452016d","elementConfiguration":{"inheritDimensions":"{{InheritDimensions.InheritNone}}","width":"3.68 cm","height":"1.17 cm","image":"{{UserProfile.Ekstralogo.ExtraLogoPPRef.Image}}","visibility":"","type":"image","disableUpdates":false}},{"type":"shape","id":"7b94ccd3-9aa2-487a-88f3-82a8ecd9f3bb","elementConfiguration":{"inheritDimensions":"{{InheritDimensions.InheritNone}}","width":"6.05 cm","height":"1.9 cm","image":"{{UserProfile.Ekstralogo.ExtraLogoSix_PPRef.Image}}","visibility":"","type":"image","disableUpdates":false}},{"type":"shape","id":"48bd9583-ec3c-4462-8919-e830335d3ce8","elementConfiguration":{"binding":"{{UserProfile.Office.Virksomhed}}","visibility":"{{IfElse(Equals(UserProfile.Office.Virksomhed, \"\"), VisibilityType.Hidden, VisibilityType.Visible)}}","type":"text","disableUpdates":false}},{"type":"shape","id":"51593734-8bbe-44b8-9f01-381b612d20de","elementConfiguration":{"binding":"{{Form.PresentationTitle}}","visibility":"","type":"text","disableUpdates":false}},{"type":"shape","id":"2474051c-ab45-47ca-97ee-70f6abce0228","elementConfiguration":{"binding":"{{StringJoin(\" \", UserProfile.Fornavn,UserProfile.Efternavn)}}","visibility":"{{IfElse(Not(Equals(Form.Dato_Manuel, \"\")), VisibilityType.Hidden, VisibilityType.Visible)}}","type":"text","disableUpdates":false}},{"type":"shape","id":"578c62a4-5ebd-46f1-b687-97f0abba4ba4","elementConfiguration":{"binding":"{{Form.Dato_Manuel}}","visibility":"","type":"text","disableUpdates":false}},{"type":"shape","id":"4a0fbece-7127-4c3e-b63c-9a9c9a6eee80","elementConfiguration":{"binding":"{{UserProfile.CenterFreeText}}","visibility":"{{IfElse(Equals(UserProfile.Centers.Center, \"\"), VisibilityType.Visible, VisibilityType.Hidden)}}","type":"text","disableUpdates":false}},{"type":"shape","id":"4586b743-7919-4517-a377-201f5ab01afe","elementConfiguration":{"binding":"{{UserProfile.Centers.Center}}","visibility":"{{IfElse(Equals(UserProfile.Centers.Center, \"\"), VisibilityType.Hidden, VisibilityType.Visible)}}","type":"text","disableUpdates":false}},{"type":"shape","id":"33ff1aab-abb0-485a-ae19-8fab199e99ff","elementConfiguration":{"inheritDimensions":"{{InheritDimensions.InheritNone}}","width":"6.05 cm","height":"1.9 cm","image":"{{UserProfile.Ekstralogo.ExtraLogoSix_PPRef.Image}}","visibility":"","type":"image","disableUpdates":false}},{"type":"shape","id":"32b132f6-5556-4326-8461-24c84b67fb22","elementConfiguration":{"inheritDimensions":"{{InheritDimensions.InheritNone}}","width":"3.68 cm","height":"1.17 cm","image":"{{UserProfile.Ekstralogo.ExtraLogoPPRef.Image}}","visibility":"","type":"image","disableUpdates":false}},{"type":"shape","id":"b80f6014-19e3-4305-9d77-77177c60e74b","elementConfiguration":{"binding":"{{Form.PresentationTitle}}","visibility":"","type":"text","disableUpdates":false}},{"type":"shape","id":"76612355-5ada-407e-9afa-3cc26ad27d39","elementConfiguration":{"binding":"{{StringJoin(\" \", UserProfile.Fornavn,UserProfile.Efternavn)}}","visibility":"{{IfElse(Not(Equals(Form.Dato_Manuel, \"\")), VisibilityType.Hidden, VisibilityType.Visible)}}","type":"text","disableUpdates":false}},{"type":"shape","id":"23074fa8-d5c4-4f54-863c-9ce936430e38","elementConfiguration":{"binding":"{{Form.Dato_Manuel}}","visibility":"","type":"text","disableUpdates":false}},{"type":"shape","id":"b16c790a-e807-4406-a66c-0718fd80473c","elementConfiguration":{"inheritDimensions":"{{InheritDimensions.InheritNone}}","width":"1.91 cm","height":"1.91 cm","image":"{{UserProfile.Office.LogoRef.LogoHRef.Image}}","visibility":"","type":"image","disableUpdates":false}},{"type":"shape","id":"7219d33b-7600-4d60-b63c-fe6b28a15abc","elementConfiguration":{"inheritDimensions":"{{InheritDimensions.InheritNone}}","width":"3.68 cm","height":"1.17 cm","image":"{{UserProfile.Ekstralogo.ExtraLogoPPRef.Image}}","visibility":"","type":"image","disableUpdates":false}},{"type":"shape","id":"7752bf05-e2aa-4b43-a8a6-3a22e4683eb9","elementConfiguration":{"inheritDimensions":"{{InheritDimensions.InheritNone}}","width":"6.05 cm","height":"1.9 cm","image":"{{UserProfile.Ekstralogo.ExtraLogoSix_PPRef.Image}}","visibility":"","type":"image","disableUpdates":false}},{"type":"shape","id":"8e2c3ffd-9dbf-4235-903e-37c695a19b80","elementConfiguration":{"binding":"{{UserProfile.Office.Virksomhed}}","visibility":"{{IfElse(Equals(UserProfile.Office.Virksomhed, \"\"), VisibilityType.Hidden, VisibilityType.Visible)}}","type":"text","disableUpdates":false}},{"type":"shape","id":"6f3c983b-b721-41df-b018-eddd945b61ae","elementConfiguration":{"binding":"{{Form.PresentationTitle}}","visibility":"","type":"text","disableUpdates":false}},{"type":"shape","id":"1398e888-b7d1-498d-8c75-bdaf25bb4bc1","elementConfiguration":{"binding":"{{StringJoin(\" \", UserProfile.Fornavn,UserProfile.Efternavn)}}","visibility":"{{IfElse(Not(Equals(Form.Dato_Manuel, \"\")), VisibilityType.Hidden, VisibilityType.Visible)}}","type":"text","disableUpdates":false}},{"type":"shape","id":"edd02579-1704-4b3a-8539-47d793b9456b","elementConfiguration":{"binding":"{{Form.Dato_Manuel}}","visibility":"","type":"text","disableUpdates":false}},{"type":"shape","id":"61e83f13-4a55-446e-8426-e2b388180cab","elementConfiguration":{"binding":"{{UserProfile.CenterFreeText}}","visibility":"{{IfElse(Equals(UserProfile.Centers.Center, \"\"), VisibilityType.Visible, VisibilityType.Hidden)}}","type":"text","disableUpdates":false}},{"type":"shape","id":"7ed3aeb1-8292-4429-9e4b-30de3e500c57","elementConfiguration":{"binding":"{{UserProfile.Centers.Center}}","visibility":"{{IfElse(Equals(UserProfile.Centers.Center, \"\"), VisibilityType.Hidden, VisibilityType.Visible)}}","type":"text","disableUpdates":false}},{"type":"shape","id":"58afb354-7e52-4e92-99a0-e265d67dc9f3","elementConfiguration":{"inheritDimensions":"{{InheritDimensions.InheritNone}}","width":"1.91 cm","height":"1.91 cm","image":"{{UserProfile.Office.LogoRef.LogoHRef.Image}}","visibility":"","type":"image","disableUpdates":false}},{"type":"shape","id":"608b6d2d-0118-4c7c-ba28-d4f41e403624","elementConfiguration":{"binding":"{{UserProfile.Office.Virksomhed}}","visibility":"{{IfElse(Equals(UserProfile.Office.Virksomhed, \"\"), VisibilityType.Hidden, VisibilityType.Visible)}}","type":"text","disableUpdates":false}},{"type":"shape","id":"7f8fa688-ff4b-4edc-b55a-482e1190a2e6","elementConfiguration":{"binding":"{{UserProfile.CenterFreeText}}","visibility":"{{IfElse(Equals(UserProfile.Centers.Center, \"\"), VisibilityType.Visible, VisibilityType.Hidden)}}","type":"text","disableUpdates":false}},{"type":"shape","id":"1d15279a-ec06-45bc-9426-6c89bd621c53","elementConfiguration":{"binding":"{{UserProfile.Centers.Center}}","visibility":"{{IfElse(Equals(UserProfile.Centers.Center, \"\"), VisibilityType.Hidden, VisibilityType.Visible)}}","type":"text","disableUpdates":false}},{"type":"shape","id":"196904f7-9b3f-46be-9e8f-3b62bde55d67","elementConfiguration":{"inheritDimensions":"{{InheritDimensions.InheritNone}}","width":"6.05 cm","height":"1.9 cm","image":"{{UserProfile.Ekstralogo.ExtraLogoSix_PPRef.Image}}","visibility":"","type":"image","disableUpdates":false}},{"type":"shape","id":"28580986-03f4-4946-9d3a-09363210df2e","elementConfiguration":{"inheritDimensions":"{{InheritDimensions.InheritNone}}","width":"3.68 cm","height":"1.17 cm","image":"{{UserProfile.Ekstralogo.ExtraLogoPPRef.Image}}","visibility":"","type":"image","disableUpdates":false}},{"type":"shape","id":"098be01a-bde9-4b62-8091-07be1e244d5f","elementConfiguration":{"binding":"{{Form.PresentationTitle}}","visibility":"","type":"text","disableUpdates":false}},{"type":"shape","id":"284c23da-75ae-4bd6-82f8-c5c25c1b69a1","elementConfiguration":{"binding":"{{StringJoin(\" \", UserProfile.Fornavn,UserProfile.Efternavn)}}","visibility":"{{IfElse(Not(Equals(Form.Dato_Manuel, \"\")), VisibilityType.Hidden, VisibilityType.Visible)}}","type":"text","disableUpdates":false}},{"type":"shape","id":"fb30864f-b9e1-4ddc-b918-b35bb65eae79","elementConfiguration":{"binding":"{{Form.Dato_Manuel}}","visibility":"","type":"text","disableUpdates":false}},{"type":"shape","id":"7cb17cda-b002-4761-b82a-5decc576dc45","elementConfiguration":{"inheritDimensions":"{{InheritDimensions.InheritNone}}","width":"1.91 cm","height":"1.91 cm","image":"{{UserProfile.Office.LogoRef.LogoHRef.Image}}","visibility":"","type":"image","disableUpdates":false}},{"type":"shape","id":"cb19e538-b931-45f0-b672-7ac81ac2bf40","elementConfiguration":{"inheritDimensions":"{{InheritDimensions.InheritNone}}","width":"1.91 cm","height":"1.91 cm","image":"{{UserProfile.Office.LogoRef.LogoHRef.Image}}","visibility":"","type":"image","disableUpdates":false}},{"type":"shape","id":"a37ab978-ea55-4089-b532-f78430b5ad95","elementConfiguration":{"inheritDimensions":"{{InheritDimensions.InheritNone}}","width":"6.05 cm","height":"1.9 cm","image":"{{UserProfile.Ekstralogo.ExtraLogoSix_PPRef.Image}}","visibility":"","type":"image","disableUpdates":false}},{"type":"shape","id":"53a839a2-19f3-4f03-b94e-f6e14e85ac24","elementConfiguration":{"inheritDimensions":"{{InheritDimensions.InheritNone}}","width":"3.68 cm","height":"1.17 cm","image":"{{UserProfile.Ekstralogo.ExtraLogoPPRef.Image}}","visibility":"","type":"image","disableUpdates":false}},{"type":"shape","id":"4d054e63-2a7f-47aa-b7da-7c8a9899ee6f","elementConfiguration":{"binding":"{{UserProfile.Office.Virksomhed}}","visibility":"{{IfElse(Equals(UserProfile.Office.Virksomhed, \"\"), VisibilityType.Hidden, VisibilityType.Visible)}}","type":"text","disableUpdates":false}},{"type":"shape","id":"0a734cc2-d19b-439c-a39c-b39554a81f67","elementConfiguration":{"binding":"{{Form.PresentationTitle}}","visibility":"","type":"text","disableUpdates":false}},{"type":"shape","id":"b4cfd807-b757-44fd-b27b-a4f1010bbf91","elementConfiguration":{"binding":"{{StringJoin(\" \", UserProfile.Fornavn,UserProfile.Efternavn)}}","visibility":"{{IfElse(Not(Equals(Form.Dato_Manuel, \"\")), VisibilityType.Hidden, VisibilityType.Visible)}}","type":"text","disableUpdates":false}},{"type":"shape","id":"33a9000f-3032-48c6-8a7c-283527fb1972","elementConfiguration":{"binding":"{{Form.Dato_Manuel}}","visibility":"","type":"text","disableUpdates":false}},{"type":"shape","id":"7af8b1f4-0173-4faf-8d65-16c517a4e538","elementConfiguration":{"binding":"{{UserProfile.CenterFreeText}}","visibility":"{{IfElse(Equals(UserProfile.Centers.Center, \"\"), VisibilityType.Visible, VisibilityType.Hidden)}}","type":"text","disableUpdates":false}},{"type":"shape","id":"0625fc8d-f5f6-46ae-a934-391db50c084c","elementConfiguration":{"binding":"{{UserProfile.Centers.Center}}","visibility":"{{IfElse(Equals(UserProfile.Centers.Center, \"\"), VisibilityType.Hidden, VisibilityType.Visible)}}","type":"text","disableUpdates":false}},{"type":"shape","id":"5ddcb93f-e313-41b7-8520-a419fc28578c","elementConfiguration":{"inheritDimensions":"{{InheritDimensions.InheritNone}}","width":"1.91 cm","height":"1.91 cm","image":"{{UserProfile.Office.LogoRef.LogoHRef.Image}}","visibility":"","type":"image","disableUpdates":false}},{"type":"shape","id":"0403987a-e6c1-4ef7-b66d-3dc9de8096a3","elementConfiguration":{"inheritDimensions":"{{InheritDimensions.InheritNone}}","width":"3.68 cm","height":"1.17 cm","image":"{{UserProfile.Ekstralogo.ExtraLogoPPRef.Image}}","visibility":"","type":"image","disableUpdates":false}},{"type":"shape","id":"caa16d00-5fae-4eb6-b10a-6f8fa0946fa6","elementConfiguration":{"inheritDimensions":"{{InheritDimensions.InheritNone}}","width":"6.05 cm","height":"1.9 cm","image":"{{UserProfile.Ekstralogo.ExtraLogoSix_PPRef.Image}}","visibility":"","type":"image","disableUpdates":false}},{"type":"shape","id":"4007a89e-772b-4b18-9fdb-4ffdc6724a15","elementConfiguration":{"binding":"{{Form.PresentationTitle}}","visibility":"","type":"text","disableUpdates":false}},{"type":"shape","id":"cc0e9ecd-7cd9-4dff-8fbf-cf78d3d9417c","elementConfiguration":{"binding":"{{StringJoin(\" \", UserProfile.Fornavn,UserProfile.Efternavn)}}","visibility":"{{IfElse(Not(Equals(Form.Dato_Manuel, \"\")), VisibilityType.Hidden, VisibilityType.Visible)}}","type":"text","disableUpdates":false}},{"type":"shape","id":"602ffb49-60fc-4d74-a18d-6100f7f12f8a","elementConfiguration":{"binding":"{{Form.Dato_Manuel}}","visibility":"","type":"text","disableUpdates":false}},{"type":"shape","id":"69e52461-5b7b-4776-b8f6-d331319eee2d","elementConfiguration":{"binding":"{{UserProfile.CenterFreeText}}","visibility":"{{IfElse(Equals(UserProfile.Centers.Center, \"\"), VisibilityType.Visible, VisibilityType.Hidden)}}","type":"text","disableUpdates":false}},{"type":"shape","id":"82e053a0-8870-4177-b60c-331477cb90fc","elementConfiguration":{"binding":"{{UserProfile.Centers.Center}}","visibility":"{{IfElse(Equals(UserProfile.Centers.Center, \"\"), VisibilityType.Hidden, VisibilityType.Visible)}}","type":"text","disableUpdates":false}},{"type":"shape","id":"6bca51ab-8b15-47bd-830d-cc1202cdccea","elementConfiguration":{"binding":"{{UserProfile.Office.Virksomhed}}","visibility":"{{IfElse(Equals(UserProfile.Office.Virksomhed, \"\"), VisibilityType.Hidden, VisibilityType.Visible)}}","type":"text","disableUpdates":false}},{"type":"shape","id":"13bc4499-c23f-42b0-a38c-fc00a22bfe78","elementConfiguration":{"inheritDimensions":"{{InheritDimensions.InheritNone}}","width":"1.91 cm","height":"1.91 cm","image":"{{UserProfile.Office.LogoRef.LogoHRef.Image}}","visibility":"","type":"image","disableUpdates":false}},{"type":"shape","id":"87a30ef2-b98e-42c5-bffe-d58d9bb931e3","elementConfiguration":{"inheritDimensions":"{{InheritDimensions.InheritNone}}","width":"3.68 cm","height":"1.17 cm","image":"{{UserProfile.Ekstralogo.ExtraLogoPPRef.Image}}","visibility":"","type":"image","disableUpdates":false}},{"type":"shape","id":"4ec422d0-9cae-49af-b466-3485a527fcf1","elementConfiguration":{"inheritDimensions":"{{InheritDimensions.InheritNone}}","width":"6.05 cm","height":"1.9 cm","image":"{{UserProfile.Ekstralogo.ExtraLogoSix_PPRef.Image}}","visibility":"","type":"image","disableUpdates":false}},{"type":"shape","id":"3d2f9354-8af7-4a81-8825-05d79eca3395","elementConfiguration":{"binding":"{{UserProfile.Office.Virksomhed}}","visibility":"{{IfElse(Equals(UserProfile.Office.Virksomhed, \"\"), VisibilityType.Hidden, VisibilityType.Visible)}}","type":"text","disableUpdates":false}},{"type":"shape","id":"bc0a7196-facf-4a99-b784-59a59195b27c","elementConfiguration":{"binding":"{{Form.PresentationTitle}}","visibility":"","type":"text","disableUpdates":false}},{"type":"shape","id":"d7e63161-a1ff-4e0f-b1af-668464493fa7","elementConfiguration":{"binding":"{{StringJoin(\" \", UserProfile.Fornavn,UserProfile.Efternavn)}}","visibility":"{{IfElse(Not(Equals(Form.Dato_Manuel, \"\")), VisibilityType.Hidden, VisibilityType.Visible)}}","type":"text","disableUpdates":false}},{"type":"shape","id":"1a633232-f2ee-41aa-93fb-10fa914e46b7","elementConfiguration":{"binding":"{{Form.Dato_Manuel}}","visibility":"","type":"text","disableUpdates":false}},{"type":"shape","id":"0bc3b413-0648-444f-963e-2faf60543e64","elementConfiguration":{"binding":"{{UserProfile.CenterFreeText}}","visibility":"{{IfElse(Equals(UserProfile.Centers.Center, \"\"), VisibilityType.Visible, VisibilityType.Hidden)}}","type":"text","disableUpdates":false}},{"type":"shape","id":"fdfd8e44-834b-423d-8a07-87223809bd35","elementConfiguration":{"binding":"{{UserProfile.Centers.Center}}","visibility":"{{IfElse(Equals(UserProfile.Centers.Center, \"\"), VisibilityType.Hidden, VisibilityType.Visible)}}","type":"text","disableUpdates":false}},{"type":"shape","id":"b978ee9b-ac8d-4e5d-954a-bb5affd17f72","elementConfiguration":{"inheritDimensions":"{{InheritDimensions.InheritNone}}","width":"1.91 cm","height":"1.91 cm","image":"{{UserProfile.Office.LogoRef.LogoHRef.Image}}","visibility":"","type":"image","disableUpdates":false}},{"type":"shape","id":"22dfc3e6-8c17-40b8-8072-d7b0821cd485","elementConfiguration":{"inheritDimensions":"{{InheritDimensions.InheritNone}}","width":"3.68 cm","height":"1.17 cm","image":"{{UserProfile.Ekstralogo.ExtraLogoPPRef.Image}}","visibility":"","type":"image","disableUpdates":false}},{"type":"shape","id":"9f8ea228-84f6-4cb7-9bbf-e332cf3b116c","elementConfiguration":{"inheritDimensions":"{{InheritDimensions.InheritNone}}","width":"6.05 cm","height":"1.9 cm","image":"{{UserProfile.Ekstralogo.ExtraLogoSix_PPRef.Image}}","visibility":"","type":"image","disableUpdates":false}},{"type":"shape","id":"4df0d0e4-9fa6-48e9-aa9b-cfee93f0337c","elementConfiguration":{"binding":"{{UserProfile.Office.Virksomhed}}","visibility":"{{IfElse(Equals(UserProfile.Office.Virksomhed, \"\"), VisibilityType.Hidden, VisibilityType.Visible)}}","type":"text","disableUpdates":false}},{"type":"shape","id":"4e05a4f6-43ba-4f8a-a809-3549a920b2bc","elementConfiguration":{"binding":"{{UserProfile.CenterFreeText}}","visibility":"{{IfElse(Equals(UserProfile.Centers.Center, \"\"), VisibilityType.Visible, VisibilityType.Hidden)}}","type":"text","disableUpdates":false}},{"type":"shape","id":"61910bf2-430e-44b7-be4e-850afa412e51","elementConfiguration":{"binding":"{{UserProfile.Centers.Center}}","visibility":"{{IfElse(Equals(UserProfile.Centers.Center, \"\"), VisibilityType.Hidden, VisibilityType.Visible)}}","type":"text","disableUpdates":false}},{"type":"shape","id":"0e5f28f4-415d-45e1-b841-20ee470d589e","elementConfiguration":{"binding":"{{Form.PresentationTitle}}","visibility":"","type":"text","disableUpdates":false}},{"type":"shape","id":"4480ae04-7e14-4b51-803d-202b20f58b12","elementConfiguration":{"binding":"{{StringJoin(\" \", UserProfile.Fornavn,UserProfile.Efternavn)}}","visibility":"{{IfElse(Not(Equals(Form.Dato_Manuel, \"\")), VisibilityType.Hidden, VisibilityType.Visible)}}","type":"text","disableUpdates":false}},{"type":"shape","id":"266cb594-d73e-4254-ac21-9f8451d3cc3a","elementConfiguration":{"binding":"{{Form.Dato_Manuel}}","visibility":"","type":"text","disableUpdates":false}},{"type":"shape","id":"1ad2ad50-a9da-49ed-9c81-ab4c9af6725d","elementConfiguration":{"inheritDimensions":"{{InheritDimensions.InheritNone}}","width":"1.91 cm","height":"1.91 cm","image":"{{UserProfile.Office.LogoRef.LogoHRef.Image}}","visibility":"","type":"image","disableUpdates":false}},{"type":"shape","id":"a6fcd028-368a-4cad-aa12-a65f4c355e4a","elementConfiguration":{"binding":"{{UserProfile.Office.Virksomhed}}","visibility":"{{IfElse(Equals(UserProfile.Office.Virksomhed, \"\"), VisibilityType.Hidden, VisibilityType.Visible)}}","type":"text","disableUpdates":false}},{"type":"shape","id":"571f3fbf-e9df-407a-85b6-725045646fc7","elementConfiguration":{"binding":"{{UserProfile.CenterFreeText}}","visibility":"{{IfElse(Equals(UserProfile.Centers.Center, \"\"), VisibilityType.Visible, VisibilityType.Hidden)}}","type":"text","disableUpdates":false}},{"type":"shape","id":"ce34ced2-d1e5-4528-bce7-91f33c5843c5","elementConfiguration":{"binding":"{{UserProfile.Centers.Center}}","visibility":"{{IfElse(Equals(UserProfile.Centers.Center, \"\"), VisibilityType.Hidden, VisibilityType.Visible)}}","type":"text","disableUpdates":false}},{"type":"shape","id":"44b44691-5518-4628-a94d-7755fd1926d1","elementConfiguration":{"inheritDimensions":"{{InheritDimensions.InheritNone}}","width":"6.05 cm","height":"1.9 cm","image":"{{UserProfile.Ekstralogo.ExtraLogoSix_PPRef.Image}}","visibility":"","type":"image","disableUpdates":false}},{"type":"shape","id":"2bfbe100-8840-4054-afd2-8ace31569ccd","elementConfiguration":{"inheritDimensions":"{{InheritDimensions.InheritNone}}","width":"3.68 cm","height":"1.17 cm","image":"{{UserProfile.Ekstralogo.ExtraLogoPPRef.Image}}","visibility":"","type":"image","disableUpdates":false}},{"type":"shape","id":"8abb7e49-db1d-4661-bc10-20d441eb170d","elementConfiguration":{"binding":"{{Form.PresentationTitle}}","visibility":"","type":"text","disableUpdates":false}},{"type":"shape","id":"5e0d1438-af0e-4ed8-9f6e-1e045521f0e7","elementConfiguration":{"binding":"{{StringJoin(\" \", UserProfile.Fornavn,UserProfile.Efternavn)}}","visibility":"{{IfElse(Not(Equals(Form.Dato_Manuel, \"\")), VisibilityType.Hidden, VisibilityType.Visible)}}","type":"text","disableUpdates":false}},{"type":"shape","id":"8830eb56-e41e-44df-b66c-e8f3ef33f3a4","elementConfiguration":{"binding":"{{Form.Dato_Manuel}}","visibility":"","type":"text","disableUpdates":false}},{"type":"shape","id":"9893dbc7-9330-4fd5-8706-c768c33e6297","elementConfiguration":{"inheritDimensions":"{{InheritDimensions.InheritNone}}","width":"1.91 cm","height":"1.91 cm","image":"{{UserProfile.Office.LogoRef.LogoHRef.Image}}","visibility":"","type":"image","disableUpdates":false}},{"type":"shape","id":"2cd393bd-2b26-4d68-95c9-263a14803254","elementConfiguration":{"inheritDimensions":"{{InheritDimensions.InheritNone}}","width":"1.91 cm","height":"1.91 cm","image":"{{UserProfile.Office.LogoRef.LogoHRef.Image}}","visibility":"","type":"image","disableUpdates":false}},{"type":"shape","id":"9a607c68-887c-45ef-bcf2-af05ba3b9bdc","elementConfiguration":{"binding":"{{UserProfile.Office.Virksomhed}}","visibility":"{{IfElse(Equals(UserProfile.Office.Virksomhed, \"\"), VisibilityType.Hidden, VisibilityType.Visible)}}","type":"text","disableUpdates":false}},{"type":"shape","id":"010b5743-275b-43d9-a591-36970199560e","elementConfiguration":{"binding":"{{UserProfile.CenterFreeText}}","visibility":"{{IfElse(Equals(UserProfile.Centers.Center, \"\"), VisibilityType.Visible, VisibilityType.Hidden)}}","type":"text","disableUpdates":false}},{"type":"shape","id":"b18d1d8b-97da-4f48-9db0-9d0f12b2d333","elementConfiguration":{"binding":"{{UserProfile.Centers.Center}}","visibility":"{{IfElse(Equals(UserProfile.Centers.Center, \"\"), VisibilityType.Hidden, VisibilityType.Visible)}}","type":"text","disableUpdates":false}},{"type":"shape","id":"6bb7b53e-86cd-4115-b126-ed3c7901ba5e","elementConfiguration":{"inheritDimensions":"{{InheritDimensions.InheritNone}}","width":"6.05 cm","height":"1.9 cm","image":"{{UserProfile.Ekstralogo.ExtraLogoSix_PPRef.Image}}","visibility":"","type":"image","disableUpdates":false}},{"type":"shape","id":"9caca54d-0e01-4db0-ac18-6a7ec4a2f376","elementConfiguration":{"inheritDimensions":"{{InheritDimensions.InheritNone}}","width":"3.68 cm","height":"1.17 cm","image":"{{UserProfile.Ekstralogo.ExtraLogoPPRef.Image}}","visibility":"","type":"image","disableUpdates":false}},{"type":"shape","id":"58711a4c-ea00-4cad-9c0b-2d711897ca21","elementConfiguration":{"binding":"{{Form.PresentationTitle}}","visibility":"","type":"text","disableUpdates":false}},{"type":"shape","id":"b9298c94-b6ae-4b53-b90d-d3c3dfee412f","elementConfiguration":{"binding":"{{StringJoin(\" \", UserProfile.Fornavn,UserProfile.Efternavn)}}","visibility":"{{IfElse(Not(Equals(Form.Dato_Manuel, \"\")), VisibilityType.Hidden, VisibilityType.Visible)}}","type":"text","disableUpdates":false}},{"type":"shape","id":"09a156ac-1e75-45de-8703-5f3aa64575d6","elementConfiguration":{"binding":"{{Form.Dato_Manuel}}","visibility":"","type":"text","disableUpdates":false}},{"type":"shape","id":"182050d8-bd20-40ed-8ae4-186da087c40e","elementConfiguration":{"inheritDimensions":"{{InheritDimensions.InheritNone}}","width":"1.91 cm","height":"1.91 cm","image":"{{UserProfile.Office.LogoRef.LogoHRef.Image}}","visibility":"","type":"image","disableUpdates":false}},{"type":"shape","id":"bad04a05-d7c3-4a04-bb99-1195b7e13146","elementConfiguration":{"binding":"{{Form.PresentationTitle}}","visibility":"{{IfElse(Equals(Form.PresentationTitle, \"\"), VisibilityType.Hidden, VisibilityType.Visible)}}","type":"text","disableUpdates":false}},{"type":"shape","id":"a84d2c15-eb94-4000-9fce-d17b2270360a","elementConfiguration":{"binding":"{{Form.Dato_Manuel}}","visibility":"{{IfElse(Equals(Form.Dato_Manuel, \"\"), VisibilityType.Hidden, VisibilityType.Visible)}}","type":"text","disableUpdates":false}},{"type":"shape","id":"9f91609c-5a22-4f21-abe1-ddd68f987c29","elementConfiguration":{"binding":"{{StringJoin(\" \", UserProfile.Fornavn,UserProfile.Efternavn)}}","visibility":"{{IfElse(Not(Equals(Form.Dato_Manuel, \"\")), VisibilityType.Hidden, VisibilityType.Visible)}}","type":"text","disableUpdates":false}},{"type":"shape","id":"d777b446-1f9c-493f-986c-6e315a3baf35","elementConfiguration":{"binding":"{{UserProfile.Office.Virksomhed}}","visibility":"{{IfElse(Equals(UserProfile.Office.Virksomhed, \"\"), VisibilityType.Hidden, VisibilityType.Visible)}}","type":"text","disableUpdates":false}},{"type":"shape","id":"857dfada-b1ed-40af-824d-f11470696ebc","elementConfiguration":{"inheritDimensions":"{{InheritDimensions.InheritNone}}","width":"3.68 cm","height":"1.17 cm","image":"{{UserProfile.Ekstralogo.ExtraLogoPPNEGRef.Image}}","visibility":"","type":"image","disableUpdates":false}},{"type":"shape","id":"52749b35-c5fd-4519-82e9-29f3a8f15c5e","elementConfiguration":{"inheritDimensions":"{{InheritDimensions.InheritNone}}","width":"6.05 cm","height":"1.9 cm","image":"{{UserProfile.Ekstralogo.ExtraLogoSixNEG_PPRef.Image}}","visibility":"","type":"image","disableUpdates":false}},{"type":"shape","id":"c9eb92fe-9af5-4f3c-8406-2831d22c2391","elementConfiguration":{"binding":"{{UserProfile.CenterFreeText}}","visibility":"{{IfElse(Equals(UserProfile.Centers.Center, \"\"), VisibilityType.Visible, VisibilityType.Hidden)}}","type":"text","disableUpdates":false}},{"type":"shape","id":"e03b2d50-08a3-4131-9bff-31b59e06bea3","elementConfiguration":{"binding":"{{UserProfile.Centers.Center}}","visibility":"{{IfElse(Equals(UserProfile.Centers.Center, \"\"), VisibilityType.Hidden, VisibilityType.Visible)}}","type":"text","disableUpdates":false}},{"type":"shape","id":"d7f9a6e8-24f2-4792-8952-5bc7f8cb9630","elementConfiguration":{"inheritDimensions":"{{InheritDimensions.InheritNone}}","width":"1.91 cm","height":"1.91 cm","image":"{{UserProfile.Office.LogoRef.LogoHRef.Image}}","visibility":"","type":"image","disableUpdates":false}},{"type":"shape","id":"eb5e7a2a-3010-4c7a-afe7-47f122307b70","elementConfiguration":{"inheritDimensions":"{{InheritDimensions.InheritNone}}","width":"3.68 cm","height":"1.17 cm","image":"{{UserProfile.Ekstralogo.ExtraLogoPPRef.Image}}","visibility":"","type":"image","disableUpdates":false}},{"type":"shape","id":"604e6462-3575-482e-b60b-bf4e8a06da91","elementConfiguration":{"binding":"{{Form.PresentationTitle}}","visibility":"","type":"text","disableUpdates":false}},{"type":"shape","id":"29033238-4d44-425a-942e-66b1b33a5987","elementConfiguration":{"binding":"{{StringJoin(\" \", UserProfile.Fornavn,UserProfile.Efternavn)}}","visibility":"{{IfElse(Not(Equals(Form.Dato_Manuel, \"\")), VisibilityType.Hidden, VisibilityType.Visible)}}","type":"text","disableUpdates":false}},{"type":"shape","id":"ebc49911-c987-4d88-9162-b5a14f68730d","elementConfiguration":{"binding":"{{Form.Dato_Manuel}}","visibility":"","type":"text","disableUpdates":false}},{"type":"shape","id":"87bd378d-8c3b-4246-a57e-4a5bcbaa99cc","elementConfiguration":{"inheritDimensions":"{{InheritDimensions.InheritNone}}","width":"6.05 cm","height":"1.9 cm","image":"{{UserProfile.Ekstralogo.ExtraLogoSix_PPRef.Image}}","visibility":"","type":"image","disableUpdates":false}},{"type":"shape","id":"192bbff0-d252-45bc-9cba-af5335a15722","elementConfiguration":{"binding":"{{UserProfile.Office.Virksomhed}}","visibility":"{{IfElse(Equals(UserProfile.Office.Virksomhed, \"\"), VisibilityType.Hidden, VisibilityType.Visible)}}","type":"text","disableUpdates":false}},{"type":"shape","id":"6ef08171-1c6d-40dd-845f-2ecf87fd8ae5","elementConfiguration":{"binding":"{{UserProfile.CenterFreeText}}","visibility":"{{IfElse(Equals(UserProfile.Centers.Center, \"\"), VisibilityType.Visible, VisibilityType.Hidden)}}","type":"text","disableUpdates":false}},{"type":"shape","id":"e093b570-e886-4a4b-936d-db6e632987de","elementConfiguration":{"binding":"{{UserProfile.Centers.Center}}","visibility":"{{IfElse(Equals(UserProfile.Centers.Center, \"\"), VisibilityType.Hidden, VisibilityType.Visible)}}","type":"text","disableUpdates":false}},{"type":"shape","id":"6381d2e7-34da-4a42-9728-f5b38c94853c","elementConfiguration":{"inheritDimensions":"{{InheritDimensions.InheritNone}}","width":"3.68 cm","height":"1.17 cm","image":"{{UserProfile.Ekstralogo.ExtraLogoPPRef.Image}}","visibility":"","type":"image","disableUpdates":false}},{"type":"shape","id":"d979fd3e-095d-4a17-83c0-98e57b9448de","elementConfiguration":{"inheritDimensions":"{{InheritDimensions.InheritNone}}","width":"6.05 cm","height":"1.9 cm","image":"{{UserProfile.Ekstralogo.ExtraLogoSix_PPRef.Image}}","visibility":"","type":"image","disableUpdates":false}},{"type":"shape","id":"909aad2b-1eeb-465a-8ff3-88d48f432460","elementConfiguration":{"binding":"{{Form.PresentationTitle}}","visibility":"","type":"text","disableUpdates":false}},{"type":"shape","id":"6d47a26d-5405-451c-a39e-3748e4bdcd75","elementConfiguration":{"binding":"{{StringJoin(\" \", UserProfile.Fornavn,UserProfile.Efternavn)}}","visibility":"{{IfElse(Not(Equals(Form.Dato_Manuel, \"\")), VisibilityType.Hidden, VisibilityType.Visible)}}","type":"text","disableUpdates":false}},{"type":"shape","id":"2c7787d6-a8ca-479e-ad00-421514a6b822","elementConfiguration":{"binding":"{{Form.Dato_Manuel}}","visibility":"","type":"text","disableUpdates":false}},{"type":"shape","id":"c59db0a7-2b51-4322-ad21-c88d4dd18790","elementConfiguration":{"inheritDimensions":"{{InheritDimensions.InheritNone}}","width":"1.91 cm","height":"1.91 cm","image":"{{UserProfile.Office.LogoRef.LogoHRef.Image}}","visibility":"","type":"image","disableUpdates":false}},{"type":"shape","id":"cbd964c1-0ae1-4be3-8d33-d14ffc4c793c","elementConfiguration":{"inheritDimensions":"{{InheritDimensions.InheritNone}}","width":"3.68 cm","height":"1.17 cm","image":"{{UserProfile.Ekstralogo.ExtraLogoPPRef.Image}}","visibility":"","type":"image","disableUpdates":false}},{"type":"shape","id":"a20b7f6d-1553-4096-b0a8-18d17fd4112b","elementConfiguration":{"inheritDimensions":"{{InheritDimensions.InheritNone}}","width":"6.05 cm","height":"1.9 cm","image":"{{UserProfile.Ekstralogo.ExtraLogoSix_PPRef.Image}}","visibility":"","type":"image","disableUpdates":false}},{"type":"shape","id":"0bb8d2fb-b1c1-4ea7-8ff7-009c163814fc","elementConfiguration":{"binding":"{{UserProfile.Office.Virksomhed}}","visibility":"{{IfElse(Equals(UserProfile.Office.Virksomhed, \"\"), VisibilityType.Hidden, VisibilityType.Visible)}}","type":"text","disableUpdates":false}},{"type":"shape","id":"37b7a51f-2f4e-4c48-b6d5-f96025e17876","elementConfiguration":{"binding":"{{Form.PresentationTitle}}","visibility":"","type":"text","disableUpdates":false}},{"type":"shape","id":"30176bd6-c100-4d98-91fa-e972793f0590","elementConfiguration":{"binding":"{{StringJoin(\" \", UserProfile.Fornavn,UserProfile.Efternavn)}}","visibility":"{{IfElse(Not(Equals(Form.Dato_Manuel, \"\")), VisibilityType.Hidden, VisibilityType.Visible)}}","type":"text","disableUpdates":false}},{"type":"shape","id":"d899e57a-7d6a-49e8-9655-d45a42968bc7","elementConfiguration":{"binding":"{{Form.Dato_Manuel}}","visibility":"","type":"text","disableUpdates":false}},{"type":"shape","id":"f9f4c0d4-df27-4ef2-ab84-1bb3416e3694","elementConfiguration":{"binding":"{{UserProfile.CenterFreeText}}","visibility":"{{IfElse(Equals(UserProfile.Centers.Center, \"\"), VisibilityType.Visible, VisibilityType.Hidden)}}","type":"text","disableUpdates":false}},{"type":"shape","id":"0a3dc709-6524-4def-b014-c13cb61136ff","elementConfiguration":{"binding":"{{UserProfile.Centers.Center}}","visibility":"{{IfElse(Equals(UserProfile.Centers.Center, \"\"), VisibilityType.Hidden, VisibilityType.Visible)}}","type":"text","disableUpdates":false}},{"type":"shape","id":"7088a2db-9043-41f9-87ad-4631836c4268","elementConfiguration":{"inheritDimensions":"{{InheritDimensions.InheritNone}}","width":"1.91 cm","height":"1.91 cm","image":"{{UserProfile.Office.LogoRef.LogoHRef.Image}}","visibility":"","type":"image","disableUpdates":false}},{"type":"shape","id":"2ecd853f-b162-44d9-a242-66c66bffc301","elementConfiguration":{"inheritDimensions":"{{InheritDimensions.InheritNone}}","width":"3.68 cm","height":"1.17 cm","image":"{{UserProfile.Ekstralogo.ExtraLogoPPRef.Image}}","visibility":"","type":"image","disableUpdates":false}},{"type":"shape","id":"af00085e-7159-49d1-b786-0eb12d50ae57","elementConfiguration":{"inheritDimensions":"{{InheritDimensions.InheritNone}}","width":"6.05 cm","height":"1.9 cm","image":"{{UserProfile.Ekstralogo.ExtraLogoSix_PPRef.Image}}","visibility":"","type":"image","disableUpdates":false}},{"type":"shape","id":"fa5b78fc-5c05-4ed6-b79e-e40dd73b07f0","elementConfiguration":{"binding":"{{UserProfile.Office.Virksomhed}}","visibility":"{{IfElse(Equals(UserProfile.Office.Virksomhed, \"\"), VisibilityType.Hidden, VisibilityType.Visible)}}","type":"text","disableUpdates":false}},{"type":"shape","id":"64bf6e5c-1d9b-482f-befe-98361ae7075a","elementConfiguration":{"binding":"{{Form.PresentationTitle}}","visibility":"","type":"text","disableUpdates":false}},{"type":"shape","id":"ab3ddd95-ac84-4ce9-9f9d-8bad2c45405e","elementConfiguration":{"binding":"{{StringJoin(\" \", UserProfile.Fornavn,UserProfile.Efternavn)}}","visibility":"{{IfElse(Not(Equals(Form.Dato_Manuel, \"\")), VisibilityType.Hidden, VisibilityType.Visible)}}","type":"text","disableUpdates":false}},{"type":"shape","id":"9313fdba-725f-488a-87e9-598a530b90ce","elementConfiguration":{"binding":"{{Form.Dato_Manuel}}","visibility":"","type":"text","disableUpdates":false}},{"type":"shape","id":"3a604b63-603e-4cf0-af61-36d90e152b93","elementConfiguration":{"binding":"{{UserProfile.CenterFreeText}}","visibility":"{{IfElse(Equals(UserProfile.Centers.Center, \"\"), VisibilityType.Visible, VisibilityType.Hidden)}}","type":"text","disableUpdates":false}},{"type":"shape","id":"9e2d29b4-67f2-439b-a2ec-eaba41ed47b5","elementConfiguration":{"binding":"{{UserProfile.Centers.Center}}","visibility":"{{IfElse(Equals(UserProfile.Centers.Center, \"\"), VisibilityType.Hidden, VisibilityType.Visible)}}","type":"text","disableUpdates":false}},{"type":"shape","id":"b496027b-5d23-4006-b2c9-d13590b15d17","elementConfiguration":{"inheritDimensions":"{{InheritDimensions.InheritNone}}","width":"1.91 cm","height":"1.91 cm","image":"{{UserProfile.Office.LogoRef.LogoHRef.Image}}","visibility":"","type":"image","disableUpdates":false}},{"type":"shape","id":"8762dc11-d774-4d9b-ae5d-64eb003b98ed","elementConfiguration":{"inheritDimensions":"{{InheritDimensions.InheritNone}}","width":"3.68 cm","height":"1.17 cm","image":"{{UserProfile.Ekstralogo.ExtraLogoPPRef.Image}}","visibility":"","type":"image","disableUpdates":false}},{"type":"shape","id":"f6228526-9b8c-4816-9800-d61c2b20cb94","elementConfiguration":{"inheritDimensions":"{{InheritDimensions.InheritNone}}","width":"6.05 cm","height":"1.9 cm","image":"{{UserProfile.Ekstralogo.ExtraLogoSix_PPRef.Image}}","visibility":"","type":"image","disableUpdates":false}},{"type":"shape","id":"a1e8087a-4b96-4da2-ac0a-24ceec0e0940","elementConfiguration":{"binding":"{{UserProfile.Office.Virksomhed}}","visibility":"{{IfElse(Equals(UserProfile.Office.Virksomhed, \"\"), VisibilityType.Hidden, VisibilityType.Visible)}}","type":"text","disableUpdates":false}},{"type":"shape","id":"93f2ae68-f6c6-4070-9de7-cb3b936d1300","elementConfiguration":{"binding":"{{Form.PresentationTitle}}","visibility":"","type":"text","disableUpdates":false}},{"type":"shape","id":"f7bdfa59-cc39-4ce9-a4a2-9227e757a193","elementConfiguration":{"binding":"{{StringJoin(\" \", UserProfile.Fornavn,UserProfile.Efternavn)}}","visibility":"{{IfElse(Not(Equals(Form.Dato_Manuel, \"\")), VisibilityType.Hidden, VisibilityType.Visible)}}","type":"text","disableUpdates":false}},{"type":"shape","id":"d7460078-ed8c-4a0b-b361-df6799504b23","elementConfiguration":{"binding":"{{Form.Dato_Manuel}}","visibility":"","type":"text","disableUpdates":false}},{"type":"shape","id":"7c5e2d2f-31ce-4073-b6dd-7beea6c8d634","elementConfiguration":{"binding":"{{UserProfile.CenterFreeText}}","visibility":"{{IfElse(Equals(UserProfile.Centers.Center, \"\"), VisibilityType.Visible, VisibilityType.Hidden)}}","type":"text","disableUpdates":false}},{"type":"shape","id":"08e21bd5-7559-4445-8ec3-230cec523c26","elementConfiguration":{"binding":"{{UserProfile.Centers.Center}}","visibility":"{{IfElse(Equals(UserProfile.Centers.Center, \"\"), VisibilityType.Hidden, VisibilityType.Visible)}}","type":"text","disableUpdates":false}}],"transformationConfigurations":[{"colorTheme":"{{UserProfile.Office.ThemecolorRef.ColorTheme}}","disableUpdates":false,"originalColorThemeXml":"<a:clrScheme name=\"Region Hovedstaden Darkblue\" xmlns:a=\"http://schemas.openxmlformats.org/drawingml/2006/main\"><a:dk1><a:srgbClr val=\"333333\" /></a:dk1><a:lt1><a:srgbClr val=\"FFFFFF\" /></a:lt1><a:dk2><a:srgbClr val=\"575757\" /></a:dk2><a:lt2><a:srgbClr val=\"CCD4DD\" /></a:lt2><a:accent1><a:srgbClr val=\"99A8BB\" /></a:accent1><a:accent2><a:srgbClr val=\"333333\" /></a:accent2><a:accent3><a:srgbClr val=\"4D6787\" /></a:accent3><a:accent4><a:srgbClr val=\"666666\" /></a:accent4><a:accent5><a:srgbClr val=\"193C65\" /></a:accent5><a:accent6><a:srgbClr val=\"999999\" /></a:accent6><a:hlink><a:srgbClr val=\"193C65\" /></a:hlink><a:folHlink><a:srgbClr val=\"808080\" /></a:folHlink></a:clrScheme>","type":"colorTheme"}],"templateName":"Standard_v3","templateDescription":"","enableDocumentContentUpdater":true,"version":"2.0"}]]></TemplafyTemplateConfiguration>
</file>

<file path=customXml/item2.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262763154359189505","enableDocumentContentUpdater":false,"version":"2.0"}]]></TemplafySlideTemplateConfiguration>
</file>

<file path=customXml/item3.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slideId":"1262763154359189504","enableDocumentContentUpdater":false,"version":"2.0"}]]></TemplafySlideTemplateConfiguration>
</file>

<file path=customXml/item4.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5.xml><?xml version="1.0" encoding="utf-8"?>
<Templafy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name":"PresentationTitle","value":"bYbka6NvHuzPlIv+8JFqsQ=="},{"name":"Dato_Manuel","value":"bYbka6NvHuzPlIv+8JFqsQ=="}]}]]></TemplafyFormConfiguration>
</file>

<file path=customXml/item6.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Props1.xml><?xml version="1.0" encoding="utf-8"?>
<ds:datastoreItem xmlns:ds="http://schemas.openxmlformats.org/officeDocument/2006/customXml" ds:itemID="{978984FF-6C25-4FD4-85EA-2F9586C8CA61}">
  <ds:schemaRefs/>
</ds:datastoreItem>
</file>

<file path=customXml/itemProps2.xml><?xml version="1.0" encoding="utf-8"?>
<ds:datastoreItem xmlns:ds="http://schemas.openxmlformats.org/officeDocument/2006/customXml" ds:itemID="{D0F44FCD-1ED5-46D8-98E6-453A5D8A7E11}">
  <ds:schemaRefs/>
</ds:datastoreItem>
</file>

<file path=customXml/itemProps3.xml><?xml version="1.0" encoding="utf-8"?>
<ds:datastoreItem xmlns:ds="http://schemas.openxmlformats.org/officeDocument/2006/customXml" ds:itemID="{71B1CA69-6F30-4A1D-8099-FC0E60F4C801}">
  <ds:schemaRefs/>
</ds:datastoreItem>
</file>

<file path=customXml/itemProps4.xml><?xml version="1.0" encoding="utf-8"?>
<ds:datastoreItem xmlns:ds="http://schemas.openxmlformats.org/officeDocument/2006/customXml" ds:itemID="{D3BBDB66-E0BA-4922-A72A-D92E49D2F91A}">
  <ds:schemaRefs/>
</ds:datastoreItem>
</file>

<file path=customXml/itemProps5.xml><?xml version="1.0" encoding="utf-8"?>
<ds:datastoreItem xmlns:ds="http://schemas.openxmlformats.org/officeDocument/2006/customXml" ds:itemID="{B0D2E709-FA3C-4E2D-A1F5-DD257C406372}">
  <ds:schemaRefs/>
</ds:datastoreItem>
</file>

<file path=customXml/itemProps6.xml><?xml version="1.0" encoding="utf-8"?>
<ds:datastoreItem xmlns:ds="http://schemas.openxmlformats.org/officeDocument/2006/customXml" ds:itemID="{BA57392B-4E55-470C-9BFB-76A4EFF620E7}">
  <ds:schemaRefs/>
</ds:datastoreItem>
</file>

<file path=docProps/app.xml><?xml version="1.0" encoding="utf-8"?>
<Properties xmlns="http://schemas.openxmlformats.org/officeDocument/2006/extended-properties" xmlns:vt="http://schemas.openxmlformats.org/officeDocument/2006/docPropsVTypes">
  <Template/>
  <TotalTime>0</TotalTime>
  <Words>1479</Words>
  <Application>Microsoft Office PowerPoint</Application>
  <PresentationFormat>Widescreen</PresentationFormat>
  <Paragraphs>126</Paragraphs>
  <Slides>18</Slides>
  <Notes>17</Notes>
  <HiddenSlides>0</HiddenSlides>
  <MMClips>0</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18</vt:i4>
      </vt:variant>
    </vt:vector>
  </HeadingPairs>
  <TitlesOfParts>
    <vt:vector size="25" baseType="lpstr">
      <vt:lpstr>Arial</vt:lpstr>
      <vt:lpstr>Cavolini</vt:lpstr>
      <vt:lpstr>Franklin Gothic Book</vt:lpstr>
      <vt:lpstr>Google Sans</vt:lpstr>
      <vt:lpstr>Wingdings</vt:lpstr>
      <vt:lpstr>RegionH PowerPoint-skabelon 2024 (lys)</vt:lpstr>
      <vt:lpstr>Beskæring</vt:lpstr>
      <vt:lpstr>PowerPoint-præsentation</vt:lpstr>
      <vt:lpstr>PowerPoint-præsentation</vt:lpstr>
      <vt:lpstr>Magnus</vt:lpstr>
      <vt:lpstr> Det smager af slik </vt:lpstr>
      <vt:lpstr>Paradigme skift</vt:lpstr>
      <vt:lpstr>Unge (15 – 29 år)  stigning i tobaks- /nikotinbrug</vt:lpstr>
      <vt:lpstr>Nikotin</vt:lpstr>
      <vt:lpstr>Når brugen går fra :</vt:lpstr>
      <vt:lpstr>Til :</vt:lpstr>
      <vt:lpstr>PowerPoint-præsentation</vt:lpstr>
      <vt:lpstr>Nikotinens fysiske afhængighed</vt:lpstr>
      <vt:lpstr>De ”Nye” i klassen</vt:lpstr>
      <vt:lpstr>PowerPoint-præsentation</vt:lpstr>
      <vt:lpstr>Afhængighed</vt:lpstr>
      <vt:lpstr>Men hvordan påvirker det lungerne?</vt:lpstr>
      <vt:lpstr>Hvordan påvirker vapes lungerne?</vt:lpstr>
      <vt:lpstr>Til de gode nyheder</vt:lpstr>
      <vt:lpstr>3 ting jeg håber I får med fra idag</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2026-01-28T10:26:17Z</dcterms:created>
  <dcterms:modified xsi:type="dcterms:W3CDTF">2026-03-13T07:15:14Z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2025-08-29T10:42:59</vt:lpwstr>
  </property>
  <property fmtid="{D5CDD505-2E9C-101B-9397-08002B2CF9AE}" pid="3" name="TemplafyTenantId">
    <vt:lpwstr>regionh</vt:lpwstr>
  </property>
  <property fmtid="{D5CDD505-2E9C-101B-9397-08002B2CF9AE}" pid="4" name="TemplafyTemplateId">
    <vt:lpwstr>1262763154708889604</vt:lpwstr>
  </property>
  <property fmtid="{D5CDD505-2E9C-101B-9397-08002B2CF9AE}" pid="5" name="TemplafyUserProfileId">
    <vt:lpwstr>1109157643578245779</vt:lpwstr>
  </property>
  <property fmtid="{D5CDD505-2E9C-101B-9397-08002B2CF9AE}" pid="6" name="TemplafyLanguageCode">
    <vt:lpwstr>da-DK</vt:lpwstr>
  </property>
  <property fmtid="{D5CDD505-2E9C-101B-9397-08002B2CF9AE}" pid="7" name="TemplafyFromBlank">
    <vt:bool>true</vt:bool>
  </property>
</Properties>
</file>