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81" r:id="rId2"/>
    <p:sldId id="280" r:id="rId3"/>
    <p:sldId id="276" r:id="rId4"/>
    <p:sldId id="277" r:id="rId5"/>
    <p:sldId id="415" r:id="rId6"/>
    <p:sldId id="261" r:id="rId7"/>
    <p:sldId id="416" r:id="rId8"/>
    <p:sldId id="417" r:id="rId9"/>
    <p:sldId id="282" r:id="rId10"/>
    <p:sldId id="414" r:id="rId11"/>
    <p:sldId id="420" r:id="rId12"/>
    <p:sldId id="419" r:id="rId13"/>
    <p:sldId id="269" r:id="rId14"/>
    <p:sldId id="418" r:id="rId15"/>
    <p:sldId id="268" r:id="rId16"/>
    <p:sldId id="256" r:id="rId17"/>
    <p:sldId id="421" r:id="rId18"/>
    <p:sldId id="422" r:id="rId19"/>
    <p:sldId id="424" r:id="rId20"/>
    <p:sldId id="426" r:id="rId21"/>
    <p:sldId id="428" r:id="rId22"/>
    <p:sldId id="275" r:id="rId23"/>
    <p:sldId id="429" r:id="rId24"/>
    <p:sldId id="262" r:id="rId25"/>
    <p:sldId id="308" r:id="rId26"/>
    <p:sldId id="309" r:id="rId27"/>
    <p:sldId id="311" r:id="rId28"/>
    <p:sldId id="257" r:id="rId29"/>
    <p:sldId id="258" r:id="rId30"/>
    <p:sldId id="265" r:id="rId31"/>
    <p:sldId id="430" r:id="rId32"/>
    <p:sldId id="263" r:id="rId33"/>
    <p:sldId id="412" r:id="rId34"/>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28"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_rels/data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4" Type="http://schemas.openxmlformats.org/officeDocument/2006/relationships/image" Target="../media/image22.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4"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C19632-8209-4B07-A8EF-FF7922072953}"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9AC38026-C472-4150-8509-F2468786233B}">
      <dgm:prSet/>
      <dgm:spPr/>
      <dgm:t>
        <a:bodyPr/>
        <a:lstStyle/>
        <a:p>
          <a:r>
            <a:rPr lang="da-DK"/>
            <a:t>CASE: Vægtløfteren</a:t>
          </a:r>
          <a:br>
            <a:rPr lang="da-DK"/>
          </a:br>
          <a:endParaRPr lang="en-US"/>
        </a:p>
      </dgm:t>
    </dgm:pt>
    <dgm:pt modelId="{94C53EF6-11DA-4682-9022-BDC67D783F28}" type="parTrans" cxnId="{829476E7-F8CA-448E-8093-D55DA124F04F}">
      <dgm:prSet/>
      <dgm:spPr/>
      <dgm:t>
        <a:bodyPr/>
        <a:lstStyle/>
        <a:p>
          <a:endParaRPr lang="en-US"/>
        </a:p>
      </dgm:t>
    </dgm:pt>
    <dgm:pt modelId="{D7AD809C-5B5D-4B25-9E28-154A267EDDE8}" type="sibTrans" cxnId="{829476E7-F8CA-448E-8093-D55DA124F04F}">
      <dgm:prSet/>
      <dgm:spPr/>
      <dgm:t>
        <a:bodyPr/>
        <a:lstStyle/>
        <a:p>
          <a:endParaRPr lang="en-US"/>
        </a:p>
      </dgm:t>
    </dgm:pt>
    <dgm:pt modelId="{A930FE07-88FD-4C7D-BCF7-D38CCB8B2D91}">
      <dgm:prSet/>
      <dgm:spPr/>
      <dgm:t>
        <a:bodyPr/>
        <a:lstStyle/>
        <a:p>
          <a:r>
            <a:rPr lang="da-DK"/>
            <a:t>”Hvis du får en dødelig diagnose lige der, hvor du er i livet nu,</a:t>
          </a:r>
          <a:br>
            <a:rPr lang="da-DK"/>
          </a:br>
          <a:r>
            <a:rPr lang="da-DK"/>
            <a:t>  hvad vil så være mest afgørende for kvaliteten af resten af dit liv”</a:t>
          </a:r>
          <a:endParaRPr lang="en-US"/>
        </a:p>
      </dgm:t>
    </dgm:pt>
    <dgm:pt modelId="{487471C5-0977-4019-8197-8E3B4EBA63C8}" type="parTrans" cxnId="{D1CD030B-FCEE-48C8-A2A8-38F4C88D32FE}">
      <dgm:prSet/>
      <dgm:spPr/>
      <dgm:t>
        <a:bodyPr/>
        <a:lstStyle/>
        <a:p>
          <a:endParaRPr lang="en-US"/>
        </a:p>
      </dgm:t>
    </dgm:pt>
    <dgm:pt modelId="{06B5C37F-99D6-442B-8BB8-28FAEF8ADCCD}" type="sibTrans" cxnId="{D1CD030B-FCEE-48C8-A2A8-38F4C88D32FE}">
      <dgm:prSet/>
      <dgm:spPr/>
      <dgm:t>
        <a:bodyPr/>
        <a:lstStyle/>
        <a:p>
          <a:endParaRPr lang="en-US"/>
        </a:p>
      </dgm:t>
    </dgm:pt>
    <dgm:pt modelId="{C29ECF39-58E4-418D-AFF5-F0815AF3DBA5}">
      <dgm:prSet/>
      <dgm:spPr/>
      <dgm:t>
        <a:bodyPr/>
        <a:lstStyle/>
        <a:p>
          <a:r>
            <a:rPr lang="da-DK" dirty="0"/>
            <a:t>Svar: ”</a:t>
          </a:r>
          <a:r>
            <a:rPr lang="da-DK" i="1" dirty="0"/>
            <a:t>sygdommen  må ikke komme til at dominere alt”</a:t>
          </a:r>
          <a:br>
            <a:rPr lang="da-DK" i="1" dirty="0"/>
          </a:br>
          <a:r>
            <a:rPr lang="da-DK" i="1" dirty="0"/>
            <a:t>          ”At give et noget videre (vidnesbyrd) fra sit liv til sin nærmeste”</a:t>
          </a:r>
          <a:endParaRPr lang="en-US" dirty="0"/>
        </a:p>
      </dgm:t>
    </dgm:pt>
    <dgm:pt modelId="{F106CFE4-B0DA-4FF8-A97F-51AC18DE9CC1}" type="parTrans" cxnId="{9B44CCB3-9C20-438A-BFBD-9735F4C1E6F9}">
      <dgm:prSet/>
      <dgm:spPr/>
      <dgm:t>
        <a:bodyPr/>
        <a:lstStyle/>
        <a:p>
          <a:endParaRPr lang="en-US"/>
        </a:p>
      </dgm:t>
    </dgm:pt>
    <dgm:pt modelId="{6F9642B8-97BF-4F99-935A-BBFD8FAC22BB}" type="sibTrans" cxnId="{9B44CCB3-9C20-438A-BFBD-9735F4C1E6F9}">
      <dgm:prSet/>
      <dgm:spPr/>
      <dgm:t>
        <a:bodyPr/>
        <a:lstStyle/>
        <a:p>
          <a:endParaRPr lang="en-US"/>
        </a:p>
      </dgm:t>
    </dgm:pt>
    <dgm:pt modelId="{C5CE95DC-ADF9-4F61-BFFD-A4E52C4B7735}">
      <dgm:prSet/>
      <dgm:spPr/>
      <dgm:t>
        <a:bodyPr/>
        <a:lstStyle/>
        <a:p>
          <a:r>
            <a:rPr lang="da-DK" i="1"/>
            <a:t>37.8% af svært syge kræftpatienter ønsker af fremskynde deres</a:t>
          </a:r>
          <a:br>
            <a:rPr lang="da-DK" i="1"/>
          </a:br>
          <a:r>
            <a:rPr lang="da-DK" i="1"/>
            <a:t>   død. 28% af disse frygter for tab af egen værdighed i forløbet frem</a:t>
          </a:r>
          <a:br>
            <a:rPr lang="da-DK" i="1"/>
          </a:br>
          <a:r>
            <a:rPr lang="da-DK" i="1"/>
            <a:t>  imod døden</a:t>
          </a:r>
          <a:endParaRPr lang="en-US"/>
        </a:p>
      </dgm:t>
    </dgm:pt>
    <dgm:pt modelId="{3A0155BF-E56D-4A0C-875C-B24F2BF99BCE}" type="parTrans" cxnId="{70B73383-8D31-4E3B-B206-100DC59C42B1}">
      <dgm:prSet/>
      <dgm:spPr/>
      <dgm:t>
        <a:bodyPr/>
        <a:lstStyle/>
        <a:p>
          <a:endParaRPr lang="en-US"/>
        </a:p>
      </dgm:t>
    </dgm:pt>
    <dgm:pt modelId="{E38A397E-6A0D-4170-A81A-ECE42FF3E900}" type="sibTrans" cxnId="{70B73383-8D31-4E3B-B206-100DC59C42B1}">
      <dgm:prSet/>
      <dgm:spPr/>
      <dgm:t>
        <a:bodyPr/>
        <a:lstStyle/>
        <a:p>
          <a:endParaRPr lang="en-US"/>
        </a:p>
      </dgm:t>
    </dgm:pt>
    <dgm:pt modelId="{F5AFDDDD-629E-4615-8BFA-9255EB94E26B}">
      <dgm:prSet/>
      <dgm:spPr/>
      <dgm:t>
        <a:bodyPr/>
        <a:lstStyle/>
        <a:p>
          <a:r>
            <a:rPr lang="da-DK"/>
            <a:t>EAPC Taskforce 2024</a:t>
          </a:r>
          <a:endParaRPr lang="en-US"/>
        </a:p>
      </dgm:t>
    </dgm:pt>
    <dgm:pt modelId="{96A6216C-BDBF-45AC-9818-630BE697EA51}" type="parTrans" cxnId="{586A331A-1B8B-4CE5-80E7-54125ED5F782}">
      <dgm:prSet/>
      <dgm:spPr/>
      <dgm:t>
        <a:bodyPr/>
        <a:lstStyle/>
        <a:p>
          <a:endParaRPr lang="en-US"/>
        </a:p>
      </dgm:t>
    </dgm:pt>
    <dgm:pt modelId="{4CC6872B-ECBA-4FCC-BDDF-764194A8D60F}" type="sibTrans" cxnId="{586A331A-1B8B-4CE5-80E7-54125ED5F782}">
      <dgm:prSet/>
      <dgm:spPr/>
      <dgm:t>
        <a:bodyPr/>
        <a:lstStyle/>
        <a:p>
          <a:endParaRPr lang="en-US"/>
        </a:p>
      </dgm:t>
    </dgm:pt>
    <dgm:pt modelId="{2276AC7A-98B6-4DE1-87EE-42C4CCBA20F3}" type="pres">
      <dgm:prSet presAssocID="{B1C19632-8209-4B07-A8EF-FF7922072953}" presName="Name0" presStyleCnt="0">
        <dgm:presLayoutVars>
          <dgm:dir/>
          <dgm:resizeHandles val="exact"/>
        </dgm:presLayoutVars>
      </dgm:prSet>
      <dgm:spPr/>
    </dgm:pt>
    <dgm:pt modelId="{09A6D9A6-67EA-4FDA-80EC-E65DE50F3C08}" type="pres">
      <dgm:prSet presAssocID="{9AC38026-C472-4150-8509-F2468786233B}" presName="node" presStyleLbl="node1" presStyleIdx="0" presStyleCnt="5">
        <dgm:presLayoutVars>
          <dgm:bulletEnabled val="1"/>
        </dgm:presLayoutVars>
      </dgm:prSet>
      <dgm:spPr/>
    </dgm:pt>
    <dgm:pt modelId="{2FD9B247-7AC9-42F3-AF25-66EEC297B381}" type="pres">
      <dgm:prSet presAssocID="{D7AD809C-5B5D-4B25-9E28-154A267EDDE8}" presName="sibTrans" presStyleLbl="sibTrans1D1" presStyleIdx="0" presStyleCnt="4"/>
      <dgm:spPr/>
    </dgm:pt>
    <dgm:pt modelId="{11ED6DD3-3348-4AA1-8BDF-F928087F562A}" type="pres">
      <dgm:prSet presAssocID="{D7AD809C-5B5D-4B25-9E28-154A267EDDE8}" presName="connectorText" presStyleLbl="sibTrans1D1" presStyleIdx="0" presStyleCnt="4"/>
      <dgm:spPr/>
    </dgm:pt>
    <dgm:pt modelId="{EA3392CE-143A-4738-99E9-034AE0528BF2}" type="pres">
      <dgm:prSet presAssocID="{A930FE07-88FD-4C7D-BCF7-D38CCB8B2D91}" presName="node" presStyleLbl="node1" presStyleIdx="1" presStyleCnt="5">
        <dgm:presLayoutVars>
          <dgm:bulletEnabled val="1"/>
        </dgm:presLayoutVars>
      </dgm:prSet>
      <dgm:spPr/>
    </dgm:pt>
    <dgm:pt modelId="{2D8C48A0-B2AC-4D73-85EA-414A9895C677}" type="pres">
      <dgm:prSet presAssocID="{06B5C37F-99D6-442B-8BB8-28FAEF8ADCCD}" presName="sibTrans" presStyleLbl="sibTrans1D1" presStyleIdx="1" presStyleCnt="4"/>
      <dgm:spPr/>
    </dgm:pt>
    <dgm:pt modelId="{A9DF89EE-41D6-42CB-A54E-85426D6DA6A9}" type="pres">
      <dgm:prSet presAssocID="{06B5C37F-99D6-442B-8BB8-28FAEF8ADCCD}" presName="connectorText" presStyleLbl="sibTrans1D1" presStyleIdx="1" presStyleCnt="4"/>
      <dgm:spPr/>
    </dgm:pt>
    <dgm:pt modelId="{D097500C-72EB-4996-8702-F228751B0053}" type="pres">
      <dgm:prSet presAssocID="{C29ECF39-58E4-418D-AFF5-F0815AF3DBA5}" presName="node" presStyleLbl="node1" presStyleIdx="2" presStyleCnt="5">
        <dgm:presLayoutVars>
          <dgm:bulletEnabled val="1"/>
        </dgm:presLayoutVars>
      </dgm:prSet>
      <dgm:spPr/>
    </dgm:pt>
    <dgm:pt modelId="{993DB6A6-762F-4366-B80B-C07735246CCA}" type="pres">
      <dgm:prSet presAssocID="{6F9642B8-97BF-4F99-935A-BBFD8FAC22BB}" presName="sibTrans" presStyleLbl="sibTrans1D1" presStyleIdx="2" presStyleCnt="4"/>
      <dgm:spPr/>
    </dgm:pt>
    <dgm:pt modelId="{61C03538-B01A-4E2C-B151-EB64B7E953C5}" type="pres">
      <dgm:prSet presAssocID="{6F9642B8-97BF-4F99-935A-BBFD8FAC22BB}" presName="connectorText" presStyleLbl="sibTrans1D1" presStyleIdx="2" presStyleCnt="4"/>
      <dgm:spPr/>
    </dgm:pt>
    <dgm:pt modelId="{2EF7E67F-BBEC-4E91-B5AA-4E0C33B226CB}" type="pres">
      <dgm:prSet presAssocID="{C5CE95DC-ADF9-4F61-BFFD-A4E52C4B7735}" presName="node" presStyleLbl="node1" presStyleIdx="3" presStyleCnt="5">
        <dgm:presLayoutVars>
          <dgm:bulletEnabled val="1"/>
        </dgm:presLayoutVars>
      </dgm:prSet>
      <dgm:spPr/>
    </dgm:pt>
    <dgm:pt modelId="{A65704A1-781B-4262-AD2D-6F20CDFBD535}" type="pres">
      <dgm:prSet presAssocID="{E38A397E-6A0D-4170-A81A-ECE42FF3E900}" presName="sibTrans" presStyleLbl="sibTrans1D1" presStyleIdx="3" presStyleCnt="4"/>
      <dgm:spPr/>
    </dgm:pt>
    <dgm:pt modelId="{AFD6999C-B0ED-4683-B8BE-02D1107D44B5}" type="pres">
      <dgm:prSet presAssocID="{E38A397E-6A0D-4170-A81A-ECE42FF3E900}" presName="connectorText" presStyleLbl="sibTrans1D1" presStyleIdx="3" presStyleCnt="4"/>
      <dgm:spPr/>
    </dgm:pt>
    <dgm:pt modelId="{6F4D8E8D-049E-48CF-96F8-8D2746994789}" type="pres">
      <dgm:prSet presAssocID="{F5AFDDDD-629E-4615-8BFA-9255EB94E26B}" presName="node" presStyleLbl="node1" presStyleIdx="4" presStyleCnt="5">
        <dgm:presLayoutVars>
          <dgm:bulletEnabled val="1"/>
        </dgm:presLayoutVars>
      </dgm:prSet>
      <dgm:spPr/>
    </dgm:pt>
  </dgm:ptLst>
  <dgm:cxnLst>
    <dgm:cxn modelId="{D1CD030B-FCEE-48C8-A2A8-38F4C88D32FE}" srcId="{B1C19632-8209-4B07-A8EF-FF7922072953}" destId="{A930FE07-88FD-4C7D-BCF7-D38CCB8B2D91}" srcOrd="1" destOrd="0" parTransId="{487471C5-0977-4019-8197-8E3B4EBA63C8}" sibTransId="{06B5C37F-99D6-442B-8BB8-28FAEF8ADCCD}"/>
    <dgm:cxn modelId="{2E6F7D0C-78CD-4F8D-8981-B732F03FC159}" type="presOf" srcId="{D7AD809C-5B5D-4B25-9E28-154A267EDDE8}" destId="{2FD9B247-7AC9-42F3-AF25-66EEC297B381}" srcOrd="0" destOrd="0" presId="urn:microsoft.com/office/officeart/2016/7/layout/RepeatingBendingProcessNew"/>
    <dgm:cxn modelId="{586A331A-1B8B-4CE5-80E7-54125ED5F782}" srcId="{B1C19632-8209-4B07-A8EF-FF7922072953}" destId="{F5AFDDDD-629E-4615-8BFA-9255EB94E26B}" srcOrd="4" destOrd="0" parTransId="{96A6216C-BDBF-45AC-9818-630BE697EA51}" sibTransId="{4CC6872B-ECBA-4FCC-BDDF-764194A8D60F}"/>
    <dgm:cxn modelId="{161E8830-E3A3-4796-A5DB-CF2863CD1636}" type="presOf" srcId="{6F9642B8-97BF-4F99-935A-BBFD8FAC22BB}" destId="{993DB6A6-762F-4366-B80B-C07735246CCA}" srcOrd="0" destOrd="0" presId="urn:microsoft.com/office/officeart/2016/7/layout/RepeatingBendingProcessNew"/>
    <dgm:cxn modelId="{2637B831-3503-4877-B391-67DA3CB11EE5}" type="presOf" srcId="{06B5C37F-99D6-442B-8BB8-28FAEF8ADCCD}" destId="{2D8C48A0-B2AC-4D73-85EA-414A9895C677}" srcOrd="0" destOrd="0" presId="urn:microsoft.com/office/officeart/2016/7/layout/RepeatingBendingProcessNew"/>
    <dgm:cxn modelId="{26FB9638-635B-4234-9D50-16E57B5065EB}" type="presOf" srcId="{A930FE07-88FD-4C7D-BCF7-D38CCB8B2D91}" destId="{EA3392CE-143A-4738-99E9-034AE0528BF2}" srcOrd="0" destOrd="0" presId="urn:microsoft.com/office/officeart/2016/7/layout/RepeatingBendingProcessNew"/>
    <dgm:cxn modelId="{4163215C-47AE-4494-AB90-A971253AF921}" type="presOf" srcId="{F5AFDDDD-629E-4615-8BFA-9255EB94E26B}" destId="{6F4D8E8D-049E-48CF-96F8-8D2746994789}" srcOrd="0" destOrd="0" presId="urn:microsoft.com/office/officeart/2016/7/layout/RepeatingBendingProcessNew"/>
    <dgm:cxn modelId="{7296F261-C079-4A15-BE21-D2500AC66273}" type="presOf" srcId="{E38A397E-6A0D-4170-A81A-ECE42FF3E900}" destId="{A65704A1-781B-4262-AD2D-6F20CDFBD535}" srcOrd="0" destOrd="0" presId="urn:microsoft.com/office/officeart/2016/7/layout/RepeatingBendingProcessNew"/>
    <dgm:cxn modelId="{484ED14F-5E4F-44E0-A2CE-3DE93E20C266}" type="presOf" srcId="{D7AD809C-5B5D-4B25-9E28-154A267EDDE8}" destId="{11ED6DD3-3348-4AA1-8BDF-F928087F562A}" srcOrd="1" destOrd="0" presId="urn:microsoft.com/office/officeart/2016/7/layout/RepeatingBendingProcessNew"/>
    <dgm:cxn modelId="{73E8E173-25A5-4593-82AB-5588C148DCEE}" type="presOf" srcId="{E38A397E-6A0D-4170-A81A-ECE42FF3E900}" destId="{AFD6999C-B0ED-4683-B8BE-02D1107D44B5}" srcOrd="1" destOrd="0" presId="urn:microsoft.com/office/officeart/2016/7/layout/RepeatingBendingProcessNew"/>
    <dgm:cxn modelId="{A35FD07B-F59F-4C71-A315-D2E5BFD9D3F2}" type="presOf" srcId="{6F9642B8-97BF-4F99-935A-BBFD8FAC22BB}" destId="{61C03538-B01A-4E2C-B151-EB64B7E953C5}" srcOrd="1" destOrd="0" presId="urn:microsoft.com/office/officeart/2016/7/layout/RepeatingBendingProcessNew"/>
    <dgm:cxn modelId="{70B73383-8D31-4E3B-B206-100DC59C42B1}" srcId="{B1C19632-8209-4B07-A8EF-FF7922072953}" destId="{C5CE95DC-ADF9-4F61-BFFD-A4E52C4B7735}" srcOrd="3" destOrd="0" parTransId="{3A0155BF-E56D-4A0C-875C-B24F2BF99BCE}" sibTransId="{E38A397E-6A0D-4170-A81A-ECE42FF3E900}"/>
    <dgm:cxn modelId="{1F83158D-17C4-4E05-B48F-D998C4E5D807}" type="presOf" srcId="{C5CE95DC-ADF9-4F61-BFFD-A4E52C4B7735}" destId="{2EF7E67F-BBEC-4E91-B5AA-4E0C33B226CB}" srcOrd="0" destOrd="0" presId="urn:microsoft.com/office/officeart/2016/7/layout/RepeatingBendingProcessNew"/>
    <dgm:cxn modelId="{9B44CCB3-9C20-438A-BFBD-9735F4C1E6F9}" srcId="{B1C19632-8209-4B07-A8EF-FF7922072953}" destId="{C29ECF39-58E4-418D-AFF5-F0815AF3DBA5}" srcOrd="2" destOrd="0" parTransId="{F106CFE4-B0DA-4FF8-A97F-51AC18DE9CC1}" sibTransId="{6F9642B8-97BF-4F99-935A-BBFD8FAC22BB}"/>
    <dgm:cxn modelId="{C52D40C9-F67D-4638-B644-E9604E6A3C5C}" type="presOf" srcId="{C29ECF39-58E4-418D-AFF5-F0815AF3DBA5}" destId="{D097500C-72EB-4996-8702-F228751B0053}" srcOrd="0" destOrd="0" presId="urn:microsoft.com/office/officeart/2016/7/layout/RepeatingBendingProcessNew"/>
    <dgm:cxn modelId="{829476E7-F8CA-448E-8093-D55DA124F04F}" srcId="{B1C19632-8209-4B07-A8EF-FF7922072953}" destId="{9AC38026-C472-4150-8509-F2468786233B}" srcOrd="0" destOrd="0" parTransId="{94C53EF6-11DA-4682-9022-BDC67D783F28}" sibTransId="{D7AD809C-5B5D-4B25-9E28-154A267EDDE8}"/>
    <dgm:cxn modelId="{A0087AED-8534-4D06-8F8E-6FC9D5280ED3}" type="presOf" srcId="{B1C19632-8209-4B07-A8EF-FF7922072953}" destId="{2276AC7A-98B6-4DE1-87EE-42C4CCBA20F3}" srcOrd="0" destOrd="0" presId="urn:microsoft.com/office/officeart/2016/7/layout/RepeatingBendingProcessNew"/>
    <dgm:cxn modelId="{64FA56EF-842E-459E-9BEA-3FE3FDC6E0A9}" type="presOf" srcId="{9AC38026-C472-4150-8509-F2468786233B}" destId="{09A6D9A6-67EA-4FDA-80EC-E65DE50F3C08}" srcOrd="0" destOrd="0" presId="urn:microsoft.com/office/officeart/2016/7/layout/RepeatingBendingProcessNew"/>
    <dgm:cxn modelId="{512A6EF1-0FF6-4256-B180-B58FBCEE10DE}" type="presOf" srcId="{06B5C37F-99D6-442B-8BB8-28FAEF8ADCCD}" destId="{A9DF89EE-41D6-42CB-A54E-85426D6DA6A9}" srcOrd="1" destOrd="0" presId="urn:microsoft.com/office/officeart/2016/7/layout/RepeatingBendingProcessNew"/>
    <dgm:cxn modelId="{A7FBCBDF-2EBD-4410-899A-3D8773F3C821}" type="presParOf" srcId="{2276AC7A-98B6-4DE1-87EE-42C4CCBA20F3}" destId="{09A6D9A6-67EA-4FDA-80EC-E65DE50F3C08}" srcOrd="0" destOrd="0" presId="urn:microsoft.com/office/officeart/2016/7/layout/RepeatingBendingProcessNew"/>
    <dgm:cxn modelId="{E59B785D-9583-4DA8-9C76-78AD551AE505}" type="presParOf" srcId="{2276AC7A-98B6-4DE1-87EE-42C4CCBA20F3}" destId="{2FD9B247-7AC9-42F3-AF25-66EEC297B381}" srcOrd="1" destOrd="0" presId="urn:microsoft.com/office/officeart/2016/7/layout/RepeatingBendingProcessNew"/>
    <dgm:cxn modelId="{A7969CFB-9E45-40BB-8D4D-AD56D9E522E7}" type="presParOf" srcId="{2FD9B247-7AC9-42F3-AF25-66EEC297B381}" destId="{11ED6DD3-3348-4AA1-8BDF-F928087F562A}" srcOrd="0" destOrd="0" presId="urn:microsoft.com/office/officeart/2016/7/layout/RepeatingBendingProcessNew"/>
    <dgm:cxn modelId="{678F5925-4826-4EC7-8B13-2D383A748103}" type="presParOf" srcId="{2276AC7A-98B6-4DE1-87EE-42C4CCBA20F3}" destId="{EA3392CE-143A-4738-99E9-034AE0528BF2}" srcOrd="2" destOrd="0" presId="urn:microsoft.com/office/officeart/2016/7/layout/RepeatingBendingProcessNew"/>
    <dgm:cxn modelId="{30424E30-5CFC-4138-8544-803D759733F9}" type="presParOf" srcId="{2276AC7A-98B6-4DE1-87EE-42C4CCBA20F3}" destId="{2D8C48A0-B2AC-4D73-85EA-414A9895C677}" srcOrd="3" destOrd="0" presId="urn:microsoft.com/office/officeart/2016/7/layout/RepeatingBendingProcessNew"/>
    <dgm:cxn modelId="{968CD916-F22B-4307-B5CC-0923257B5F8D}" type="presParOf" srcId="{2D8C48A0-B2AC-4D73-85EA-414A9895C677}" destId="{A9DF89EE-41D6-42CB-A54E-85426D6DA6A9}" srcOrd="0" destOrd="0" presId="urn:microsoft.com/office/officeart/2016/7/layout/RepeatingBendingProcessNew"/>
    <dgm:cxn modelId="{5C52D9ED-7AE5-4FB0-A13B-1A9892461E81}" type="presParOf" srcId="{2276AC7A-98B6-4DE1-87EE-42C4CCBA20F3}" destId="{D097500C-72EB-4996-8702-F228751B0053}" srcOrd="4" destOrd="0" presId="urn:microsoft.com/office/officeart/2016/7/layout/RepeatingBendingProcessNew"/>
    <dgm:cxn modelId="{30D91152-C765-42A4-8A0B-972CAFAD23BE}" type="presParOf" srcId="{2276AC7A-98B6-4DE1-87EE-42C4CCBA20F3}" destId="{993DB6A6-762F-4366-B80B-C07735246CCA}" srcOrd="5" destOrd="0" presId="urn:microsoft.com/office/officeart/2016/7/layout/RepeatingBendingProcessNew"/>
    <dgm:cxn modelId="{7C4F4AD3-9A30-40BD-A212-584A0F0CBF93}" type="presParOf" srcId="{993DB6A6-762F-4366-B80B-C07735246CCA}" destId="{61C03538-B01A-4E2C-B151-EB64B7E953C5}" srcOrd="0" destOrd="0" presId="urn:microsoft.com/office/officeart/2016/7/layout/RepeatingBendingProcessNew"/>
    <dgm:cxn modelId="{AA598737-CA4E-4F40-BB6A-3FAE60B9E2A8}" type="presParOf" srcId="{2276AC7A-98B6-4DE1-87EE-42C4CCBA20F3}" destId="{2EF7E67F-BBEC-4E91-B5AA-4E0C33B226CB}" srcOrd="6" destOrd="0" presId="urn:microsoft.com/office/officeart/2016/7/layout/RepeatingBendingProcessNew"/>
    <dgm:cxn modelId="{225AD484-B698-4CB1-9F85-F4716DB72AD2}" type="presParOf" srcId="{2276AC7A-98B6-4DE1-87EE-42C4CCBA20F3}" destId="{A65704A1-781B-4262-AD2D-6F20CDFBD535}" srcOrd="7" destOrd="0" presId="urn:microsoft.com/office/officeart/2016/7/layout/RepeatingBendingProcessNew"/>
    <dgm:cxn modelId="{E510DE2F-C91B-4E06-980F-36B1BB81A5C6}" type="presParOf" srcId="{A65704A1-781B-4262-AD2D-6F20CDFBD535}" destId="{AFD6999C-B0ED-4683-B8BE-02D1107D44B5}" srcOrd="0" destOrd="0" presId="urn:microsoft.com/office/officeart/2016/7/layout/RepeatingBendingProcessNew"/>
    <dgm:cxn modelId="{5FFD72FC-54AD-463A-A071-25C27662638B}" type="presParOf" srcId="{2276AC7A-98B6-4DE1-87EE-42C4CCBA20F3}" destId="{6F4D8E8D-049E-48CF-96F8-8D2746994789}" srcOrd="8"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634E8B-DC30-42A6-A8BF-DDDE6CA3E2B0}"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2C565755-9250-4735-9890-616224A58FCE}">
      <dgm:prSet/>
      <dgm:spPr/>
      <dgm:t>
        <a:bodyPr/>
        <a:lstStyle/>
        <a:p>
          <a:r>
            <a:rPr lang="da-DK"/>
            <a:t>Øger oplevet livskvalitet; styrker håb</a:t>
          </a:r>
          <a:endParaRPr lang="en-US"/>
        </a:p>
      </dgm:t>
    </dgm:pt>
    <dgm:pt modelId="{981DBA9E-1F32-4E97-B242-AA08199C3751}" type="parTrans" cxnId="{123F32D8-4C04-4375-8B0C-AD0254515157}">
      <dgm:prSet/>
      <dgm:spPr/>
      <dgm:t>
        <a:bodyPr/>
        <a:lstStyle/>
        <a:p>
          <a:endParaRPr lang="en-US"/>
        </a:p>
      </dgm:t>
    </dgm:pt>
    <dgm:pt modelId="{CAFBB6F1-8CFC-438A-8C26-FE00FCFB863E}" type="sibTrans" cxnId="{123F32D8-4C04-4375-8B0C-AD0254515157}">
      <dgm:prSet/>
      <dgm:spPr/>
      <dgm:t>
        <a:bodyPr/>
        <a:lstStyle/>
        <a:p>
          <a:endParaRPr lang="en-US"/>
        </a:p>
      </dgm:t>
    </dgm:pt>
    <dgm:pt modelId="{F8201B68-8DB1-4B2E-A6EC-B44029FD6288}">
      <dgm:prSet/>
      <dgm:spPr/>
      <dgm:t>
        <a:bodyPr/>
        <a:lstStyle/>
        <a:p>
          <a:r>
            <a:rPr lang="da-DK"/>
            <a:t>Styrker selvfølelse og identitet</a:t>
          </a:r>
          <a:endParaRPr lang="en-US"/>
        </a:p>
      </dgm:t>
    </dgm:pt>
    <dgm:pt modelId="{2B2BBCEE-E5F6-47DE-92B7-FCB9446C1C37}" type="parTrans" cxnId="{A72F13F4-17C6-45F2-8B29-889E97727E6A}">
      <dgm:prSet/>
      <dgm:spPr/>
      <dgm:t>
        <a:bodyPr/>
        <a:lstStyle/>
        <a:p>
          <a:endParaRPr lang="en-US"/>
        </a:p>
      </dgm:t>
    </dgm:pt>
    <dgm:pt modelId="{F8514139-0197-470F-B46F-CED22F006F74}" type="sibTrans" cxnId="{A72F13F4-17C6-45F2-8B29-889E97727E6A}">
      <dgm:prSet/>
      <dgm:spPr/>
      <dgm:t>
        <a:bodyPr/>
        <a:lstStyle/>
        <a:p>
          <a:endParaRPr lang="en-US"/>
        </a:p>
      </dgm:t>
    </dgm:pt>
    <dgm:pt modelId="{DCA426B5-FD22-436E-9030-B3C0DECBC078}">
      <dgm:prSet/>
      <dgm:spPr/>
      <dgm:t>
        <a:bodyPr/>
        <a:lstStyle/>
        <a:p>
          <a:r>
            <a:rPr lang="da-DK"/>
            <a:t>Skaber kontakt til vigtige minder og mening igennem livet</a:t>
          </a:r>
          <a:endParaRPr lang="en-US"/>
        </a:p>
      </dgm:t>
    </dgm:pt>
    <dgm:pt modelId="{6C149914-EAD4-4E85-9EAA-F3B5AFA64D57}" type="parTrans" cxnId="{542C7825-AE96-41D7-8253-D3FF4EA205BC}">
      <dgm:prSet/>
      <dgm:spPr/>
      <dgm:t>
        <a:bodyPr/>
        <a:lstStyle/>
        <a:p>
          <a:endParaRPr lang="en-US"/>
        </a:p>
      </dgm:t>
    </dgm:pt>
    <dgm:pt modelId="{EEA476C4-8F87-42E9-8549-E1184893740F}" type="sibTrans" cxnId="{542C7825-AE96-41D7-8253-D3FF4EA205BC}">
      <dgm:prSet/>
      <dgm:spPr/>
      <dgm:t>
        <a:bodyPr/>
        <a:lstStyle/>
        <a:p>
          <a:endParaRPr lang="en-US"/>
        </a:p>
      </dgm:t>
    </dgm:pt>
    <dgm:pt modelId="{13217F3F-66A9-4BE5-B74D-86ECB577D331}">
      <dgm:prSet/>
      <dgm:spPr/>
      <dgm:t>
        <a:bodyPr/>
        <a:lstStyle/>
        <a:p>
          <a:r>
            <a:rPr lang="da-DK"/>
            <a:t>Genskaber fornemmelse af at være unik som person og værdifuld som det menneske man er og har været</a:t>
          </a:r>
          <a:endParaRPr lang="en-US"/>
        </a:p>
      </dgm:t>
    </dgm:pt>
    <dgm:pt modelId="{72C8233F-428B-4505-9480-741D97B4378F}" type="parTrans" cxnId="{6F3185C5-8AAB-450B-9176-4A4A3369A9A9}">
      <dgm:prSet/>
      <dgm:spPr/>
      <dgm:t>
        <a:bodyPr/>
        <a:lstStyle/>
        <a:p>
          <a:endParaRPr lang="en-US"/>
        </a:p>
      </dgm:t>
    </dgm:pt>
    <dgm:pt modelId="{7EA56A26-48A0-4551-AA74-9405397162CA}" type="sibTrans" cxnId="{6F3185C5-8AAB-450B-9176-4A4A3369A9A9}">
      <dgm:prSet/>
      <dgm:spPr/>
      <dgm:t>
        <a:bodyPr/>
        <a:lstStyle/>
        <a:p>
          <a:endParaRPr lang="en-US"/>
        </a:p>
      </dgm:t>
    </dgm:pt>
    <dgm:pt modelId="{81FBBB13-AC70-477A-A9BB-6F2A93E6E624}">
      <dgm:prSet/>
      <dgm:spPr/>
      <dgm:t>
        <a:bodyPr/>
        <a:lstStyle/>
        <a:p>
          <a:r>
            <a:rPr lang="da-DK"/>
            <a:t>Skaber forbindelse til betydningsfulde andre og familien</a:t>
          </a:r>
          <a:endParaRPr lang="en-US"/>
        </a:p>
      </dgm:t>
    </dgm:pt>
    <dgm:pt modelId="{B0A4B8D8-AEAC-4FD4-9180-95A80AFE929D}" type="parTrans" cxnId="{A6B5FEC5-0335-4CD2-AC09-538D383A1149}">
      <dgm:prSet/>
      <dgm:spPr/>
      <dgm:t>
        <a:bodyPr/>
        <a:lstStyle/>
        <a:p>
          <a:endParaRPr lang="en-US"/>
        </a:p>
      </dgm:t>
    </dgm:pt>
    <dgm:pt modelId="{5FAF4268-5AF8-4EB7-B936-1BDB43AA7043}" type="sibTrans" cxnId="{A6B5FEC5-0335-4CD2-AC09-538D383A1149}">
      <dgm:prSet/>
      <dgm:spPr/>
      <dgm:t>
        <a:bodyPr/>
        <a:lstStyle/>
        <a:p>
          <a:endParaRPr lang="en-US"/>
        </a:p>
      </dgm:t>
    </dgm:pt>
    <dgm:pt modelId="{35E35126-4732-4605-B091-560EB8E446EF}">
      <dgm:prSet/>
      <dgm:spPr/>
      <dgm:t>
        <a:bodyPr/>
        <a:lstStyle/>
        <a:p>
          <a:r>
            <a:rPr lang="da-DK"/>
            <a:t>Øger oplevelse af værdighed</a:t>
          </a:r>
          <a:endParaRPr lang="en-US"/>
        </a:p>
      </dgm:t>
    </dgm:pt>
    <dgm:pt modelId="{5D8A8B68-C4D6-4E3E-AE2A-0C3640471EE2}" type="parTrans" cxnId="{D6CE1E20-C010-4C9D-9EBE-34DBF604D76C}">
      <dgm:prSet/>
      <dgm:spPr/>
      <dgm:t>
        <a:bodyPr/>
        <a:lstStyle/>
        <a:p>
          <a:endParaRPr lang="en-US"/>
        </a:p>
      </dgm:t>
    </dgm:pt>
    <dgm:pt modelId="{345725E7-B39E-403A-B4E3-B1A011A5A9CA}" type="sibTrans" cxnId="{D6CE1E20-C010-4C9D-9EBE-34DBF604D76C}">
      <dgm:prSet/>
      <dgm:spPr/>
      <dgm:t>
        <a:bodyPr/>
        <a:lstStyle/>
        <a:p>
          <a:endParaRPr lang="en-US"/>
        </a:p>
      </dgm:t>
    </dgm:pt>
    <dgm:pt modelId="{5C1FD179-906C-47D7-86C4-C8C668E76757}">
      <dgm:prSet/>
      <dgm:spPr/>
      <dgm:t>
        <a:bodyPr/>
        <a:lstStyle/>
        <a:p>
          <a:r>
            <a:rPr lang="da-DK" b="1"/>
            <a:t>Reducerer angst, depression, ønske om at fremskynde døden</a:t>
          </a:r>
          <a:br>
            <a:rPr lang="da-DK" b="1"/>
          </a:br>
          <a:r>
            <a:rPr lang="da-DK" b="1"/>
            <a:t>og tanker om selvmord</a:t>
          </a:r>
          <a:endParaRPr lang="en-US"/>
        </a:p>
      </dgm:t>
    </dgm:pt>
    <dgm:pt modelId="{B251ADBC-C3DE-479E-9A5D-38D1D890B0C8}" type="parTrans" cxnId="{F5A5465D-66F5-461E-A72D-F4C2427A619E}">
      <dgm:prSet/>
      <dgm:spPr/>
      <dgm:t>
        <a:bodyPr/>
        <a:lstStyle/>
        <a:p>
          <a:endParaRPr lang="en-US"/>
        </a:p>
      </dgm:t>
    </dgm:pt>
    <dgm:pt modelId="{397D03A2-9E4A-42C0-8576-C24831059C58}" type="sibTrans" cxnId="{F5A5465D-66F5-461E-A72D-F4C2427A619E}">
      <dgm:prSet/>
      <dgm:spPr/>
      <dgm:t>
        <a:bodyPr/>
        <a:lstStyle/>
        <a:p>
          <a:endParaRPr lang="en-US"/>
        </a:p>
      </dgm:t>
    </dgm:pt>
    <dgm:pt modelId="{7F347016-0322-4C37-9DCD-135C65F224EA}" type="pres">
      <dgm:prSet presAssocID="{2E634E8B-DC30-42A6-A8BF-DDDE6CA3E2B0}" presName="linear" presStyleCnt="0">
        <dgm:presLayoutVars>
          <dgm:animLvl val="lvl"/>
          <dgm:resizeHandles val="exact"/>
        </dgm:presLayoutVars>
      </dgm:prSet>
      <dgm:spPr/>
    </dgm:pt>
    <dgm:pt modelId="{E8CC4760-DC4F-46A4-97C2-73132761D941}" type="pres">
      <dgm:prSet presAssocID="{2C565755-9250-4735-9890-616224A58FCE}" presName="parentText" presStyleLbl="node1" presStyleIdx="0" presStyleCnt="7">
        <dgm:presLayoutVars>
          <dgm:chMax val="0"/>
          <dgm:bulletEnabled val="1"/>
        </dgm:presLayoutVars>
      </dgm:prSet>
      <dgm:spPr/>
    </dgm:pt>
    <dgm:pt modelId="{8ED3B39D-8369-4A8D-9854-9D0CBF9BFEFC}" type="pres">
      <dgm:prSet presAssocID="{CAFBB6F1-8CFC-438A-8C26-FE00FCFB863E}" presName="spacer" presStyleCnt="0"/>
      <dgm:spPr/>
    </dgm:pt>
    <dgm:pt modelId="{7322D755-3C86-4F99-9F29-31084A9A66AF}" type="pres">
      <dgm:prSet presAssocID="{F8201B68-8DB1-4B2E-A6EC-B44029FD6288}" presName="parentText" presStyleLbl="node1" presStyleIdx="1" presStyleCnt="7">
        <dgm:presLayoutVars>
          <dgm:chMax val="0"/>
          <dgm:bulletEnabled val="1"/>
        </dgm:presLayoutVars>
      </dgm:prSet>
      <dgm:spPr/>
    </dgm:pt>
    <dgm:pt modelId="{D669B8AD-E6D1-4FC0-A8F4-21953273DBE1}" type="pres">
      <dgm:prSet presAssocID="{F8514139-0197-470F-B46F-CED22F006F74}" presName="spacer" presStyleCnt="0"/>
      <dgm:spPr/>
    </dgm:pt>
    <dgm:pt modelId="{41E200C9-8011-4237-9038-1077C3E63E88}" type="pres">
      <dgm:prSet presAssocID="{DCA426B5-FD22-436E-9030-B3C0DECBC078}" presName="parentText" presStyleLbl="node1" presStyleIdx="2" presStyleCnt="7">
        <dgm:presLayoutVars>
          <dgm:chMax val="0"/>
          <dgm:bulletEnabled val="1"/>
        </dgm:presLayoutVars>
      </dgm:prSet>
      <dgm:spPr/>
    </dgm:pt>
    <dgm:pt modelId="{7F268F52-310F-40B4-A639-A1D91444716B}" type="pres">
      <dgm:prSet presAssocID="{EEA476C4-8F87-42E9-8549-E1184893740F}" presName="spacer" presStyleCnt="0"/>
      <dgm:spPr/>
    </dgm:pt>
    <dgm:pt modelId="{B2032681-8C53-4742-BAD5-1F81B6DD58BB}" type="pres">
      <dgm:prSet presAssocID="{13217F3F-66A9-4BE5-B74D-86ECB577D331}" presName="parentText" presStyleLbl="node1" presStyleIdx="3" presStyleCnt="7">
        <dgm:presLayoutVars>
          <dgm:chMax val="0"/>
          <dgm:bulletEnabled val="1"/>
        </dgm:presLayoutVars>
      </dgm:prSet>
      <dgm:spPr/>
    </dgm:pt>
    <dgm:pt modelId="{2D6F155B-342B-4195-A9B8-92C2D9BE656F}" type="pres">
      <dgm:prSet presAssocID="{7EA56A26-48A0-4551-AA74-9405397162CA}" presName="spacer" presStyleCnt="0"/>
      <dgm:spPr/>
    </dgm:pt>
    <dgm:pt modelId="{B0804858-E786-4093-8A0E-E0FE0BA1DEE0}" type="pres">
      <dgm:prSet presAssocID="{81FBBB13-AC70-477A-A9BB-6F2A93E6E624}" presName="parentText" presStyleLbl="node1" presStyleIdx="4" presStyleCnt="7">
        <dgm:presLayoutVars>
          <dgm:chMax val="0"/>
          <dgm:bulletEnabled val="1"/>
        </dgm:presLayoutVars>
      </dgm:prSet>
      <dgm:spPr/>
    </dgm:pt>
    <dgm:pt modelId="{B6D2A222-182D-4B83-9D8A-73EAC223E90A}" type="pres">
      <dgm:prSet presAssocID="{5FAF4268-5AF8-4EB7-B936-1BDB43AA7043}" presName="spacer" presStyleCnt="0"/>
      <dgm:spPr/>
    </dgm:pt>
    <dgm:pt modelId="{2A821D9F-7F1C-4F77-966B-4E5CEF03B59D}" type="pres">
      <dgm:prSet presAssocID="{35E35126-4732-4605-B091-560EB8E446EF}" presName="parentText" presStyleLbl="node1" presStyleIdx="5" presStyleCnt="7">
        <dgm:presLayoutVars>
          <dgm:chMax val="0"/>
          <dgm:bulletEnabled val="1"/>
        </dgm:presLayoutVars>
      </dgm:prSet>
      <dgm:spPr/>
    </dgm:pt>
    <dgm:pt modelId="{926857D9-A8C5-4CC4-A5DB-6FC11FA498D1}" type="pres">
      <dgm:prSet presAssocID="{345725E7-B39E-403A-B4E3-B1A011A5A9CA}" presName="spacer" presStyleCnt="0"/>
      <dgm:spPr/>
    </dgm:pt>
    <dgm:pt modelId="{5F64A944-51A9-4354-882C-4641060AE000}" type="pres">
      <dgm:prSet presAssocID="{5C1FD179-906C-47D7-86C4-C8C668E76757}" presName="parentText" presStyleLbl="node1" presStyleIdx="6" presStyleCnt="7">
        <dgm:presLayoutVars>
          <dgm:chMax val="0"/>
          <dgm:bulletEnabled val="1"/>
        </dgm:presLayoutVars>
      </dgm:prSet>
      <dgm:spPr/>
    </dgm:pt>
  </dgm:ptLst>
  <dgm:cxnLst>
    <dgm:cxn modelId="{794D2F19-BE01-440D-ACC4-B127E16E483B}" type="presOf" srcId="{DCA426B5-FD22-436E-9030-B3C0DECBC078}" destId="{41E200C9-8011-4237-9038-1077C3E63E88}" srcOrd="0" destOrd="0" presId="urn:microsoft.com/office/officeart/2005/8/layout/vList2"/>
    <dgm:cxn modelId="{D6CE1E20-C010-4C9D-9EBE-34DBF604D76C}" srcId="{2E634E8B-DC30-42A6-A8BF-DDDE6CA3E2B0}" destId="{35E35126-4732-4605-B091-560EB8E446EF}" srcOrd="5" destOrd="0" parTransId="{5D8A8B68-C4D6-4E3E-AE2A-0C3640471EE2}" sibTransId="{345725E7-B39E-403A-B4E3-B1A011A5A9CA}"/>
    <dgm:cxn modelId="{542C7825-AE96-41D7-8253-D3FF4EA205BC}" srcId="{2E634E8B-DC30-42A6-A8BF-DDDE6CA3E2B0}" destId="{DCA426B5-FD22-436E-9030-B3C0DECBC078}" srcOrd="2" destOrd="0" parTransId="{6C149914-EAD4-4E85-9EAA-F3B5AFA64D57}" sibTransId="{EEA476C4-8F87-42E9-8549-E1184893740F}"/>
    <dgm:cxn modelId="{7D53192D-BB2C-49C5-88FE-FF72620518B8}" type="presOf" srcId="{5C1FD179-906C-47D7-86C4-C8C668E76757}" destId="{5F64A944-51A9-4354-882C-4641060AE000}" srcOrd="0" destOrd="0" presId="urn:microsoft.com/office/officeart/2005/8/layout/vList2"/>
    <dgm:cxn modelId="{F5A5465D-66F5-461E-A72D-F4C2427A619E}" srcId="{2E634E8B-DC30-42A6-A8BF-DDDE6CA3E2B0}" destId="{5C1FD179-906C-47D7-86C4-C8C668E76757}" srcOrd="6" destOrd="0" parTransId="{B251ADBC-C3DE-479E-9A5D-38D1D890B0C8}" sibTransId="{397D03A2-9E4A-42C0-8576-C24831059C58}"/>
    <dgm:cxn modelId="{B23D2A64-3D02-4467-A9C5-C30EA3DAEF1F}" type="presOf" srcId="{13217F3F-66A9-4BE5-B74D-86ECB577D331}" destId="{B2032681-8C53-4742-BAD5-1F81B6DD58BB}" srcOrd="0" destOrd="0" presId="urn:microsoft.com/office/officeart/2005/8/layout/vList2"/>
    <dgm:cxn modelId="{850F4B87-64A4-42F9-9F9B-1CD5B51D5869}" type="presOf" srcId="{2E634E8B-DC30-42A6-A8BF-DDDE6CA3E2B0}" destId="{7F347016-0322-4C37-9DCD-135C65F224EA}" srcOrd="0" destOrd="0" presId="urn:microsoft.com/office/officeart/2005/8/layout/vList2"/>
    <dgm:cxn modelId="{BB5CE691-1666-4288-8023-492AAE4D37F1}" type="presOf" srcId="{2C565755-9250-4735-9890-616224A58FCE}" destId="{E8CC4760-DC4F-46A4-97C2-73132761D941}" srcOrd="0" destOrd="0" presId="urn:microsoft.com/office/officeart/2005/8/layout/vList2"/>
    <dgm:cxn modelId="{71ABA0A9-5CFA-4A8E-AF0E-DA398F7CEA18}" type="presOf" srcId="{35E35126-4732-4605-B091-560EB8E446EF}" destId="{2A821D9F-7F1C-4F77-966B-4E5CEF03B59D}" srcOrd="0" destOrd="0" presId="urn:microsoft.com/office/officeart/2005/8/layout/vList2"/>
    <dgm:cxn modelId="{8D8E59BA-22B4-4AEC-8BA6-8927D4EAE19A}" type="presOf" srcId="{81FBBB13-AC70-477A-A9BB-6F2A93E6E624}" destId="{B0804858-E786-4093-8A0E-E0FE0BA1DEE0}" srcOrd="0" destOrd="0" presId="urn:microsoft.com/office/officeart/2005/8/layout/vList2"/>
    <dgm:cxn modelId="{6F3185C5-8AAB-450B-9176-4A4A3369A9A9}" srcId="{2E634E8B-DC30-42A6-A8BF-DDDE6CA3E2B0}" destId="{13217F3F-66A9-4BE5-B74D-86ECB577D331}" srcOrd="3" destOrd="0" parTransId="{72C8233F-428B-4505-9480-741D97B4378F}" sibTransId="{7EA56A26-48A0-4551-AA74-9405397162CA}"/>
    <dgm:cxn modelId="{A6B5FEC5-0335-4CD2-AC09-538D383A1149}" srcId="{2E634E8B-DC30-42A6-A8BF-DDDE6CA3E2B0}" destId="{81FBBB13-AC70-477A-A9BB-6F2A93E6E624}" srcOrd="4" destOrd="0" parTransId="{B0A4B8D8-AEAC-4FD4-9180-95A80AFE929D}" sibTransId="{5FAF4268-5AF8-4EB7-B936-1BDB43AA7043}"/>
    <dgm:cxn modelId="{123F32D8-4C04-4375-8B0C-AD0254515157}" srcId="{2E634E8B-DC30-42A6-A8BF-DDDE6CA3E2B0}" destId="{2C565755-9250-4735-9890-616224A58FCE}" srcOrd="0" destOrd="0" parTransId="{981DBA9E-1F32-4E97-B242-AA08199C3751}" sibTransId="{CAFBB6F1-8CFC-438A-8C26-FE00FCFB863E}"/>
    <dgm:cxn modelId="{A54EFBF3-49F0-4EFC-AA69-41705F3B7879}" type="presOf" srcId="{F8201B68-8DB1-4B2E-A6EC-B44029FD6288}" destId="{7322D755-3C86-4F99-9F29-31084A9A66AF}" srcOrd="0" destOrd="0" presId="urn:microsoft.com/office/officeart/2005/8/layout/vList2"/>
    <dgm:cxn modelId="{A72F13F4-17C6-45F2-8B29-889E97727E6A}" srcId="{2E634E8B-DC30-42A6-A8BF-DDDE6CA3E2B0}" destId="{F8201B68-8DB1-4B2E-A6EC-B44029FD6288}" srcOrd="1" destOrd="0" parTransId="{2B2BBCEE-E5F6-47DE-92B7-FCB9446C1C37}" sibTransId="{F8514139-0197-470F-B46F-CED22F006F74}"/>
    <dgm:cxn modelId="{068A23B0-6571-49DF-869C-E0C9703130D1}" type="presParOf" srcId="{7F347016-0322-4C37-9DCD-135C65F224EA}" destId="{E8CC4760-DC4F-46A4-97C2-73132761D941}" srcOrd="0" destOrd="0" presId="urn:microsoft.com/office/officeart/2005/8/layout/vList2"/>
    <dgm:cxn modelId="{137D9088-A49D-4593-9932-4AA2C2C1740A}" type="presParOf" srcId="{7F347016-0322-4C37-9DCD-135C65F224EA}" destId="{8ED3B39D-8369-4A8D-9854-9D0CBF9BFEFC}" srcOrd="1" destOrd="0" presId="urn:microsoft.com/office/officeart/2005/8/layout/vList2"/>
    <dgm:cxn modelId="{E0395802-FC1F-4CA4-AA95-C80497DB8190}" type="presParOf" srcId="{7F347016-0322-4C37-9DCD-135C65F224EA}" destId="{7322D755-3C86-4F99-9F29-31084A9A66AF}" srcOrd="2" destOrd="0" presId="urn:microsoft.com/office/officeart/2005/8/layout/vList2"/>
    <dgm:cxn modelId="{6D8FC15E-EACB-4CBE-8437-A7571686CEF4}" type="presParOf" srcId="{7F347016-0322-4C37-9DCD-135C65F224EA}" destId="{D669B8AD-E6D1-4FC0-A8F4-21953273DBE1}" srcOrd="3" destOrd="0" presId="urn:microsoft.com/office/officeart/2005/8/layout/vList2"/>
    <dgm:cxn modelId="{7257C529-3999-4F38-B57C-3C18D31808F7}" type="presParOf" srcId="{7F347016-0322-4C37-9DCD-135C65F224EA}" destId="{41E200C9-8011-4237-9038-1077C3E63E88}" srcOrd="4" destOrd="0" presId="urn:microsoft.com/office/officeart/2005/8/layout/vList2"/>
    <dgm:cxn modelId="{0F4EA87C-A1A1-4078-A273-994A161B0035}" type="presParOf" srcId="{7F347016-0322-4C37-9DCD-135C65F224EA}" destId="{7F268F52-310F-40B4-A639-A1D91444716B}" srcOrd="5" destOrd="0" presId="urn:microsoft.com/office/officeart/2005/8/layout/vList2"/>
    <dgm:cxn modelId="{A40664B9-9C8F-4D00-9664-2434FAAFEC26}" type="presParOf" srcId="{7F347016-0322-4C37-9DCD-135C65F224EA}" destId="{B2032681-8C53-4742-BAD5-1F81B6DD58BB}" srcOrd="6" destOrd="0" presId="urn:microsoft.com/office/officeart/2005/8/layout/vList2"/>
    <dgm:cxn modelId="{7EB90BF2-4F18-450B-B947-4A4CC34E352D}" type="presParOf" srcId="{7F347016-0322-4C37-9DCD-135C65F224EA}" destId="{2D6F155B-342B-4195-A9B8-92C2D9BE656F}" srcOrd="7" destOrd="0" presId="urn:microsoft.com/office/officeart/2005/8/layout/vList2"/>
    <dgm:cxn modelId="{95202040-15F6-4AEB-A4AD-CC1C457D3CDA}" type="presParOf" srcId="{7F347016-0322-4C37-9DCD-135C65F224EA}" destId="{B0804858-E786-4093-8A0E-E0FE0BA1DEE0}" srcOrd="8" destOrd="0" presId="urn:microsoft.com/office/officeart/2005/8/layout/vList2"/>
    <dgm:cxn modelId="{E0FF0AFD-CF5B-4056-8684-C3BD834E612B}" type="presParOf" srcId="{7F347016-0322-4C37-9DCD-135C65F224EA}" destId="{B6D2A222-182D-4B83-9D8A-73EAC223E90A}" srcOrd="9" destOrd="0" presId="urn:microsoft.com/office/officeart/2005/8/layout/vList2"/>
    <dgm:cxn modelId="{15F2019E-D546-4D54-BF87-57A07F6703C1}" type="presParOf" srcId="{7F347016-0322-4C37-9DCD-135C65F224EA}" destId="{2A821D9F-7F1C-4F77-966B-4E5CEF03B59D}" srcOrd="10" destOrd="0" presId="urn:microsoft.com/office/officeart/2005/8/layout/vList2"/>
    <dgm:cxn modelId="{07F970BE-A4B0-4DC0-95D1-EED77D602B21}" type="presParOf" srcId="{7F347016-0322-4C37-9DCD-135C65F224EA}" destId="{926857D9-A8C5-4CC4-A5DB-6FC11FA498D1}" srcOrd="11" destOrd="0" presId="urn:microsoft.com/office/officeart/2005/8/layout/vList2"/>
    <dgm:cxn modelId="{14F8B38B-B5AA-4EE9-B67D-4C8A0CA568B3}" type="presParOf" srcId="{7F347016-0322-4C37-9DCD-135C65F224EA}" destId="{5F64A944-51A9-4354-882C-4641060AE000}"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64DFB82-844C-4803-A802-EB19A567FC34}" type="doc">
      <dgm:prSet loTypeId="urn:microsoft.com/office/officeart/2008/layout/LinedList" loCatId="list" qsTypeId="urn:microsoft.com/office/officeart/2005/8/quickstyle/simple4" qsCatId="simple" csTypeId="urn:microsoft.com/office/officeart/2005/8/colors/colorful1" csCatId="colorful" phldr="1"/>
      <dgm:spPr/>
      <dgm:t>
        <a:bodyPr/>
        <a:lstStyle/>
        <a:p>
          <a:endParaRPr lang="en-US"/>
        </a:p>
      </dgm:t>
    </dgm:pt>
    <dgm:pt modelId="{60E57B45-8B68-4542-8EC0-34241138EB5F}">
      <dgm:prSet/>
      <dgm:spPr/>
      <dgm:t>
        <a:bodyPr/>
        <a:lstStyle/>
        <a:p>
          <a:r>
            <a:rPr lang="en-GB" dirty="0" err="1"/>
            <a:t>Hvilke</a:t>
          </a:r>
          <a:r>
            <a:rPr lang="en-GB" dirty="0"/>
            <a:t> </a:t>
          </a:r>
          <a:r>
            <a:rPr lang="en-GB" dirty="0" err="1"/>
            <a:t>spor</a:t>
          </a:r>
          <a:r>
            <a:rPr lang="en-GB" dirty="0"/>
            <a:t> </a:t>
          </a:r>
          <a:r>
            <a:rPr lang="en-GB" dirty="0" err="1"/>
            <a:t>satte</a:t>
          </a:r>
          <a:r>
            <a:rPr lang="en-GB" dirty="0"/>
            <a:t> Elisabeth</a:t>
          </a:r>
          <a:endParaRPr lang="en-US" dirty="0"/>
        </a:p>
      </dgm:t>
    </dgm:pt>
    <dgm:pt modelId="{F4976C73-3B19-4BE0-A432-9002AC0DC3B5}" type="parTrans" cxnId="{73414F7F-CAFC-4F09-A512-737B8C92B647}">
      <dgm:prSet/>
      <dgm:spPr/>
      <dgm:t>
        <a:bodyPr/>
        <a:lstStyle/>
        <a:p>
          <a:endParaRPr lang="en-US"/>
        </a:p>
      </dgm:t>
    </dgm:pt>
    <dgm:pt modelId="{E38F2801-528C-47C5-A1C0-3FA42B24C349}" type="sibTrans" cxnId="{73414F7F-CAFC-4F09-A512-737B8C92B647}">
      <dgm:prSet/>
      <dgm:spPr/>
      <dgm:t>
        <a:bodyPr/>
        <a:lstStyle/>
        <a:p>
          <a:endParaRPr lang="en-US"/>
        </a:p>
      </dgm:t>
    </dgm:pt>
    <dgm:pt modelId="{2F3E25E4-B6FC-46F0-A2C5-DA469F8764FA}">
      <dgm:prSet/>
      <dgm:spPr/>
      <dgm:t>
        <a:bodyPr/>
        <a:lstStyle/>
        <a:p>
          <a:r>
            <a:rPr lang="en-GB" dirty="0" err="1"/>
            <a:t>Hvordan</a:t>
          </a:r>
          <a:r>
            <a:rPr lang="en-GB" dirty="0"/>
            <a:t> lever Elisabeth </a:t>
          </a:r>
          <a:r>
            <a:rPr lang="en-GB" dirty="0" err="1"/>
            <a:t>videre</a:t>
          </a:r>
          <a:endParaRPr lang="en-US" dirty="0"/>
        </a:p>
      </dgm:t>
    </dgm:pt>
    <dgm:pt modelId="{D9720783-3DF8-4B6A-8233-981377E948C3}" type="parTrans" cxnId="{4563F0A7-EB01-4344-984B-A2E2D9EA7B7B}">
      <dgm:prSet/>
      <dgm:spPr/>
      <dgm:t>
        <a:bodyPr/>
        <a:lstStyle/>
        <a:p>
          <a:endParaRPr lang="en-US"/>
        </a:p>
      </dgm:t>
    </dgm:pt>
    <dgm:pt modelId="{ABD35D53-96EA-4E1E-87B2-143B654549E8}" type="sibTrans" cxnId="{4563F0A7-EB01-4344-984B-A2E2D9EA7B7B}">
      <dgm:prSet/>
      <dgm:spPr/>
      <dgm:t>
        <a:bodyPr/>
        <a:lstStyle/>
        <a:p>
          <a:endParaRPr lang="en-US"/>
        </a:p>
      </dgm:t>
    </dgm:pt>
    <dgm:pt modelId="{AD9E3D4F-7363-41B1-8A31-C25AE0220960}">
      <dgm:prSet/>
      <dgm:spPr/>
      <dgm:t>
        <a:bodyPr/>
        <a:lstStyle/>
        <a:p>
          <a:r>
            <a:rPr lang="en-GB"/>
            <a:t>Hvad betød Elisabeth for jeres familie</a:t>
          </a:r>
          <a:endParaRPr lang="en-US"/>
        </a:p>
      </dgm:t>
    </dgm:pt>
    <dgm:pt modelId="{4B2B9F26-7AEF-4C4A-AFD5-F05002F7236E}" type="parTrans" cxnId="{6AD19A64-0B9B-4CC5-959E-651BDB27B45D}">
      <dgm:prSet/>
      <dgm:spPr/>
      <dgm:t>
        <a:bodyPr/>
        <a:lstStyle/>
        <a:p>
          <a:endParaRPr lang="en-US"/>
        </a:p>
      </dgm:t>
    </dgm:pt>
    <dgm:pt modelId="{E77DF2C1-C01E-49E8-9CC4-48D40185ACFF}" type="sibTrans" cxnId="{6AD19A64-0B9B-4CC5-959E-651BDB27B45D}">
      <dgm:prSet/>
      <dgm:spPr/>
      <dgm:t>
        <a:bodyPr/>
        <a:lstStyle/>
        <a:p>
          <a:endParaRPr lang="en-US"/>
        </a:p>
      </dgm:t>
    </dgm:pt>
    <dgm:pt modelId="{E4E043C7-2ADE-4C88-9743-0F0515FFBCD1}">
      <dgm:prSet/>
      <dgm:spPr/>
      <dgm:t>
        <a:bodyPr/>
        <a:lstStyle/>
        <a:p>
          <a:r>
            <a:rPr lang="en-GB" dirty="0" err="1"/>
            <a:t>Hvordan</a:t>
          </a:r>
          <a:r>
            <a:rPr lang="en-GB" dirty="0"/>
            <a:t> var Elisabeth</a:t>
          </a:r>
          <a:endParaRPr lang="en-US" dirty="0"/>
        </a:p>
      </dgm:t>
    </dgm:pt>
    <dgm:pt modelId="{A477D40A-431B-45B2-8C06-85C69E57143F}" type="parTrans" cxnId="{F6E6C349-77AC-4730-A354-3BB1351543C0}">
      <dgm:prSet/>
      <dgm:spPr/>
      <dgm:t>
        <a:bodyPr/>
        <a:lstStyle/>
        <a:p>
          <a:endParaRPr lang="en-US"/>
        </a:p>
      </dgm:t>
    </dgm:pt>
    <dgm:pt modelId="{360B3568-1687-49B0-94DF-8B72F015ED02}" type="sibTrans" cxnId="{F6E6C349-77AC-4730-A354-3BB1351543C0}">
      <dgm:prSet/>
      <dgm:spPr/>
      <dgm:t>
        <a:bodyPr/>
        <a:lstStyle/>
        <a:p>
          <a:endParaRPr lang="en-US"/>
        </a:p>
      </dgm:t>
    </dgm:pt>
    <dgm:pt modelId="{6E667B64-65B3-47A5-891E-F4354421CFE7}">
      <dgm:prSet/>
      <dgm:spPr/>
      <dgm:t>
        <a:bodyPr/>
        <a:lstStyle/>
        <a:p>
          <a:r>
            <a:rPr lang="en-GB" dirty="0" err="1"/>
            <a:t>Tro</a:t>
          </a:r>
          <a:r>
            <a:rPr lang="en-GB" dirty="0"/>
            <a:t> </a:t>
          </a:r>
          <a:r>
            <a:rPr lang="en-GB" dirty="0" err="1"/>
            <a:t>og</a:t>
          </a:r>
          <a:r>
            <a:rPr lang="en-GB" dirty="0"/>
            <a:t> </a:t>
          </a:r>
          <a:r>
            <a:rPr lang="en-GB" dirty="0" err="1"/>
            <a:t>håb</a:t>
          </a:r>
          <a:r>
            <a:rPr lang="en-GB" dirty="0"/>
            <a:t>; </a:t>
          </a:r>
          <a:r>
            <a:rPr lang="en-GB" dirty="0" err="1"/>
            <a:t>hvordan</a:t>
          </a:r>
          <a:r>
            <a:rPr lang="en-GB" dirty="0"/>
            <a:t> </a:t>
          </a:r>
          <a:r>
            <a:rPr lang="en-GB" dirty="0" err="1"/>
            <a:t>klarede</a:t>
          </a:r>
          <a:r>
            <a:rPr lang="en-GB" dirty="0"/>
            <a:t> I det?</a:t>
          </a:r>
          <a:endParaRPr lang="en-US" dirty="0"/>
        </a:p>
      </dgm:t>
    </dgm:pt>
    <dgm:pt modelId="{51493B74-81B0-44B2-BA20-4DE66F11406D}" type="parTrans" cxnId="{A527BF5A-DA60-4A62-857F-5B62BA60329C}">
      <dgm:prSet/>
      <dgm:spPr/>
      <dgm:t>
        <a:bodyPr/>
        <a:lstStyle/>
        <a:p>
          <a:endParaRPr lang="en-US"/>
        </a:p>
      </dgm:t>
    </dgm:pt>
    <dgm:pt modelId="{92014923-C4A6-4624-B681-05B26E92A2C3}" type="sibTrans" cxnId="{A527BF5A-DA60-4A62-857F-5B62BA60329C}">
      <dgm:prSet/>
      <dgm:spPr/>
      <dgm:t>
        <a:bodyPr/>
        <a:lstStyle/>
        <a:p>
          <a:endParaRPr lang="en-US"/>
        </a:p>
      </dgm:t>
    </dgm:pt>
    <dgm:pt modelId="{7BA03A82-A7A8-4190-94D4-4D9043DCC8D3}">
      <dgm:prSet/>
      <dgm:spPr/>
      <dgm:t>
        <a:bodyPr/>
        <a:lstStyle/>
        <a:p>
          <a:r>
            <a:rPr lang="en-GB"/>
            <a:t>Værdier</a:t>
          </a:r>
          <a:endParaRPr lang="en-US"/>
        </a:p>
      </dgm:t>
    </dgm:pt>
    <dgm:pt modelId="{A218F3FC-5692-402A-9096-19E9D272F749}" type="parTrans" cxnId="{34748FA9-2C81-45D4-9385-76A9C02B42D8}">
      <dgm:prSet/>
      <dgm:spPr/>
      <dgm:t>
        <a:bodyPr/>
        <a:lstStyle/>
        <a:p>
          <a:endParaRPr lang="en-US"/>
        </a:p>
      </dgm:t>
    </dgm:pt>
    <dgm:pt modelId="{C3DC06AA-BC8A-47E6-8F31-99F5A24F0014}" type="sibTrans" cxnId="{34748FA9-2C81-45D4-9385-76A9C02B42D8}">
      <dgm:prSet/>
      <dgm:spPr/>
      <dgm:t>
        <a:bodyPr/>
        <a:lstStyle/>
        <a:p>
          <a:endParaRPr lang="en-US"/>
        </a:p>
      </dgm:t>
    </dgm:pt>
    <dgm:pt modelId="{4B1DEAB2-CB54-44EA-B093-921EF7C26135}">
      <dgm:prSet/>
      <dgm:spPr/>
      <dgm:t>
        <a:bodyPr/>
        <a:lstStyle/>
        <a:p>
          <a:r>
            <a:rPr lang="en-GB" dirty="0" err="1"/>
            <a:t>Brev</a:t>
          </a:r>
          <a:r>
            <a:rPr lang="en-GB" dirty="0"/>
            <a:t> </a:t>
          </a:r>
          <a:r>
            <a:rPr lang="en-GB" dirty="0" err="1"/>
            <a:t>til</a:t>
          </a:r>
          <a:r>
            <a:rPr lang="en-GB" dirty="0"/>
            <a:t> </a:t>
          </a:r>
          <a:r>
            <a:rPr lang="en-GB" dirty="0" err="1"/>
            <a:t>storesøster</a:t>
          </a:r>
          <a:r>
            <a:rPr lang="en-GB" dirty="0"/>
            <a:t>.</a:t>
          </a:r>
          <a:endParaRPr lang="en-US" dirty="0"/>
        </a:p>
      </dgm:t>
    </dgm:pt>
    <dgm:pt modelId="{3779848F-0B0C-4AFB-B375-022C7C174B62}" type="parTrans" cxnId="{E5570F9B-9B8E-4994-BB76-98610A57F17D}">
      <dgm:prSet/>
      <dgm:spPr/>
      <dgm:t>
        <a:bodyPr/>
        <a:lstStyle/>
        <a:p>
          <a:endParaRPr lang="en-US"/>
        </a:p>
      </dgm:t>
    </dgm:pt>
    <dgm:pt modelId="{6D3FC862-CECD-4E15-B298-A05B78F3025C}" type="sibTrans" cxnId="{E5570F9B-9B8E-4994-BB76-98610A57F17D}">
      <dgm:prSet/>
      <dgm:spPr/>
      <dgm:t>
        <a:bodyPr/>
        <a:lstStyle/>
        <a:p>
          <a:endParaRPr lang="en-US"/>
        </a:p>
      </dgm:t>
    </dgm:pt>
    <dgm:pt modelId="{2B0EBF54-79C0-42E3-8590-302BF0ACDEFB}">
      <dgm:prSet/>
      <dgm:spPr/>
      <dgm:t>
        <a:bodyPr/>
        <a:lstStyle/>
        <a:p>
          <a:r>
            <a:rPr lang="en-US" dirty="0" err="1"/>
            <a:t>Hvad</a:t>
          </a:r>
          <a:r>
            <a:rPr lang="en-US" dirty="0"/>
            <a:t> bringer I med </a:t>
          </a:r>
          <a:r>
            <a:rPr lang="en-US" dirty="0" err="1"/>
            <a:t>jer</a:t>
          </a:r>
          <a:r>
            <a:rPr lang="en-US" dirty="0"/>
            <a:t> </a:t>
          </a:r>
          <a:r>
            <a:rPr lang="en-US" dirty="0" err="1"/>
            <a:t>ind</a:t>
          </a:r>
          <a:r>
            <a:rPr lang="en-US" dirty="0"/>
            <a:t> I det </a:t>
          </a:r>
          <a:r>
            <a:rPr lang="en-US" dirty="0" err="1"/>
            <a:t>fremtidige</a:t>
          </a:r>
          <a:r>
            <a:rPr lang="en-US" dirty="0"/>
            <a:t> liv?</a:t>
          </a:r>
        </a:p>
      </dgm:t>
    </dgm:pt>
    <dgm:pt modelId="{7A54C8E6-E119-47E1-B7DF-D45C47F028C5}" type="parTrans" cxnId="{1BA25099-3A7D-4154-8AED-0D28BAAE37AC}">
      <dgm:prSet/>
      <dgm:spPr/>
      <dgm:t>
        <a:bodyPr/>
        <a:lstStyle/>
        <a:p>
          <a:endParaRPr lang="en-DK"/>
        </a:p>
      </dgm:t>
    </dgm:pt>
    <dgm:pt modelId="{AEAC27E0-7F2C-4EE2-B03B-1D6F612870D1}" type="sibTrans" cxnId="{1BA25099-3A7D-4154-8AED-0D28BAAE37AC}">
      <dgm:prSet/>
      <dgm:spPr/>
      <dgm:t>
        <a:bodyPr/>
        <a:lstStyle/>
        <a:p>
          <a:endParaRPr lang="en-DK"/>
        </a:p>
      </dgm:t>
    </dgm:pt>
    <dgm:pt modelId="{08FC926A-AAE9-413A-96D3-AF789A050BE6}">
      <dgm:prSet/>
      <dgm:spPr/>
      <dgm:t>
        <a:bodyPr/>
        <a:lstStyle/>
        <a:p>
          <a:endParaRPr lang="en-US" dirty="0"/>
        </a:p>
      </dgm:t>
    </dgm:pt>
    <dgm:pt modelId="{73E658A7-039E-485F-BA16-F9A8D2EC08E4}" type="parTrans" cxnId="{BC16691B-A178-47C6-A8B7-0B26DBDD1809}">
      <dgm:prSet/>
      <dgm:spPr/>
      <dgm:t>
        <a:bodyPr/>
        <a:lstStyle/>
        <a:p>
          <a:endParaRPr lang="en-DK"/>
        </a:p>
      </dgm:t>
    </dgm:pt>
    <dgm:pt modelId="{E7940AAA-B841-4282-8970-DABFE3CBB852}" type="sibTrans" cxnId="{BC16691B-A178-47C6-A8B7-0B26DBDD1809}">
      <dgm:prSet/>
      <dgm:spPr/>
      <dgm:t>
        <a:bodyPr/>
        <a:lstStyle/>
        <a:p>
          <a:endParaRPr lang="en-DK"/>
        </a:p>
      </dgm:t>
    </dgm:pt>
    <dgm:pt modelId="{0F71C840-87CD-4C0D-8412-45B1C9336476}" type="pres">
      <dgm:prSet presAssocID="{B64DFB82-844C-4803-A802-EB19A567FC34}" presName="vert0" presStyleCnt="0">
        <dgm:presLayoutVars>
          <dgm:dir/>
          <dgm:animOne val="branch"/>
          <dgm:animLvl val="lvl"/>
        </dgm:presLayoutVars>
      </dgm:prSet>
      <dgm:spPr/>
    </dgm:pt>
    <dgm:pt modelId="{5B300225-C23D-4E47-A340-FFEC87874114}" type="pres">
      <dgm:prSet presAssocID="{60E57B45-8B68-4542-8EC0-34241138EB5F}" presName="thickLine" presStyleLbl="alignNode1" presStyleIdx="0" presStyleCnt="9"/>
      <dgm:spPr/>
    </dgm:pt>
    <dgm:pt modelId="{1652428E-DD98-4105-96AF-C675AC72A374}" type="pres">
      <dgm:prSet presAssocID="{60E57B45-8B68-4542-8EC0-34241138EB5F}" presName="horz1" presStyleCnt="0"/>
      <dgm:spPr/>
    </dgm:pt>
    <dgm:pt modelId="{A0FCE970-9F95-4FAB-878F-EC71D14F1FEE}" type="pres">
      <dgm:prSet presAssocID="{60E57B45-8B68-4542-8EC0-34241138EB5F}" presName="tx1" presStyleLbl="revTx" presStyleIdx="0" presStyleCnt="9"/>
      <dgm:spPr/>
    </dgm:pt>
    <dgm:pt modelId="{A5A995EA-C4EA-43BA-B855-3E8725744466}" type="pres">
      <dgm:prSet presAssocID="{60E57B45-8B68-4542-8EC0-34241138EB5F}" presName="vert1" presStyleCnt="0"/>
      <dgm:spPr/>
    </dgm:pt>
    <dgm:pt modelId="{30C862BE-F632-434E-A958-916712E1D671}" type="pres">
      <dgm:prSet presAssocID="{2F3E25E4-B6FC-46F0-A2C5-DA469F8764FA}" presName="thickLine" presStyleLbl="alignNode1" presStyleIdx="1" presStyleCnt="9"/>
      <dgm:spPr/>
    </dgm:pt>
    <dgm:pt modelId="{BC0A6817-F107-4DD7-8146-2B662C831156}" type="pres">
      <dgm:prSet presAssocID="{2F3E25E4-B6FC-46F0-A2C5-DA469F8764FA}" presName="horz1" presStyleCnt="0"/>
      <dgm:spPr/>
    </dgm:pt>
    <dgm:pt modelId="{212D586F-3D08-4A06-BC84-D9D2EF05618B}" type="pres">
      <dgm:prSet presAssocID="{2F3E25E4-B6FC-46F0-A2C5-DA469F8764FA}" presName="tx1" presStyleLbl="revTx" presStyleIdx="1" presStyleCnt="9"/>
      <dgm:spPr/>
    </dgm:pt>
    <dgm:pt modelId="{2C6577B8-0DAC-4B00-B16F-73AEA27D28AC}" type="pres">
      <dgm:prSet presAssocID="{2F3E25E4-B6FC-46F0-A2C5-DA469F8764FA}" presName="vert1" presStyleCnt="0"/>
      <dgm:spPr/>
    </dgm:pt>
    <dgm:pt modelId="{FC34FCB8-4B4E-4863-AD9D-4D729F9CFA58}" type="pres">
      <dgm:prSet presAssocID="{AD9E3D4F-7363-41B1-8A31-C25AE0220960}" presName="thickLine" presStyleLbl="alignNode1" presStyleIdx="2" presStyleCnt="9"/>
      <dgm:spPr/>
    </dgm:pt>
    <dgm:pt modelId="{88BC8B6D-760D-4345-B6F1-5961CE48B214}" type="pres">
      <dgm:prSet presAssocID="{AD9E3D4F-7363-41B1-8A31-C25AE0220960}" presName="horz1" presStyleCnt="0"/>
      <dgm:spPr/>
    </dgm:pt>
    <dgm:pt modelId="{143F4FB7-95FD-4742-B60A-A43DE4C744D8}" type="pres">
      <dgm:prSet presAssocID="{AD9E3D4F-7363-41B1-8A31-C25AE0220960}" presName="tx1" presStyleLbl="revTx" presStyleIdx="2" presStyleCnt="9"/>
      <dgm:spPr/>
    </dgm:pt>
    <dgm:pt modelId="{078EE44E-6110-465E-89EC-5F84684F0B4A}" type="pres">
      <dgm:prSet presAssocID="{AD9E3D4F-7363-41B1-8A31-C25AE0220960}" presName="vert1" presStyleCnt="0"/>
      <dgm:spPr/>
    </dgm:pt>
    <dgm:pt modelId="{844A623C-AF02-4F84-9EDA-86F0A8C3E3DB}" type="pres">
      <dgm:prSet presAssocID="{E4E043C7-2ADE-4C88-9743-0F0515FFBCD1}" presName="thickLine" presStyleLbl="alignNode1" presStyleIdx="3" presStyleCnt="9"/>
      <dgm:spPr/>
    </dgm:pt>
    <dgm:pt modelId="{6C1EEF2A-BF51-4665-B383-8EC49C7AEFCA}" type="pres">
      <dgm:prSet presAssocID="{E4E043C7-2ADE-4C88-9743-0F0515FFBCD1}" presName="horz1" presStyleCnt="0"/>
      <dgm:spPr/>
    </dgm:pt>
    <dgm:pt modelId="{B30DB986-6256-48D8-9E0F-6F5EEC57E4F0}" type="pres">
      <dgm:prSet presAssocID="{E4E043C7-2ADE-4C88-9743-0F0515FFBCD1}" presName="tx1" presStyleLbl="revTx" presStyleIdx="3" presStyleCnt="9"/>
      <dgm:spPr/>
    </dgm:pt>
    <dgm:pt modelId="{982B6CCD-ECF1-41EB-80E3-6D7BA6B69CEB}" type="pres">
      <dgm:prSet presAssocID="{E4E043C7-2ADE-4C88-9743-0F0515FFBCD1}" presName="vert1" presStyleCnt="0"/>
      <dgm:spPr/>
    </dgm:pt>
    <dgm:pt modelId="{21AD2674-A3D7-4CA5-A73D-D6443646A05B}" type="pres">
      <dgm:prSet presAssocID="{6E667B64-65B3-47A5-891E-F4354421CFE7}" presName="thickLine" presStyleLbl="alignNode1" presStyleIdx="4" presStyleCnt="9"/>
      <dgm:spPr/>
    </dgm:pt>
    <dgm:pt modelId="{1128C4F7-F5F4-40D8-80CC-31118A75ABF9}" type="pres">
      <dgm:prSet presAssocID="{6E667B64-65B3-47A5-891E-F4354421CFE7}" presName="horz1" presStyleCnt="0"/>
      <dgm:spPr/>
    </dgm:pt>
    <dgm:pt modelId="{81C0316E-C6BD-4DE5-8634-F6167E7AF974}" type="pres">
      <dgm:prSet presAssocID="{6E667B64-65B3-47A5-891E-F4354421CFE7}" presName="tx1" presStyleLbl="revTx" presStyleIdx="4" presStyleCnt="9"/>
      <dgm:spPr/>
    </dgm:pt>
    <dgm:pt modelId="{88A2BB1A-8E8B-4D86-A9F4-11F35925C355}" type="pres">
      <dgm:prSet presAssocID="{6E667B64-65B3-47A5-891E-F4354421CFE7}" presName="vert1" presStyleCnt="0"/>
      <dgm:spPr/>
    </dgm:pt>
    <dgm:pt modelId="{AC4B81F2-C97F-40FA-BD2E-3CF29EECEE12}" type="pres">
      <dgm:prSet presAssocID="{7BA03A82-A7A8-4190-94D4-4D9043DCC8D3}" presName="thickLine" presStyleLbl="alignNode1" presStyleIdx="5" presStyleCnt="9"/>
      <dgm:spPr/>
    </dgm:pt>
    <dgm:pt modelId="{1AC8C213-09CD-43E6-AA36-21F80280518B}" type="pres">
      <dgm:prSet presAssocID="{7BA03A82-A7A8-4190-94D4-4D9043DCC8D3}" presName="horz1" presStyleCnt="0"/>
      <dgm:spPr/>
    </dgm:pt>
    <dgm:pt modelId="{99EAF793-9DC2-480C-BFE0-64A247065B39}" type="pres">
      <dgm:prSet presAssocID="{7BA03A82-A7A8-4190-94D4-4D9043DCC8D3}" presName="tx1" presStyleLbl="revTx" presStyleIdx="5" presStyleCnt="9"/>
      <dgm:spPr/>
    </dgm:pt>
    <dgm:pt modelId="{1D1E0F60-B6D9-43D3-9B65-4AFC348C826F}" type="pres">
      <dgm:prSet presAssocID="{7BA03A82-A7A8-4190-94D4-4D9043DCC8D3}" presName="vert1" presStyleCnt="0"/>
      <dgm:spPr/>
    </dgm:pt>
    <dgm:pt modelId="{A1464273-1B47-4B86-9F1D-D7B6ED6F5C78}" type="pres">
      <dgm:prSet presAssocID="{4B1DEAB2-CB54-44EA-B093-921EF7C26135}" presName="thickLine" presStyleLbl="alignNode1" presStyleIdx="6" presStyleCnt="9"/>
      <dgm:spPr/>
    </dgm:pt>
    <dgm:pt modelId="{7A020493-093D-4AEE-B1AD-9B9948301B82}" type="pres">
      <dgm:prSet presAssocID="{4B1DEAB2-CB54-44EA-B093-921EF7C26135}" presName="horz1" presStyleCnt="0"/>
      <dgm:spPr/>
    </dgm:pt>
    <dgm:pt modelId="{2D9FA4D1-A9F8-4E37-AAB2-82EEAE9E2B35}" type="pres">
      <dgm:prSet presAssocID="{4B1DEAB2-CB54-44EA-B093-921EF7C26135}" presName="tx1" presStyleLbl="revTx" presStyleIdx="6" presStyleCnt="9"/>
      <dgm:spPr/>
    </dgm:pt>
    <dgm:pt modelId="{99BF1BD1-5AC6-43F2-951E-E7A332CA9358}" type="pres">
      <dgm:prSet presAssocID="{4B1DEAB2-CB54-44EA-B093-921EF7C26135}" presName="vert1" presStyleCnt="0"/>
      <dgm:spPr/>
    </dgm:pt>
    <dgm:pt modelId="{F2831B05-9F8D-49A0-99EF-E93E4A9D48CB}" type="pres">
      <dgm:prSet presAssocID="{2B0EBF54-79C0-42E3-8590-302BF0ACDEFB}" presName="thickLine" presStyleLbl="alignNode1" presStyleIdx="7" presStyleCnt="9"/>
      <dgm:spPr/>
    </dgm:pt>
    <dgm:pt modelId="{B4ABDB5D-B623-483D-85D3-B993059B491F}" type="pres">
      <dgm:prSet presAssocID="{2B0EBF54-79C0-42E3-8590-302BF0ACDEFB}" presName="horz1" presStyleCnt="0"/>
      <dgm:spPr/>
    </dgm:pt>
    <dgm:pt modelId="{2EB57D27-F2F6-41F5-AF3B-60570E220A6F}" type="pres">
      <dgm:prSet presAssocID="{2B0EBF54-79C0-42E3-8590-302BF0ACDEFB}" presName="tx1" presStyleLbl="revTx" presStyleIdx="7" presStyleCnt="9"/>
      <dgm:spPr/>
    </dgm:pt>
    <dgm:pt modelId="{F17E9B3E-19A8-4D5E-8AF3-23413886C79B}" type="pres">
      <dgm:prSet presAssocID="{2B0EBF54-79C0-42E3-8590-302BF0ACDEFB}" presName="vert1" presStyleCnt="0"/>
      <dgm:spPr/>
    </dgm:pt>
    <dgm:pt modelId="{DAD43352-9645-41EC-80D5-5C6F2FC08043}" type="pres">
      <dgm:prSet presAssocID="{08FC926A-AAE9-413A-96D3-AF789A050BE6}" presName="thickLine" presStyleLbl="alignNode1" presStyleIdx="8" presStyleCnt="9"/>
      <dgm:spPr/>
    </dgm:pt>
    <dgm:pt modelId="{96EBA1A7-1208-4DC7-8F67-103EE3A62650}" type="pres">
      <dgm:prSet presAssocID="{08FC926A-AAE9-413A-96D3-AF789A050BE6}" presName="horz1" presStyleCnt="0"/>
      <dgm:spPr/>
    </dgm:pt>
    <dgm:pt modelId="{BE94FE1B-5C24-4F0A-A380-DC9BD0AD45B6}" type="pres">
      <dgm:prSet presAssocID="{08FC926A-AAE9-413A-96D3-AF789A050BE6}" presName="tx1" presStyleLbl="revTx" presStyleIdx="8" presStyleCnt="9"/>
      <dgm:spPr/>
    </dgm:pt>
    <dgm:pt modelId="{B0DA17E4-CEC4-4835-9B4B-8B1B4B41D093}" type="pres">
      <dgm:prSet presAssocID="{08FC926A-AAE9-413A-96D3-AF789A050BE6}" presName="vert1" presStyleCnt="0"/>
      <dgm:spPr/>
    </dgm:pt>
  </dgm:ptLst>
  <dgm:cxnLst>
    <dgm:cxn modelId="{B328E600-5605-418D-BC70-B20B06E88465}" type="presOf" srcId="{AD9E3D4F-7363-41B1-8A31-C25AE0220960}" destId="{143F4FB7-95FD-4742-B60A-A43DE4C744D8}" srcOrd="0" destOrd="0" presId="urn:microsoft.com/office/officeart/2008/layout/LinedList"/>
    <dgm:cxn modelId="{BC16691B-A178-47C6-A8B7-0B26DBDD1809}" srcId="{B64DFB82-844C-4803-A802-EB19A567FC34}" destId="{08FC926A-AAE9-413A-96D3-AF789A050BE6}" srcOrd="8" destOrd="0" parTransId="{73E658A7-039E-485F-BA16-F9A8D2EC08E4}" sibTransId="{E7940AAA-B841-4282-8970-DABFE3CBB852}"/>
    <dgm:cxn modelId="{6AD19A64-0B9B-4CC5-959E-651BDB27B45D}" srcId="{B64DFB82-844C-4803-A802-EB19A567FC34}" destId="{AD9E3D4F-7363-41B1-8A31-C25AE0220960}" srcOrd="2" destOrd="0" parTransId="{4B2B9F26-7AEF-4C4A-AFD5-F05002F7236E}" sibTransId="{E77DF2C1-C01E-49E8-9CC4-48D40185ACFF}"/>
    <dgm:cxn modelId="{F6E6C349-77AC-4730-A354-3BB1351543C0}" srcId="{B64DFB82-844C-4803-A802-EB19A567FC34}" destId="{E4E043C7-2ADE-4C88-9743-0F0515FFBCD1}" srcOrd="3" destOrd="0" parTransId="{A477D40A-431B-45B2-8C06-85C69E57143F}" sibTransId="{360B3568-1687-49B0-94DF-8B72F015ED02}"/>
    <dgm:cxn modelId="{05CC2851-00A3-49D4-BEE3-BD2024036221}" type="presOf" srcId="{6E667B64-65B3-47A5-891E-F4354421CFE7}" destId="{81C0316E-C6BD-4DE5-8634-F6167E7AF974}" srcOrd="0" destOrd="0" presId="urn:microsoft.com/office/officeart/2008/layout/LinedList"/>
    <dgm:cxn modelId="{24198871-5E12-432A-9043-3716CA77FE7B}" type="presOf" srcId="{2B0EBF54-79C0-42E3-8590-302BF0ACDEFB}" destId="{2EB57D27-F2F6-41F5-AF3B-60570E220A6F}" srcOrd="0" destOrd="0" presId="urn:microsoft.com/office/officeart/2008/layout/LinedList"/>
    <dgm:cxn modelId="{A6662C54-0A36-4BA1-916A-9E15F92C403D}" type="presOf" srcId="{08FC926A-AAE9-413A-96D3-AF789A050BE6}" destId="{BE94FE1B-5C24-4F0A-A380-DC9BD0AD45B6}" srcOrd="0" destOrd="0" presId="urn:microsoft.com/office/officeart/2008/layout/LinedList"/>
    <dgm:cxn modelId="{7BD07374-F685-4AAF-9F6C-0AA1D86FB061}" type="presOf" srcId="{60E57B45-8B68-4542-8EC0-34241138EB5F}" destId="{A0FCE970-9F95-4FAB-878F-EC71D14F1FEE}" srcOrd="0" destOrd="0" presId="urn:microsoft.com/office/officeart/2008/layout/LinedList"/>
    <dgm:cxn modelId="{A527BF5A-DA60-4A62-857F-5B62BA60329C}" srcId="{B64DFB82-844C-4803-A802-EB19A567FC34}" destId="{6E667B64-65B3-47A5-891E-F4354421CFE7}" srcOrd="4" destOrd="0" parTransId="{51493B74-81B0-44B2-BA20-4DE66F11406D}" sibTransId="{92014923-C4A6-4624-B681-05B26E92A2C3}"/>
    <dgm:cxn modelId="{73414F7F-CAFC-4F09-A512-737B8C92B647}" srcId="{B64DFB82-844C-4803-A802-EB19A567FC34}" destId="{60E57B45-8B68-4542-8EC0-34241138EB5F}" srcOrd="0" destOrd="0" parTransId="{F4976C73-3B19-4BE0-A432-9002AC0DC3B5}" sibTransId="{E38F2801-528C-47C5-A1C0-3FA42B24C349}"/>
    <dgm:cxn modelId="{3F6EB589-CE73-4786-8D60-4250D0E2D1C4}" type="presOf" srcId="{B64DFB82-844C-4803-A802-EB19A567FC34}" destId="{0F71C840-87CD-4C0D-8412-45B1C9336476}" srcOrd="0" destOrd="0" presId="urn:microsoft.com/office/officeart/2008/layout/LinedList"/>
    <dgm:cxn modelId="{D6E4C78E-9A4F-4C0F-9176-7F3F2215420B}" type="presOf" srcId="{7BA03A82-A7A8-4190-94D4-4D9043DCC8D3}" destId="{99EAF793-9DC2-480C-BFE0-64A247065B39}" srcOrd="0" destOrd="0" presId="urn:microsoft.com/office/officeart/2008/layout/LinedList"/>
    <dgm:cxn modelId="{B990C296-4A7B-4AD7-86DC-B852F0E6FA37}" type="presOf" srcId="{E4E043C7-2ADE-4C88-9743-0F0515FFBCD1}" destId="{B30DB986-6256-48D8-9E0F-6F5EEC57E4F0}" srcOrd="0" destOrd="0" presId="urn:microsoft.com/office/officeart/2008/layout/LinedList"/>
    <dgm:cxn modelId="{1BA25099-3A7D-4154-8AED-0D28BAAE37AC}" srcId="{B64DFB82-844C-4803-A802-EB19A567FC34}" destId="{2B0EBF54-79C0-42E3-8590-302BF0ACDEFB}" srcOrd="7" destOrd="0" parTransId="{7A54C8E6-E119-47E1-B7DF-D45C47F028C5}" sibTransId="{AEAC27E0-7F2C-4EE2-B03B-1D6F612870D1}"/>
    <dgm:cxn modelId="{E5570F9B-9B8E-4994-BB76-98610A57F17D}" srcId="{B64DFB82-844C-4803-A802-EB19A567FC34}" destId="{4B1DEAB2-CB54-44EA-B093-921EF7C26135}" srcOrd="6" destOrd="0" parTransId="{3779848F-0B0C-4AFB-B375-022C7C174B62}" sibTransId="{6D3FC862-CECD-4E15-B298-A05B78F3025C}"/>
    <dgm:cxn modelId="{97A71DA7-05AF-4734-B700-373597041C35}" type="presOf" srcId="{4B1DEAB2-CB54-44EA-B093-921EF7C26135}" destId="{2D9FA4D1-A9F8-4E37-AAB2-82EEAE9E2B35}" srcOrd="0" destOrd="0" presId="urn:microsoft.com/office/officeart/2008/layout/LinedList"/>
    <dgm:cxn modelId="{4563F0A7-EB01-4344-984B-A2E2D9EA7B7B}" srcId="{B64DFB82-844C-4803-A802-EB19A567FC34}" destId="{2F3E25E4-B6FC-46F0-A2C5-DA469F8764FA}" srcOrd="1" destOrd="0" parTransId="{D9720783-3DF8-4B6A-8233-981377E948C3}" sibTransId="{ABD35D53-96EA-4E1E-87B2-143B654549E8}"/>
    <dgm:cxn modelId="{34748FA9-2C81-45D4-9385-76A9C02B42D8}" srcId="{B64DFB82-844C-4803-A802-EB19A567FC34}" destId="{7BA03A82-A7A8-4190-94D4-4D9043DCC8D3}" srcOrd="5" destOrd="0" parTransId="{A218F3FC-5692-402A-9096-19E9D272F749}" sibTransId="{C3DC06AA-BC8A-47E6-8F31-99F5A24F0014}"/>
    <dgm:cxn modelId="{2B3A6FD6-398D-4C40-BFC0-3E4C576FD76B}" type="presOf" srcId="{2F3E25E4-B6FC-46F0-A2C5-DA469F8764FA}" destId="{212D586F-3D08-4A06-BC84-D9D2EF05618B}" srcOrd="0" destOrd="0" presId="urn:microsoft.com/office/officeart/2008/layout/LinedList"/>
    <dgm:cxn modelId="{34A5213D-5692-4997-92C9-7F617168F974}" type="presParOf" srcId="{0F71C840-87CD-4C0D-8412-45B1C9336476}" destId="{5B300225-C23D-4E47-A340-FFEC87874114}" srcOrd="0" destOrd="0" presId="urn:microsoft.com/office/officeart/2008/layout/LinedList"/>
    <dgm:cxn modelId="{CD5FC238-41A0-4EDF-AD99-3B7CEDB2D0B5}" type="presParOf" srcId="{0F71C840-87CD-4C0D-8412-45B1C9336476}" destId="{1652428E-DD98-4105-96AF-C675AC72A374}" srcOrd="1" destOrd="0" presId="urn:microsoft.com/office/officeart/2008/layout/LinedList"/>
    <dgm:cxn modelId="{D06092E1-8BBE-4B59-98E8-35D1DB635D9C}" type="presParOf" srcId="{1652428E-DD98-4105-96AF-C675AC72A374}" destId="{A0FCE970-9F95-4FAB-878F-EC71D14F1FEE}" srcOrd="0" destOrd="0" presId="urn:microsoft.com/office/officeart/2008/layout/LinedList"/>
    <dgm:cxn modelId="{5B729C69-C5FE-411D-B454-138C95611594}" type="presParOf" srcId="{1652428E-DD98-4105-96AF-C675AC72A374}" destId="{A5A995EA-C4EA-43BA-B855-3E8725744466}" srcOrd="1" destOrd="0" presId="urn:microsoft.com/office/officeart/2008/layout/LinedList"/>
    <dgm:cxn modelId="{23357242-9DFA-4FEA-9E51-3CA5D6BA9B65}" type="presParOf" srcId="{0F71C840-87CD-4C0D-8412-45B1C9336476}" destId="{30C862BE-F632-434E-A958-916712E1D671}" srcOrd="2" destOrd="0" presId="urn:microsoft.com/office/officeart/2008/layout/LinedList"/>
    <dgm:cxn modelId="{DB186457-4628-484E-A7BF-FAB6D0DB59AB}" type="presParOf" srcId="{0F71C840-87CD-4C0D-8412-45B1C9336476}" destId="{BC0A6817-F107-4DD7-8146-2B662C831156}" srcOrd="3" destOrd="0" presId="urn:microsoft.com/office/officeart/2008/layout/LinedList"/>
    <dgm:cxn modelId="{2A497277-DCA2-4101-B78E-200838E8CD08}" type="presParOf" srcId="{BC0A6817-F107-4DD7-8146-2B662C831156}" destId="{212D586F-3D08-4A06-BC84-D9D2EF05618B}" srcOrd="0" destOrd="0" presId="urn:microsoft.com/office/officeart/2008/layout/LinedList"/>
    <dgm:cxn modelId="{D227F441-397E-43F2-B28B-115E220E65DA}" type="presParOf" srcId="{BC0A6817-F107-4DD7-8146-2B662C831156}" destId="{2C6577B8-0DAC-4B00-B16F-73AEA27D28AC}" srcOrd="1" destOrd="0" presId="urn:microsoft.com/office/officeart/2008/layout/LinedList"/>
    <dgm:cxn modelId="{A25452EE-57B2-4DF6-8C1D-E41DDBEECE85}" type="presParOf" srcId="{0F71C840-87CD-4C0D-8412-45B1C9336476}" destId="{FC34FCB8-4B4E-4863-AD9D-4D729F9CFA58}" srcOrd="4" destOrd="0" presId="urn:microsoft.com/office/officeart/2008/layout/LinedList"/>
    <dgm:cxn modelId="{7A76C9C9-1FC9-4AF3-8B08-34D9DB9335BA}" type="presParOf" srcId="{0F71C840-87CD-4C0D-8412-45B1C9336476}" destId="{88BC8B6D-760D-4345-B6F1-5961CE48B214}" srcOrd="5" destOrd="0" presId="urn:microsoft.com/office/officeart/2008/layout/LinedList"/>
    <dgm:cxn modelId="{61E9381D-572B-413A-8ABB-B72BEC62595C}" type="presParOf" srcId="{88BC8B6D-760D-4345-B6F1-5961CE48B214}" destId="{143F4FB7-95FD-4742-B60A-A43DE4C744D8}" srcOrd="0" destOrd="0" presId="urn:microsoft.com/office/officeart/2008/layout/LinedList"/>
    <dgm:cxn modelId="{A284ADFE-AEB4-473B-98E9-17B2E768173A}" type="presParOf" srcId="{88BC8B6D-760D-4345-B6F1-5961CE48B214}" destId="{078EE44E-6110-465E-89EC-5F84684F0B4A}" srcOrd="1" destOrd="0" presId="urn:microsoft.com/office/officeart/2008/layout/LinedList"/>
    <dgm:cxn modelId="{2A5EF832-546A-4F53-A6D1-4CEDBFD9AFBA}" type="presParOf" srcId="{0F71C840-87CD-4C0D-8412-45B1C9336476}" destId="{844A623C-AF02-4F84-9EDA-86F0A8C3E3DB}" srcOrd="6" destOrd="0" presId="urn:microsoft.com/office/officeart/2008/layout/LinedList"/>
    <dgm:cxn modelId="{0E797177-CF64-446C-A92D-49B55A91D94D}" type="presParOf" srcId="{0F71C840-87CD-4C0D-8412-45B1C9336476}" destId="{6C1EEF2A-BF51-4665-B383-8EC49C7AEFCA}" srcOrd="7" destOrd="0" presId="urn:microsoft.com/office/officeart/2008/layout/LinedList"/>
    <dgm:cxn modelId="{B7FF8E6C-0360-4EC9-A4D1-98D348C8A3C7}" type="presParOf" srcId="{6C1EEF2A-BF51-4665-B383-8EC49C7AEFCA}" destId="{B30DB986-6256-48D8-9E0F-6F5EEC57E4F0}" srcOrd="0" destOrd="0" presId="urn:microsoft.com/office/officeart/2008/layout/LinedList"/>
    <dgm:cxn modelId="{37C80274-DF4E-45F3-B3C7-75297BC53960}" type="presParOf" srcId="{6C1EEF2A-BF51-4665-B383-8EC49C7AEFCA}" destId="{982B6CCD-ECF1-41EB-80E3-6D7BA6B69CEB}" srcOrd="1" destOrd="0" presId="urn:microsoft.com/office/officeart/2008/layout/LinedList"/>
    <dgm:cxn modelId="{E5E87CB5-EA3D-4F5A-AB62-82C785F3D098}" type="presParOf" srcId="{0F71C840-87CD-4C0D-8412-45B1C9336476}" destId="{21AD2674-A3D7-4CA5-A73D-D6443646A05B}" srcOrd="8" destOrd="0" presId="urn:microsoft.com/office/officeart/2008/layout/LinedList"/>
    <dgm:cxn modelId="{A24F1FE6-453E-40A7-9430-E14D43C5D2B8}" type="presParOf" srcId="{0F71C840-87CD-4C0D-8412-45B1C9336476}" destId="{1128C4F7-F5F4-40D8-80CC-31118A75ABF9}" srcOrd="9" destOrd="0" presId="urn:microsoft.com/office/officeart/2008/layout/LinedList"/>
    <dgm:cxn modelId="{F267A0F1-5E63-472D-AF6F-ED92E5B25FCF}" type="presParOf" srcId="{1128C4F7-F5F4-40D8-80CC-31118A75ABF9}" destId="{81C0316E-C6BD-4DE5-8634-F6167E7AF974}" srcOrd="0" destOrd="0" presId="urn:microsoft.com/office/officeart/2008/layout/LinedList"/>
    <dgm:cxn modelId="{C8882CDB-7B50-43ED-8B3C-7C574911F6D1}" type="presParOf" srcId="{1128C4F7-F5F4-40D8-80CC-31118A75ABF9}" destId="{88A2BB1A-8E8B-4D86-A9F4-11F35925C355}" srcOrd="1" destOrd="0" presId="urn:microsoft.com/office/officeart/2008/layout/LinedList"/>
    <dgm:cxn modelId="{14581A54-C444-477C-BD45-C5555F92FFB7}" type="presParOf" srcId="{0F71C840-87CD-4C0D-8412-45B1C9336476}" destId="{AC4B81F2-C97F-40FA-BD2E-3CF29EECEE12}" srcOrd="10" destOrd="0" presId="urn:microsoft.com/office/officeart/2008/layout/LinedList"/>
    <dgm:cxn modelId="{3A3FE6BC-EFB2-43D7-AFD0-8C3BFD47991B}" type="presParOf" srcId="{0F71C840-87CD-4C0D-8412-45B1C9336476}" destId="{1AC8C213-09CD-43E6-AA36-21F80280518B}" srcOrd="11" destOrd="0" presId="urn:microsoft.com/office/officeart/2008/layout/LinedList"/>
    <dgm:cxn modelId="{58C7C428-475E-4071-B1E4-EAEE205F020A}" type="presParOf" srcId="{1AC8C213-09CD-43E6-AA36-21F80280518B}" destId="{99EAF793-9DC2-480C-BFE0-64A247065B39}" srcOrd="0" destOrd="0" presId="urn:microsoft.com/office/officeart/2008/layout/LinedList"/>
    <dgm:cxn modelId="{B8A9E801-B90D-4228-A1D5-BBA2E93D53EB}" type="presParOf" srcId="{1AC8C213-09CD-43E6-AA36-21F80280518B}" destId="{1D1E0F60-B6D9-43D3-9B65-4AFC348C826F}" srcOrd="1" destOrd="0" presId="urn:microsoft.com/office/officeart/2008/layout/LinedList"/>
    <dgm:cxn modelId="{7B903F41-9D85-4A5F-BFDB-16A072A3F548}" type="presParOf" srcId="{0F71C840-87CD-4C0D-8412-45B1C9336476}" destId="{A1464273-1B47-4B86-9F1D-D7B6ED6F5C78}" srcOrd="12" destOrd="0" presId="urn:microsoft.com/office/officeart/2008/layout/LinedList"/>
    <dgm:cxn modelId="{C5FBF25D-5EBB-47BD-AACA-BA96D9873A18}" type="presParOf" srcId="{0F71C840-87CD-4C0D-8412-45B1C9336476}" destId="{7A020493-093D-4AEE-B1AD-9B9948301B82}" srcOrd="13" destOrd="0" presId="urn:microsoft.com/office/officeart/2008/layout/LinedList"/>
    <dgm:cxn modelId="{92B5A98B-F330-49B4-8E56-61823C869952}" type="presParOf" srcId="{7A020493-093D-4AEE-B1AD-9B9948301B82}" destId="{2D9FA4D1-A9F8-4E37-AAB2-82EEAE9E2B35}" srcOrd="0" destOrd="0" presId="urn:microsoft.com/office/officeart/2008/layout/LinedList"/>
    <dgm:cxn modelId="{C2B70E05-9697-4D9B-A1E1-33978D4D0D26}" type="presParOf" srcId="{7A020493-093D-4AEE-B1AD-9B9948301B82}" destId="{99BF1BD1-5AC6-43F2-951E-E7A332CA9358}" srcOrd="1" destOrd="0" presId="urn:microsoft.com/office/officeart/2008/layout/LinedList"/>
    <dgm:cxn modelId="{477DB9B4-71F8-4D62-A88F-99277E0A59F9}" type="presParOf" srcId="{0F71C840-87CD-4C0D-8412-45B1C9336476}" destId="{F2831B05-9F8D-49A0-99EF-E93E4A9D48CB}" srcOrd="14" destOrd="0" presId="urn:microsoft.com/office/officeart/2008/layout/LinedList"/>
    <dgm:cxn modelId="{E7133FD0-A788-46EA-A342-4C58526673C5}" type="presParOf" srcId="{0F71C840-87CD-4C0D-8412-45B1C9336476}" destId="{B4ABDB5D-B623-483D-85D3-B993059B491F}" srcOrd="15" destOrd="0" presId="urn:microsoft.com/office/officeart/2008/layout/LinedList"/>
    <dgm:cxn modelId="{2B41E367-2F80-4E8D-93BA-0A5765DED07D}" type="presParOf" srcId="{B4ABDB5D-B623-483D-85D3-B993059B491F}" destId="{2EB57D27-F2F6-41F5-AF3B-60570E220A6F}" srcOrd="0" destOrd="0" presId="urn:microsoft.com/office/officeart/2008/layout/LinedList"/>
    <dgm:cxn modelId="{722FCC57-3BCA-444C-A613-1152BC4EAAFF}" type="presParOf" srcId="{B4ABDB5D-B623-483D-85D3-B993059B491F}" destId="{F17E9B3E-19A8-4D5E-8AF3-23413886C79B}" srcOrd="1" destOrd="0" presId="urn:microsoft.com/office/officeart/2008/layout/LinedList"/>
    <dgm:cxn modelId="{8FECFB15-9A8B-4D5D-B109-D8279B06EBD4}" type="presParOf" srcId="{0F71C840-87CD-4C0D-8412-45B1C9336476}" destId="{DAD43352-9645-41EC-80D5-5C6F2FC08043}" srcOrd="16" destOrd="0" presId="urn:microsoft.com/office/officeart/2008/layout/LinedList"/>
    <dgm:cxn modelId="{677718D2-F4EA-4A70-A6F9-F8A326A93DD2}" type="presParOf" srcId="{0F71C840-87CD-4C0D-8412-45B1C9336476}" destId="{96EBA1A7-1208-4DC7-8F67-103EE3A62650}" srcOrd="17" destOrd="0" presId="urn:microsoft.com/office/officeart/2008/layout/LinedList"/>
    <dgm:cxn modelId="{2185D1EF-1453-42BA-B278-84D1127067AC}" type="presParOf" srcId="{96EBA1A7-1208-4DC7-8F67-103EE3A62650}" destId="{BE94FE1B-5C24-4F0A-A380-DC9BD0AD45B6}" srcOrd="0" destOrd="0" presId="urn:microsoft.com/office/officeart/2008/layout/LinedList"/>
    <dgm:cxn modelId="{9F7C2ACE-CC74-4707-B45E-2B7E93B25761}" type="presParOf" srcId="{96EBA1A7-1208-4DC7-8F67-103EE3A62650}" destId="{B0DA17E4-CEC4-4835-9B4B-8B1B4B41D09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0596DB6-FB00-4C80-B359-FFD446424E6F}"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1ABBD7C6-EC65-415B-989D-E2359425AE76}">
      <dgm:prSet/>
      <dgm:spPr/>
      <dgm:t>
        <a:bodyPr/>
        <a:lstStyle/>
        <a:p>
          <a:r>
            <a:rPr lang="da-DK"/>
            <a:t>”</a:t>
          </a:r>
          <a:r>
            <a:rPr lang="da-DK" i="1"/>
            <a:t>What do I need to know about you as a person to give you the best care possible” ? </a:t>
          </a:r>
          <a:endParaRPr lang="en-US"/>
        </a:p>
      </dgm:t>
    </dgm:pt>
    <dgm:pt modelId="{7B1A96D8-BF0A-481D-A004-0E844ACF8630}" type="parTrans" cxnId="{F12AB012-1555-4349-9D63-2B25DBF77505}">
      <dgm:prSet/>
      <dgm:spPr/>
      <dgm:t>
        <a:bodyPr/>
        <a:lstStyle/>
        <a:p>
          <a:endParaRPr lang="en-US"/>
        </a:p>
      </dgm:t>
    </dgm:pt>
    <dgm:pt modelId="{63788CD2-1FEA-427D-9A59-5970CC96230F}" type="sibTrans" cxnId="{F12AB012-1555-4349-9D63-2B25DBF77505}">
      <dgm:prSet/>
      <dgm:spPr/>
      <dgm:t>
        <a:bodyPr/>
        <a:lstStyle/>
        <a:p>
          <a:endParaRPr lang="en-US"/>
        </a:p>
      </dgm:t>
    </dgm:pt>
    <dgm:pt modelId="{D3084A47-1C97-481A-AB9D-DBAF891C0CFC}">
      <dgm:prSet/>
      <dgm:spPr/>
      <dgm:t>
        <a:bodyPr/>
        <a:lstStyle/>
        <a:p>
          <a:r>
            <a:rPr lang="da-DK" i="1" dirty="0"/>
            <a:t>”Hvad bør jeg vide om dig som menneske - for at kunne give dig den bedst mulige pleje og behandling ?</a:t>
          </a:r>
          <a:endParaRPr lang="en-US" dirty="0"/>
        </a:p>
      </dgm:t>
    </dgm:pt>
    <dgm:pt modelId="{F9D67984-0F55-4BD7-8EE0-8C617DD1E48B}" type="parTrans" cxnId="{BB354F34-209E-491A-9658-75D10C236BE7}">
      <dgm:prSet/>
      <dgm:spPr/>
      <dgm:t>
        <a:bodyPr/>
        <a:lstStyle/>
        <a:p>
          <a:endParaRPr lang="en-US"/>
        </a:p>
      </dgm:t>
    </dgm:pt>
    <dgm:pt modelId="{F9DE2802-D280-4908-A516-95140365CB4A}" type="sibTrans" cxnId="{BB354F34-209E-491A-9658-75D10C236BE7}">
      <dgm:prSet/>
      <dgm:spPr/>
      <dgm:t>
        <a:bodyPr/>
        <a:lstStyle/>
        <a:p>
          <a:endParaRPr lang="en-US"/>
        </a:p>
      </dgm:t>
    </dgm:pt>
    <dgm:pt modelId="{CAD206F6-FCB3-4BFD-A9A8-4EC6F7403A8C}" type="pres">
      <dgm:prSet presAssocID="{60596DB6-FB00-4C80-B359-FFD446424E6F}" presName="hierChild1" presStyleCnt="0">
        <dgm:presLayoutVars>
          <dgm:chPref val="1"/>
          <dgm:dir/>
          <dgm:animOne val="branch"/>
          <dgm:animLvl val="lvl"/>
          <dgm:resizeHandles/>
        </dgm:presLayoutVars>
      </dgm:prSet>
      <dgm:spPr/>
    </dgm:pt>
    <dgm:pt modelId="{F8708123-20C4-4737-A670-D8F18F22FE4A}" type="pres">
      <dgm:prSet presAssocID="{1ABBD7C6-EC65-415B-989D-E2359425AE76}" presName="hierRoot1" presStyleCnt="0"/>
      <dgm:spPr/>
    </dgm:pt>
    <dgm:pt modelId="{C33EC042-D638-40F4-9CA4-EF8DD7D134BF}" type="pres">
      <dgm:prSet presAssocID="{1ABBD7C6-EC65-415B-989D-E2359425AE76}" presName="composite" presStyleCnt="0"/>
      <dgm:spPr/>
    </dgm:pt>
    <dgm:pt modelId="{ECD25265-A63A-4EB4-94AB-5B784F141358}" type="pres">
      <dgm:prSet presAssocID="{1ABBD7C6-EC65-415B-989D-E2359425AE76}" presName="background" presStyleLbl="node0" presStyleIdx="0" presStyleCnt="2"/>
      <dgm:spPr/>
    </dgm:pt>
    <dgm:pt modelId="{18BA845F-C5D3-44C6-8E92-FC97BF9BE7C2}" type="pres">
      <dgm:prSet presAssocID="{1ABBD7C6-EC65-415B-989D-E2359425AE76}" presName="text" presStyleLbl="fgAcc0" presStyleIdx="0" presStyleCnt="2">
        <dgm:presLayoutVars>
          <dgm:chPref val="3"/>
        </dgm:presLayoutVars>
      </dgm:prSet>
      <dgm:spPr/>
    </dgm:pt>
    <dgm:pt modelId="{EB0D78AE-E839-4C85-AAC1-74217AF9730C}" type="pres">
      <dgm:prSet presAssocID="{1ABBD7C6-EC65-415B-989D-E2359425AE76}" presName="hierChild2" presStyleCnt="0"/>
      <dgm:spPr/>
    </dgm:pt>
    <dgm:pt modelId="{EA74C243-C731-4FF9-8E71-A55617DFC613}" type="pres">
      <dgm:prSet presAssocID="{D3084A47-1C97-481A-AB9D-DBAF891C0CFC}" presName="hierRoot1" presStyleCnt="0"/>
      <dgm:spPr/>
    </dgm:pt>
    <dgm:pt modelId="{81E78CA8-667F-4E34-B9AB-9143217EB5AD}" type="pres">
      <dgm:prSet presAssocID="{D3084A47-1C97-481A-AB9D-DBAF891C0CFC}" presName="composite" presStyleCnt="0"/>
      <dgm:spPr/>
    </dgm:pt>
    <dgm:pt modelId="{FEC42DF0-3779-47CA-AF7B-690547ABD315}" type="pres">
      <dgm:prSet presAssocID="{D3084A47-1C97-481A-AB9D-DBAF891C0CFC}" presName="background" presStyleLbl="node0" presStyleIdx="1" presStyleCnt="2"/>
      <dgm:spPr/>
    </dgm:pt>
    <dgm:pt modelId="{88C7129A-3528-43A9-81A9-541C44B4611B}" type="pres">
      <dgm:prSet presAssocID="{D3084A47-1C97-481A-AB9D-DBAF891C0CFC}" presName="text" presStyleLbl="fgAcc0" presStyleIdx="1" presStyleCnt="2">
        <dgm:presLayoutVars>
          <dgm:chPref val="3"/>
        </dgm:presLayoutVars>
      </dgm:prSet>
      <dgm:spPr/>
    </dgm:pt>
    <dgm:pt modelId="{F4A174E4-A07F-475A-9D14-5D1A06FAB846}" type="pres">
      <dgm:prSet presAssocID="{D3084A47-1C97-481A-AB9D-DBAF891C0CFC}" presName="hierChild2" presStyleCnt="0"/>
      <dgm:spPr/>
    </dgm:pt>
  </dgm:ptLst>
  <dgm:cxnLst>
    <dgm:cxn modelId="{E717650A-567C-4699-8395-D450E1470F7E}" type="presOf" srcId="{60596DB6-FB00-4C80-B359-FFD446424E6F}" destId="{CAD206F6-FCB3-4BFD-A9A8-4EC6F7403A8C}" srcOrd="0" destOrd="0" presId="urn:microsoft.com/office/officeart/2005/8/layout/hierarchy1"/>
    <dgm:cxn modelId="{F12AB012-1555-4349-9D63-2B25DBF77505}" srcId="{60596DB6-FB00-4C80-B359-FFD446424E6F}" destId="{1ABBD7C6-EC65-415B-989D-E2359425AE76}" srcOrd="0" destOrd="0" parTransId="{7B1A96D8-BF0A-481D-A004-0E844ACF8630}" sibTransId="{63788CD2-1FEA-427D-9A59-5970CC96230F}"/>
    <dgm:cxn modelId="{BB354F34-209E-491A-9658-75D10C236BE7}" srcId="{60596DB6-FB00-4C80-B359-FFD446424E6F}" destId="{D3084A47-1C97-481A-AB9D-DBAF891C0CFC}" srcOrd="1" destOrd="0" parTransId="{F9D67984-0F55-4BD7-8EE0-8C617DD1E48B}" sibTransId="{F9DE2802-D280-4908-A516-95140365CB4A}"/>
    <dgm:cxn modelId="{1AFB5F39-1876-4C5E-B2EE-15A49CA9B67F}" type="presOf" srcId="{D3084A47-1C97-481A-AB9D-DBAF891C0CFC}" destId="{88C7129A-3528-43A9-81A9-541C44B4611B}" srcOrd="0" destOrd="0" presId="urn:microsoft.com/office/officeart/2005/8/layout/hierarchy1"/>
    <dgm:cxn modelId="{4C3A39F4-F786-4592-B80D-707DF7162F9C}" type="presOf" srcId="{1ABBD7C6-EC65-415B-989D-E2359425AE76}" destId="{18BA845F-C5D3-44C6-8E92-FC97BF9BE7C2}" srcOrd="0" destOrd="0" presId="urn:microsoft.com/office/officeart/2005/8/layout/hierarchy1"/>
    <dgm:cxn modelId="{E81158FE-762A-45C7-9A90-F16372C13576}" type="presParOf" srcId="{CAD206F6-FCB3-4BFD-A9A8-4EC6F7403A8C}" destId="{F8708123-20C4-4737-A670-D8F18F22FE4A}" srcOrd="0" destOrd="0" presId="urn:microsoft.com/office/officeart/2005/8/layout/hierarchy1"/>
    <dgm:cxn modelId="{B197D161-7BA0-44BC-8F44-94311FB52637}" type="presParOf" srcId="{F8708123-20C4-4737-A670-D8F18F22FE4A}" destId="{C33EC042-D638-40F4-9CA4-EF8DD7D134BF}" srcOrd="0" destOrd="0" presId="urn:microsoft.com/office/officeart/2005/8/layout/hierarchy1"/>
    <dgm:cxn modelId="{B4B7A725-8C53-4F3B-9664-E5C0354FFFA5}" type="presParOf" srcId="{C33EC042-D638-40F4-9CA4-EF8DD7D134BF}" destId="{ECD25265-A63A-4EB4-94AB-5B784F141358}" srcOrd="0" destOrd="0" presId="urn:microsoft.com/office/officeart/2005/8/layout/hierarchy1"/>
    <dgm:cxn modelId="{B6502868-71A5-4A31-8518-7EA7773B92CB}" type="presParOf" srcId="{C33EC042-D638-40F4-9CA4-EF8DD7D134BF}" destId="{18BA845F-C5D3-44C6-8E92-FC97BF9BE7C2}" srcOrd="1" destOrd="0" presId="urn:microsoft.com/office/officeart/2005/8/layout/hierarchy1"/>
    <dgm:cxn modelId="{3B163474-AE5C-4B73-B69F-FB3AB2DAE575}" type="presParOf" srcId="{F8708123-20C4-4737-A670-D8F18F22FE4A}" destId="{EB0D78AE-E839-4C85-AAC1-74217AF9730C}" srcOrd="1" destOrd="0" presId="urn:microsoft.com/office/officeart/2005/8/layout/hierarchy1"/>
    <dgm:cxn modelId="{0449424F-8900-4135-8ADF-EE6952573B24}" type="presParOf" srcId="{CAD206F6-FCB3-4BFD-A9A8-4EC6F7403A8C}" destId="{EA74C243-C731-4FF9-8E71-A55617DFC613}" srcOrd="1" destOrd="0" presId="urn:microsoft.com/office/officeart/2005/8/layout/hierarchy1"/>
    <dgm:cxn modelId="{34D62129-B766-472B-BB7E-C15B5D9DFD2E}" type="presParOf" srcId="{EA74C243-C731-4FF9-8E71-A55617DFC613}" destId="{81E78CA8-667F-4E34-B9AB-9143217EB5AD}" srcOrd="0" destOrd="0" presId="urn:microsoft.com/office/officeart/2005/8/layout/hierarchy1"/>
    <dgm:cxn modelId="{3D939FEA-9FC9-479F-93D1-111D36336C55}" type="presParOf" srcId="{81E78CA8-667F-4E34-B9AB-9143217EB5AD}" destId="{FEC42DF0-3779-47CA-AF7B-690547ABD315}" srcOrd="0" destOrd="0" presId="urn:microsoft.com/office/officeart/2005/8/layout/hierarchy1"/>
    <dgm:cxn modelId="{C208860B-0E8B-44C0-8620-B40BAB55247D}" type="presParOf" srcId="{81E78CA8-667F-4E34-B9AB-9143217EB5AD}" destId="{88C7129A-3528-43A9-81A9-541C44B4611B}" srcOrd="1" destOrd="0" presId="urn:microsoft.com/office/officeart/2005/8/layout/hierarchy1"/>
    <dgm:cxn modelId="{8ED0D648-6500-47BA-87B0-D4EF7BD06833}" type="presParOf" srcId="{EA74C243-C731-4FF9-8E71-A55617DFC613}" destId="{F4A174E4-A07F-475A-9D14-5D1A06FAB846}"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E322B0D-22F5-4D95-A8AE-F6A4B2643E7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55FACD5-D750-460B-B7A3-D2CBA9380A9F}">
      <dgm:prSet/>
      <dgm:spPr/>
      <dgm:t>
        <a:bodyPr/>
        <a:lstStyle/>
        <a:p>
          <a:pPr>
            <a:lnSpc>
              <a:spcPct val="100000"/>
            </a:lnSpc>
          </a:pPr>
          <a:r>
            <a:rPr lang="da-DK" b="1"/>
            <a:t>TAK for opmærksomhed</a:t>
          </a:r>
          <a:endParaRPr lang="en-US"/>
        </a:p>
      </dgm:t>
    </dgm:pt>
    <dgm:pt modelId="{CAE7019B-496E-4503-8CEA-7E2EE5D2AF74}" type="parTrans" cxnId="{88188AB5-A22E-4C7D-B3E6-F21D1D3D49C7}">
      <dgm:prSet/>
      <dgm:spPr/>
      <dgm:t>
        <a:bodyPr/>
        <a:lstStyle/>
        <a:p>
          <a:endParaRPr lang="en-US"/>
        </a:p>
      </dgm:t>
    </dgm:pt>
    <dgm:pt modelId="{6DCDA9E6-3CCC-480D-941A-2D0F33DF44C3}" type="sibTrans" cxnId="{88188AB5-A22E-4C7D-B3E6-F21D1D3D49C7}">
      <dgm:prSet/>
      <dgm:spPr/>
      <dgm:t>
        <a:bodyPr/>
        <a:lstStyle/>
        <a:p>
          <a:endParaRPr lang="en-US"/>
        </a:p>
      </dgm:t>
    </dgm:pt>
    <dgm:pt modelId="{2F2996C6-8555-44D1-BB2C-26EB4DD8135C}">
      <dgm:prSet/>
      <dgm:spPr/>
      <dgm:t>
        <a:bodyPr/>
        <a:lstStyle/>
        <a:p>
          <a:pPr>
            <a:lnSpc>
              <a:spcPct val="100000"/>
            </a:lnSpc>
          </a:pPr>
          <a:r>
            <a:rPr lang="da-DK" b="1" dirty="0"/>
            <a:t>stni@sanktlukas.dk</a:t>
          </a:r>
          <a:endParaRPr lang="en-US" dirty="0"/>
        </a:p>
      </dgm:t>
    </dgm:pt>
    <dgm:pt modelId="{A52B9034-999F-4D82-92C3-1D98231B91C0}" type="parTrans" cxnId="{20A2D474-EF10-489E-A0B2-F9ED6BDFDC90}">
      <dgm:prSet/>
      <dgm:spPr/>
      <dgm:t>
        <a:bodyPr/>
        <a:lstStyle/>
        <a:p>
          <a:endParaRPr lang="en-US"/>
        </a:p>
      </dgm:t>
    </dgm:pt>
    <dgm:pt modelId="{74A0A09D-15FC-46C1-AF80-77AA3AA557CE}" type="sibTrans" cxnId="{20A2D474-EF10-489E-A0B2-F9ED6BDFDC90}">
      <dgm:prSet/>
      <dgm:spPr/>
      <dgm:t>
        <a:bodyPr/>
        <a:lstStyle/>
        <a:p>
          <a:endParaRPr lang="en-US"/>
        </a:p>
      </dgm:t>
    </dgm:pt>
    <dgm:pt modelId="{F5FEA632-64F1-4130-A2FF-A170C6AA59E5}" type="pres">
      <dgm:prSet presAssocID="{CE322B0D-22F5-4D95-A8AE-F6A4B2643E7C}" presName="root" presStyleCnt="0">
        <dgm:presLayoutVars>
          <dgm:dir/>
          <dgm:resizeHandles val="exact"/>
        </dgm:presLayoutVars>
      </dgm:prSet>
      <dgm:spPr/>
    </dgm:pt>
    <dgm:pt modelId="{D489ED97-1427-4DB9-A6B0-B78B6A627B8A}" type="pres">
      <dgm:prSet presAssocID="{355FACD5-D750-460B-B7A3-D2CBA9380A9F}" presName="compNode" presStyleCnt="0"/>
      <dgm:spPr/>
    </dgm:pt>
    <dgm:pt modelId="{F7B88E26-DF29-451F-90F2-F557B35AB4D7}" type="pres">
      <dgm:prSet presAssocID="{355FACD5-D750-460B-B7A3-D2CBA9380A9F}" presName="bgRect" presStyleLbl="bgShp" presStyleIdx="0" presStyleCnt="2"/>
      <dgm:spPr/>
    </dgm:pt>
    <dgm:pt modelId="{B6FB007F-0C88-4251-8577-26C715C13E2A}" type="pres">
      <dgm:prSet presAssocID="{355FACD5-D750-460B-B7A3-D2CBA9380A9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miling Face with No Fill"/>
        </a:ext>
      </dgm:extLst>
    </dgm:pt>
    <dgm:pt modelId="{E03670EB-F9C6-46F8-8AC1-B39FFF8BE334}" type="pres">
      <dgm:prSet presAssocID="{355FACD5-D750-460B-B7A3-D2CBA9380A9F}" presName="spaceRect" presStyleCnt="0"/>
      <dgm:spPr/>
    </dgm:pt>
    <dgm:pt modelId="{D525B83A-C58B-4E12-84DA-15470AD20537}" type="pres">
      <dgm:prSet presAssocID="{355FACD5-D750-460B-B7A3-D2CBA9380A9F}" presName="parTx" presStyleLbl="revTx" presStyleIdx="0" presStyleCnt="2">
        <dgm:presLayoutVars>
          <dgm:chMax val="0"/>
          <dgm:chPref val="0"/>
        </dgm:presLayoutVars>
      </dgm:prSet>
      <dgm:spPr/>
    </dgm:pt>
    <dgm:pt modelId="{C56D6EE8-BF45-429B-B543-0374AC343E36}" type="pres">
      <dgm:prSet presAssocID="{6DCDA9E6-3CCC-480D-941A-2D0F33DF44C3}" presName="sibTrans" presStyleCnt="0"/>
      <dgm:spPr/>
    </dgm:pt>
    <dgm:pt modelId="{C6C6ACDC-0CFC-436B-A06D-64607BDEA16D}" type="pres">
      <dgm:prSet presAssocID="{2F2996C6-8555-44D1-BB2C-26EB4DD8135C}" presName="compNode" presStyleCnt="0"/>
      <dgm:spPr/>
    </dgm:pt>
    <dgm:pt modelId="{4668B061-53B8-4D2B-9A46-54251E86497E}" type="pres">
      <dgm:prSet presAssocID="{2F2996C6-8555-44D1-BB2C-26EB4DD8135C}" presName="bgRect" presStyleLbl="bgShp" presStyleIdx="1" presStyleCnt="2" custLinFactNeighborX="5115" custLinFactNeighborY="11331"/>
      <dgm:spPr/>
    </dgm:pt>
    <dgm:pt modelId="{5A8B2431-A4C2-4E60-B7EB-A7A7E58E2582}" type="pres">
      <dgm:prSet presAssocID="{2F2996C6-8555-44D1-BB2C-26EB4DD8135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il"/>
        </a:ext>
      </dgm:extLst>
    </dgm:pt>
    <dgm:pt modelId="{08567670-17F0-4684-9A40-FC7EB5E806BB}" type="pres">
      <dgm:prSet presAssocID="{2F2996C6-8555-44D1-BB2C-26EB4DD8135C}" presName="spaceRect" presStyleCnt="0"/>
      <dgm:spPr/>
    </dgm:pt>
    <dgm:pt modelId="{841C52B1-9994-4E90-B4A0-BDDD47A5A242}" type="pres">
      <dgm:prSet presAssocID="{2F2996C6-8555-44D1-BB2C-26EB4DD8135C}" presName="parTx" presStyleLbl="revTx" presStyleIdx="1" presStyleCnt="2">
        <dgm:presLayoutVars>
          <dgm:chMax val="0"/>
          <dgm:chPref val="0"/>
        </dgm:presLayoutVars>
      </dgm:prSet>
      <dgm:spPr/>
    </dgm:pt>
  </dgm:ptLst>
  <dgm:cxnLst>
    <dgm:cxn modelId="{5904F040-8D74-4833-BB48-8A9164632082}" type="presOf" srcId="{2F2996C6-8555-44D1-BB2C-26EB4DD8135C}" destId="{841C52B1-9994-4E90-B4A0-BDDD47A5A242}" srcOrd="0" destOrd="0" presId="urn:microsoft.com/office/officeart/2018/2/layout/IconVerticalSolidList"/>
    <dgm:cxn modelId="{20A2D474-EF10-489E-A0B2-F9ED6BDFDC90}" srcId="{CE322B0D-22F5-4D95-A8AE-F6A4B2643E7C}" destId="{2F2996C6-8555-44D1-BB2C-26EB4DD8135C}" srcOrd="1" destOrd="0" parTransId="{A52B9034-999F-4D82-92C3-1D98231B91C0}" sibTransId="{74A0A09D-15FC-46C1-AF80-77AA3AA557CE}"/>
    <dgm:cxn modelId="{AFAF89A8-78DE-45F2-8846-061F4AFBCECD}" type="presOf" srcId="{355FACD5-D750-460B-B7A3-D2CBA9380A9F}" destId="{D525B83A-C58B-4E12-84DA-15470AD20537}" srcOrd="0" destOrd="0" presId="urn:microsoft.com/office/officeart/2018/2/layout/IconVerticalSolidList"/>
    <dgm:cxn modelId="{894824B2-8C0B-4DB3-8564-6DC14B355107}" type="presOf" srcId="{CE322B0D-22F5-4D95-A8AE-F6A4B2643E7C}" destId="{F5FEA632-64F1-4130-A2FF-A170C6AA59E5}" srcOrd="0" destOrd="0" presId="urn:microsoft.com/office/officeart/2018/2/layout/IconVerticalSolidList"/>
    <dgm:cxn modelId="{88188AB5-A22E-4C7D-B3E6-F21D1D3D49C7}" srcId="{CE322B0D-22F5-4D95-A8AE-F6A4B2643E7C}" destId="{355FACD5-D750-460B-B7A3-D2CBA9380A9F}" srcOrd="0" destOrd="0" parTransId="{CAE7019B-496E-4503-8CEA-7E2EE5D2AF74}" sibTransId="{6DCDA9E6-3CCC-480D-941A-2D0F33DF44C3}"/>
    <dgm:cxn modelId="{BC283701-FF6F-48C8-8192-784E41ADF833}" type="presParOf" srcId="{F5FEA632-64F1-4130-A2FF-A170C6AA59E5}" destId="{D489ED97-1427-4DB9-A6B0-B78B6A627B8A}" srcOrd="0" destOrd="0" presId="urn:microsoft.com/office/officeart/2018/2/layout/IconVerticalSolidList"/>
    <dgm:cxn modelId="{A2432CF0-D276-40EB-85FC-2682C8A9B9D6}" type="presParOf" srcId="{D489ED97-1427-4DB9-A6B0-B78B6A627B8A}" destId="{F7B88E26-DF29-451F-90F2-F557B35AB4D7}" srcOrd="0" destOrd="0" presId="urn:microsoft.com/office/officeart/2018/2/layout/IconVerticalSolidList"/>
    <dgm:cxn modelId="{D3EEF622-71A5-4931-95DC-0B719FA3CF67}" type="presParOf" srcId="{D489ED97-1427-4DB9-A6B0-B78B6A627B8A}" destId="{B6FB007F-0C88-4251-8577-26C715C13E2A}" srcOrd="1" destOrd="0" presId="urn:microsoft.com/office/officeart/2018/2/layout/IconVerticalSolidList"/>
    <dgm:cxn modelId="{27500946-B601-4A05-975B-0FB32730E1D1}" type="presParOf" srcId="{D489ED97-1427-4DB9-A6B0-B78B6A627B8A}" destId="{E03670EB-F9C6-46F8-8AC1-B39FFF8BE334}" srcOrd="2" destOrd="0" presId="urn:microsoft.com/office/officeart/2018/2/layout/IconVerticalSolidList"/>
    <dgm:cxn modelId="{DA7F22A7-8837-4F75-B736-BC10ABD3BDE1}" type="presParOf" srcId="{D489ED97-1427-4DB9-A6B0-B78B6A627B8A}" destId="{D525B83A-C58B-4E12-84DA-15470AD20537}" srcOrd="3" destOrd="0" presId="urn:microsoft.com/office/officeart/2018/2/layout/IconVerticalSolidList"/>
    <dgm:cxn modelId="{136647FE-737B-48DE-B6AA-42ED69607912}" type="presParOf" srcId="{F5FEA632-64F1-4130-A2FF-A170C6AA59E5}" destId="{C56D6EE8-BF45-429B-B543-0374AC343E36}" srcOrd="1" destOrd="0" presId="urn:microsoft.com/office/officeart/2018/2/layout/IconVerticalSolidList"/>
    <dgm:cxn modelId="{D1F62159-7267-4A09-BA8E-CA773F08484B}" type="presParOf" srcId="{F5FEA632-64F1-4130-A2FF-A170C6AA59E5}" destId="{C6C6ACDC-0CFC-436B-A06D-64607BDEA16D}" srcOrd="2" destOrd="0" presId="urn:microsoft.com/office/officeart/2018/2/layout/IconVerticalSolidList"/>
    <dgm:cxn modelId="{4AEAC91E-FC60-43F4-8424-AAE943008023}" type="presParOf" srcId="{C6C6ACDC-0CFC-436B-A06D-64607BDEA16D}" destId="{4668B061-53B8-4D2B-9A46-54251E86497E}" srcOrd="0" destOrd="0" presId="urn:microsoft.com/office/officeart/2018/2/layout/IconVerticalSolidList"/>
    <dgm:cxn modelId="{B1F17C1F-F6A7-430B-850B-49384BBF4A3F}" type="presParOf" srcId="{C6C6ACDC-0CFC-436B-A06D-64607BDEA16D}" destId="{5A8B2431-A4C2-4E60-B7EB-A7A7E58E2582}" srcOrd="1" destOrd="0" presId="urn:microsoft.com/office/officeart/2018/2/layout/IconVerticalSolidList"/>
    <dgm:cxn modelId="{F99CEFB3-34B6-406A-9E3E-C39748F37CFB}" type="presParOf" srcId="{C6C6ACDC-0CFC-436B-A06D-64607BDEA16D}" destId="{08567670-17F0-4684-9A40-FC7EB5E806BB}" srcOrd="2" destOrd="0" presId="urn:microsoft.com/office/officeart/2018/2/layout/IconVerticalSolidList"/>
    <dgm:cxn modelId="{E2698D3C-C535-4E3A-94D5-719C7567EDCD}" type="presParOf" srcId="{C6C6ACDC-0CFC-436B-A06D-64607BDEA16D}" destId="{841C52B1-9994-4E90-B4A0-BDDD47A5A24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D9B247-7AC9-42F3-AF25-66EEC297B381}">
      <dsp:nvSpPr>
        <dsp:cNvPr id="0" name=""/>
        <dsp:cNvSpPr/>
      </dsp:nvSpPr>
      <dsp:spPr>
        <a:xfrm>
          <a:off x="3040792" y="870618"/>
          <a:ext cx="667342" cy="91440"/>
        </a:xfrm>
        <a:custGeom>
          <a:avLst/>
          <a:gdLst/>
          <a:ahLst/>
          <a:cxnLst/>
          <a:rect l="0" t="0" r="0" b="0"/>
          <a:pathLst>
            <a:path>
              <a:moveTo>
                <a:pt x="0" y="45720"/>
              </a:moveTo>
              <a:lnTo>
                <a:pt x="667342"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57014" y="912848"/>
        <a:ext cx="34897" cy="6979"/>
      </dsp:txXfrm>
    </dsp:sp>
    <dsp:sp modelId="{09A6D9A6-67EA-4FDA-80EC-E65DE50F3C08}">
      <dsp:nvSpPr>
        <dsp:cNvPr id="0" name=""/>
        <dsp:cNvSpPr/>
      </dsp:nvSpPr>
      <dsp:spPr>
        <a:xfrm>
          <a:off x="8061" y="5979"/>
          <a:ext cx="3034531" cy="182071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666750">
            <a:lnSpc>
              <a:spcPct val="90000"/>
            </a:lnSpc>
            <a:spcBef>
              <a:spcPct val="0"/>
            </a:spcBef>
            <a:spcAft>
              <a:spcPct val="35000"/>
            </a:spcAft>
            <a:buNone/>
          </a:pPr>
          <a:r>
            <a:rPr lang="da-DK" sz="1500" kern="1200"/>
            <a:t>CASE: Vægtløfteren</a:t>
          </a:r>
          <a:br>
            <a:rPr lang="da-DK" sz="1500" kern="1200"/>
          </a:br>
          <a:endParaRPr lang="en-US" sz="1500" kern="1200"/>
        </a:p>
      </dsp:txBody>
      <dsp:txXfrm>
        <a:off x="8061" y="5979"/>
        <a:ext cx="3034531" cy="1820718"/>
      </dsp:txXfrm>
    </dsp:sp>
    <dsp:sp modelId="{2D8C48A0-B2AC-4D73-85EA-414A9895C677}">
      <dsp:nvSpPr>
        <dsp:cNvPr id="0" name=""/>
        <dsp:cNvSpPr/>
      </dsp:nvSpPr>
      <dsp:spPr>
        <a:xfrm>
          <a:off x="6773265" y="870618"/>
          <a:ext cx="667342" cy="91440"/>
        </a:xfrm>
        <a:custGeom>
          <a:avLst/>
          <a:gdLst/>
          <a:ahLst/>
          <a:cxnLst/>
          <a:rect l="0" t="0" r="0" b="0"/>
          <a:pathLst>
            <a:path>
              <a:moveTo>
                <a:pt x="0" y="45720"/>
              </a:moveTo>
              <a:lnTo>
                <a:pt x="667342"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089488" y="912848"/>
        <a:ext cx="34897" cy="6979"/>
      </dsp:txXfrm>
    </dsp:sp>
    <dsp:sp modelId="{EA3392CE-143A-4738-99E9-034AE0528BF2}">
      <dsp:nvSpPr>
        <dsp:cNvPr id="0" name=""/>
        <dsp:cNvSpPr/>
      </dsp:nvSpPr>
      <dsp:spPr>
        <a:xfrm>
          <a:off x="3740534" y="5979"/>
          <a:ext cx="3034531" cy="182071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666750">
            <a:lnSpc>
              <a:spcPct val="90000"/>
            </a:lnSpc>
            <a:spcBef>
              <a:spcPct val="0"/>
            </a:spcBef>
            <a:spcAft>
              <a:spcPct val="35000"/>
            </a:spcAft>
            <a:buNone/>
          </a:pPr>
          <a:r>
            <a:rPr lang="da-DK" sz="1500" kern="1200"/>
            <a:t>”Hvis du får en dødelig diagnose lige der, hvor du er i livet nu,</a:t>
          </a:r>
          <a:br>
            <a:rPr lang="da-DK" sz="1500" kern="1200"/>
          </a:br>
          <a:r>
            <a:rPr lang="da-DK" sz="1500" kern="1200"/>
            <a:t>  hvad vil så være mest afgørende for kvaliteten af resten af dit liv”</a:t>
          </a:r>
          <a:endParaRPr lang="en-US" sz="1500" kern="1200"/>
        </a:p>
      </dsp:txBody>
      <dsp:txXfrm>
        <a:off x="3740534" y="5979"/>
        <a:ext cx="3034531" cy="1820718"/>
      </dsp:txXfrm>
    </dsp:sp>
    <dsp:sp modelId="{993DB6A6-762F-4366-B80B-C07735246CCA}">
      <dsp:nvSpPr>
        <dsp:cNvPr id="0" name=""/>
        <dsp:cNvSpPr/>
      </dsp:nvSpPr>
      <dsp:spPr>
        <a:xfrm>
          <a:off x="1525326" y="1824897"/>
          <a:ext cx="7464946" cy="667342"/>
        </a:xfrm>
        <a:custGeom>
          <a:avLst/>
          <a:gdLst/>
          <a:ahLst/>
          <a:cxnLst/>
          <a:rect l="0" t="0" r="0" b="0"/>
          <a:pathLst>
            <a:path>
              <a:moveTo>
                <a:pt x="7464946" y="0"/>
              </a:moveTo>
              <a:lnTo>
                <a:pt x="7464946" y="350771"/>
              </a:lnTo>
              <a:lnTo>
                <a:pt x="0" y="350771"/>
              </a:lnTo>
              <a:lnTo>
                <a:pt x="0" y="667342"/>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70362" y="2155079"/>
        <a:ext cx="374875" cy="6979"/>
      </dsp:txXfrm>
    </dsp:sp>
    <dsp:sp modelId="{D097500C-72EB-4996-8702-F228751B0053}">
      <dsp:nvSpPr>
        <dsp:cNvPr id="0" name=""/>
        <dsp:cNvSpPr/>
      </dsp:nvSpPr>
      <dsp:spPr>
        <a:xfrm>
          <a:off x="7473007" y="5979"/>
          <a:ext cx="3034531" cy="182071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666750">
            <a:lnSpc>
              <a:spcPct val="90000"/>
            </a:lnSpc>
            <a:spcBef>
              <a:spcPct val="0"/>
            </a:spcBef>
            <a:spcAft>
              <a:spcPct val="35000"/>
            </a:spcAft>
            <a:buNone/>
          </a:pPr>
          <a:r>
            <a:rPr lang="da-DK" sz="1500" kern="1200" dirty="0"/>
            <a:t>Svar: ”</a:t>
          </a:r>
          <a:r>
            <a:rPr lang="da-DK" sz="1500" i="1" kern="1200" dirty="0"/>
            <a:t>sygdommen  må ikke komme til at dominere alt”</a:t>
          </a:r>
          <a:br>
            <a:rPr lang="da-DK" sz="1500" i="1" kern="1200" dirty="0"/>
          </a:br>
          <a:r>
            <a:rPr lang="da-DK" sz="1500" i="1" kern="1200" dirty="0"/>
            <a:t>          ”At give et noget videre (vidnesbyrd) fra sit liv til sin nærmeste”</a:t>
          </a:r>
          <a:endParaRPr lang="en-US" sz="1500" kern="1200" dirty="0"/>
        </a:p>
      </dsp:txBody>
      <dsp:txXfrm>
        <a:off x="7473007" y="5979"/>
        <a:ext cx="3034531" cy="1820718"/>
      </dsp:txXfrm>
    </dsp:sp>
    <dsp:sp modelId="{A65704A1-781B-4262-AD2D-6F20CDFBD535}">
      <dsp:nvSpPr>
        <dsp:cNvPr id="0" name=""/>
        <dsp:cNvSpPr/>
      </dsp:nvSpPr>
      <dsp:spPr>
        <a:xfrm>
          <a:off x="3040792" y="3389279"/>
          <a:ext cx="667342" cy="91440"/>
        </a:xfrm>
        <a:custGeom>
          <a:avLst/>
          <a:gdLst/>
          <a:ahLst/>
          <a:cxnLst/>
          <a:rect l="0" t="0" r="0" b="0"/>
          <a:pathLst>
            <a:path>
              <a:moveTo>
                <a:pt x="0" y="45720"/>
              </a:moveTo>
              <a:lnTo>
                <a:pt x="667342"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57014" y="3431509"/>
        <a:ext cx="34897" cy="6979"/>
      </dsp:txXfrm>
    </dsp:sp>
    <dsp:sp modelId="{2EF7E67F-BBEC-4E91-B5AA-4E0C33B226CB}">
      <dsp:nvSpPr>
        <dsp:cNvPr id="0" name=""/>
        <dsp:cNvSpPr/>
      </dsp:nvSpPr>
      <dsp:spPr>
        <a:xfrm>
          <a:off x="8061" y="2524640"/>
          <a:ext cx="3034531" cy="182071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666750">
            <a:lnSpc>
              <a:spcPct val="90000"/>
            </a:lnSpc>
            <a:spcBef>
              <a:spcPct val="0"/>
            </a:spcBef>
            <a:spcAft>
              <a:spcPct val="35000"/>
            </a:spcAft>
            <a:buNone/>
          </a:pPr>
          <a:r>
            <a:rPr lang="da-DK" sz="1500" i="1" kern="1200"/>
            <a:t>37.8% af svært syge kræftpatienter ønsker af fremskynde deres</a:t>
          </a:r>
          <a:br>
            <a:rPr lang="da-DK" sz="1500" i="1" kern="1200"/>
          </a:br>
          <a:r>
            <a:rPr lang="da-DK" sz="1500" i="1" kern="1200"/>
            <a:t>   død. 28% af disse frygter for tab af egen værdighed i forløbet frem</a:t>
          </a:r>
          <a:br>
            <a:rPr lang="da-DK" sz="1500" i="1" kern="1200"/>
          </a:br>
          <a:r>
            <a:rPr lang="da-DK" sz="1500" i="1" kern="1200"/>
            <a:t>  imod døden</a:t>
          </a:r>
          <a:endParaRPr lang="en-US" sz="1500" kern="1200"/>
        </a:p>
      </dsp:txBody>
      <dsp:txXfrm>
        <a:off x="8061" y="2524640"/>
        <a:ext cx="3034531" cy="1820718"/>
      </dsp:txXfrm>
    </dsp:sp>
    <dsp:sp modelId="{6F4D8E8D-049E-48CF-96F8-8D2746994789}">
      <dsp:nvSpPr>
        <dsp:cNvPr id="0" name=""/>
        <dsp:cNvSpPr/>
      </dsp:nvSpPr>
      <dsp:spPr>
        <a:xfrm>
          <a:off x="3740534" y="2524640"/>
          <a:ext cx="3034531" cy="182071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666750">
            <a:lnSpc>
              <a:spcPct val="90000"/>
            </a:lnSpc>
            <a:spcBef>
              <a:spcPct val="0"/>
            </a:spcBef>
            <a:spcAft>
              <a:spcPct val="35000"/>
            </a:spcAft>
            <a:buNone/>
          </a:pPr>
          <a:r>
            <a:rPr lang="da-DK" sz="1500" kern="1200"/>
            <a:t>EAPC Taskforce 2024</a:t>
          </a:r>
          <a:endParaRPr lang="en-US" sz="1500" kern="1200"/>
        </a:p>
      </dsp:txBody>
      <dsp:txXfrm>
        <a:off x="3740534" y="2524640"/>
        <a:ext cx="3034531" cy="18207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CC4760-DC4F-46A4-97C2-73132761D941}">
      <dsp:nvSpPr>
        <dsp:cNvPr id="0" name=""/>
        <dsp:cNvSpPr/>
      </dsp:nvSpPr>
      <dsp:spPr>
        <a:xfrm>
          <a:off x="0" y="56086"/>
          <a:ext cx="6666833" cy="71867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da-DK" sz="1800" kern="1200"/>
            <a:t>Øger oplevet livskvalitet; styrker håb</a:t>
          </a:r>
          <a:endParaRPr lang="en-US" sz="1800" kern="1200"/>
        </a:p>
      </dsp:txBody>
      <dsp:txXfrm>
        <a:off x="35083" y="91169"/>
        <a:ext cx="6596667" cy="648506"/>
      </dsp:txXfrm>
    </dsp:sp>
    <dsp:sp modelId="{7322D755-3C86-4F99-9F29-31084A9A66AF}">
      <dsp:nvSpPr>
        <dsp:cNvPr id="0" name=""/>
        <dsp:cNvSpPr/>
      </dsp:nvSpPr>
      <dsp:spPr>
        <a:xfrm>
          <a:off x="0" y="826598"/>
          <a:ext cx="6666833" cy="718672"/>
        </a:xfrm>
        <a:prstGeom prst="roundRect">
          <a:avLst/>
        </a:prstGeom>
        <a:gradFill rotWithShape="0">
          <a:gsLst>
            <a:gs pos="0">
              <a:schemeClr val="accent2">
                <a:hueOff val="1073936"/>
                <a:satOff val="-3082"/>
                <a:lumOff val="-4935"/>
                <a:alphaOff val="0"/>
                <a:satMod val="103000"/>
                <a:lumMod val="102000"/>
                <a:tint val="94000"/>
              </a:schemeClr>
            </a:gs>
            <a:gs pos="50000">
              <a:schemeClr val="accent2">
                <a:hueOff val="1073936"/>
                <a:satOff val="-3082"/>
                <a:lumOff val="-4935"/>
                <a:alphaOff val="0"/>
                <a:satMod val="110000"/>
                <a:lumMod val="100000"/>
                <a:shade val="100000"/>
              </a:schemeClr>
            </a:gs>
            <a:gs pos="100000">
              <a:schemeClr val="accent2">
                <a:hueOff val="1073936"/>
                <a:satOff val="-3082"/>
                <a:lumOff val="-493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da-DK" sz="1800" kern="1200"/>
            <a:t>Styrker selvfølelse og identitet</a:t>
          </a:r>
          <a:endParaRPr lang="en-US" sz="1800" kern="1200"/>
        </a:p>
      </dsp:txBody>
      <dsp:txXfrm>
        <a:off x="35083" y="861681"/>
        <a:ext cx="6596667" cy="648506"/>
      </dsp:txXfrm>
    </dsp:sp>
    <dsp:sp modelId="{41E200C9-8011-4237-9038-1077C3E63E88}">
      <dsp:nvSpPr>
        <dsp:cNvPr id="0" name=""/>
        <dsp:cNvSpPr/>
      </dsp:nvSpPr>
      <dsp:spPr>
        <a:xfrm>
          <a:off x="0" y="1597111"/>
          <a:ext cx="6666833" cy="718672"/>
        </a:xfrm>
        <a:prstGeom prst="roundRect">
          <a:avLst/>
        </a:prstGeom>
        <a:gradFill rotWithShape="0">
          <a:gsLst>
            <a:gs pos="0">
              <a:schemeClr val="accent2">
                <a:hueOff val="2147871"/>
                <a:satOff val="-6164"/>
                <a:lumOff val="-9870"/>
                <a:alphaOff val="0"/>
                <a:satMod val="103000"/>
                <a:lumMod val="102000"/>
                <a:tint val="94000"/>
              </a:schemeClr>
            </a:gs>
            <a:gs pos="50000">
              <a:schemeClr val="accent2">
                <a:hueOff val="2147871"/>
                <a:satOff val="-6164"/>
                <a:lumOff val="-9870"/>
                <a:alphaOff val="0"/>
                <a:satMod val="110000"/>
                <a:lumMod val="100000"/>
                <a:shade val="100000"/>
              </a:schemeClr>
            </a:gs>
            <a:gs pos="100000">
              <a:schemeClr val="accent2">
                <a:hueOff val="2147871"/>
                <a:satOff val="-6164"/>
                <a:lumOff val="-987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da-DK" sz="1800" kern="1200"/>
            <a:t>Skaber kontakt til vigtige minder og mening igennem livet</a:t>
          </a:r>
          <a:endParaRPr lang="en-US" sz="1800" kern="1200"/>
        </a:p>
      </dsp:txBody>
      <dsp:txXfrm>
        <a:off x="35083" y="1632194"/>
        <a:ext cx="6596667" cy="648506"/>
      </dsp:txXfrm>
    </dsp:sp>
    <dsp:sp modelId="{B2032681-8C53-4742-BAD5-1F81B6DD58BB}">
      <dsp:nvSpPr>
        <dsp:cNvPr id="0" name=""/>
        <dsp:cNvSpPr/>
      </dsp:nvSpPr>
      <dsp:spPr>
        <a:xfrm>
          <a:off x="0" y="2367623"/>
          <a:ext cx="6666833" cy="718672"/>
        </a:xfrm>
        <a:prstGeom prst="roundRect">
          <a:avLst/>
        </a:prstGeom>
        <a:gradFill rotWithShape="0">
          <a:gsLst>
            <a:gs pos="0">
              <a:schemeClr val="accent2">
                <a:hueOff val="3221807"/>
                <a:satOff val="-9246"/>
                <a:lumOff val="-14805"/>
                <a:alphaOff val="0"/>
                <a:satMod val="103000"/>
                <a:lumMod val="102000"/>
                <a:tint val="94000"/>
              </a:schemeClr>
            </a:gs>
            <a:gs pos="50000">
              <a:schemeClr val="accent2">
                <a:hueOff val="3221807"/>
                <a:satOff val="-9246"/>
                <a:lumOff val="-14805"/>
                <a:alphaOff val="0"/>
                <a:satMod val="110000"/>
                <a:lumMod val="100000"/>
                <a:shade val="100000"/>
              </a:schemeClr>
            </a:gs>
            <a:gs pos="100000">
              <a:schemeClr val="accent2">
                <a:hueOff val="3221807"/>
                <a:satOff val="-9246"/>
                <a:lumOff val="-1480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da-DK" sz="1800" kern="1200"/>
            <a:t>Genskaber fornemmelse af at være unik som person og værdifuld som det menneske man er og har været</a:t>
          </a:r>
          <a:endParaRPr lang="en-US" sz="1800" kern="1200"/>
        </a:p>
      </dsp:txBody>
      <dsp:txXfrm>
        <a:off x="35083" y="2402706"/>
        <a:ext cx="6596667" cy="648506"/>
      </dsp:txXfrm>
    </dsp:sp>
    <dsp:sp modelId="{B0804858-E786-4093-8A0E-E0FE0BA1DEE0}">
      <dsp:nvSpPr>
        <dsp:cNvPr id="0" name=""/>
        <dsp:cNvSpPr/>
      </dsp:nvSpPr>
      <dsp:spPr>
        <a:xfrm>
          <a:off x="0" y="3138136"/>
          <a:ext cx="6666833" cy="718672"/>
        </a:xfrm>
        <a:prstGeom prst="roundRect">
          <a:avLst/>
        </a:prstGeom>
        <a:gradFill rotWithShape="0">
          <a:gsLst>
            <a:gs pos="0">
              <a:schemeClr val="accent2">
                <a:hueOff val="4295743"/>
                <a:satOff val="-12329"/>
                <a:lumOff val="-19739"/>
                <a:alphaOff val="0"/>
                <a:satMod val="103000"/>
                <a:lumMod val="102000"/>
                <a:tint val="94000"/>
              </a:schemeClr>
            </a:gs>
            <a:gs pos="50000">
              <a:schemeClr val="accent2">
                <a:hueOff val="4295743"/>
                <a:satOff val="-12329"/>
                <a:lumOff val="-19739"/>
                <a:alphaOff val="0"/>
                <a:satMod val="110000"/>
                <a:lumMod val="100000"/>
                <a:shade val="100000"/>
              </a:schemeClr>
            </a:gs>
            <a:gs pos="100000">
              <a:schemeClr val="accent2">
                <a:hueOff val="4295743"/>
                <a:satOff val="-12329"/>
                <a:lumOff val="-1973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da-DK" sz="1800" kern="1200"/>
            <a:t>Skaber forbindelse til betydningsfulde andre og familien</a:t>
          </a:r>
          <a:endParaRPr lang="en-US" sz="1800" kern="1200"/>
        </a:p>
      </dsp:txBody>
      <dsp:txXfrm>
        <a:off x="35083" y="3173219"/>
        <a:ext cx="6596667" cy="648506"/>
      </dsp:txXfrm>
    </dsp:sp>
    <dsp:sp modelId="{2A821D9F-7F1C-4F77-966B-4E5CEF03B59D}">
      <dsp:nvSpPr>
        <dsp:cNvPr id="0" name=""/>
        <dsp:cNvSpPr/>
      </dsp:nvSpPr>
      <dsp:spPr>
        <a:xfrm>
          <a:off x="0" y="3908648"/>
          <a:ext cx="6666833" cy="718672"/>
        </a:xfrm>
        <a:prstGeom prst="roundRect">
          <a:avLst/>
        </a:prstGeom>
        <a:gradFill rotWithShape="0">
          <a:gsLst>
            <a:gs pos="0">
              <a:schemeClr val="accent2">
                <a:hueOff val="5369678"/>
                <a:satOff val="-15411"/>
                <a:lumOff val="-24674"/>
                <a:alphaOff val="0"/>
                <a:satMod val="103000"/>
                <a:lumMod val="102000"/>
                <a:tint val="94000"/>
              </a:schemeClr>
            </a:gs>
            <a:gs pos="50000">
              <a:schemeClr val="accent2">
                <a:hueOff val="5369678"/>
                <a:satOff val="-15411"/>
                <a:lumOff val="-24674"/>
                <a:alphaOff val="0"/>
                <a:satMod val="110000"/>
                <a:lumMod val="100000"/>
                <a:shade val="100000"/>
              </a:schemeClr>
            </a:gs>
            <a:gs pos="100000">
              <a:schemeClr val="accent2">
                <a:hueOff val="5369678"/>
                <a:satOff val="-15411"/>
                <a:lumOff val="-2467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da-DK" sz="1800" kern="1200"/>
            <a:t>Øger oplevelse af værdighed</a:t>
          </a:r>
          <a:endParaRPr lang="en-US" sz="1800" kern="1200"/>
        </a:p>
      </dsp:txBody>
      <dsp:txXfrm>
        <a:off x="35083" y="3943731"/>
        <a:ext cx="6596667" cy="648506"/>
      </dsp:txXfrm>
    </dsp:sp>
    <dsp:sp modelId="{5F64A944-51A9-4354-882C-4641060AE000}">
      <dsp:nvSpPr>
        <dsp:cNvPr id="0" name=""/>
        <dsp:cNvSpPr/>
      </dsp:nvSpPr>
      <dsp:spPr>
        <a:xfrm>
          <a:off x="0" y="4679161"/>
          <a:ext cx="6666833" cy="718672"/>
        </a:xfrm>
        <a:prstGeom prst="roundRect">
          <a:avLst/>
        </a:prstGeom>
        <a:gradFill rotWithShape="0">
          <a:gsLst>
            <a:gs pos="0">
              <a:schemeClr val="accent2">
                <a:hueOff val="6443614"/>
                <a:satOff val="-18493"/>
                <a:lumOff val="-29609"/>
                <a:alphaOff val="0"/>
                <a:satMod val="103000"/>
                <a:lumMod val="102000"/>
                <a:tint val="94000"/>
              </a:schemeClr>
            </a:gs>
            <a:gs pos="50000">
              <a:schemeClr val="accent2">
                <a:hueOff val="6443614"/>
                <a:satOff val="-18493"/>
                <a:lumOff val="-29609"/>
                <a:alphaOff val="0"/>
                <a:satMod val="110000"/>
                <a:lumMod val="100000"/>
                <a:shade val="100000"/>
              </a:schemeClr>
            </a:gs>
            <a:gs pos="100000">
              <a:schemeClr val="accent2">
                <a:hueOff val="6443614"/>
                <a:satOff val="-18493"/>
                <a:lumOff val="-296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da-DK" sz="1800" b="1" kern="1200"/>
            <a:t>Reducerer angst, depression, ønske om at fremskynde døden</a:t>
          </a:r>
          <a:br>
            <a:rPr lang="da-DK" sz="1800" b="1" kern="1200"/>
          </a:br>
          <a:r>
            <a:rPr lang="da-DK" sz="1800" b="1" kern="1200"/>
            <a:t>og tanker om selvmord</a:t>
          </a:r>
          <a:endParaRPr lang="en-US" sz="1800" kern="1200"/>
        </a:p>
      </dsp:txBody>
      <dsp:txXfrm>
        <a:off x="35083" y="4714244"/>
        <a:ext cx="6596667" cy="6485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300225-C23D-4E47-A340-FFEC87874114}">
      <dsp:nvSpPr>
        <dsp:cNvPr id="0" name=""/>
        <dsp:cNvSpPr/>
      </dsp:nvSpPr>
      <dsp:spPr>
        <a:xfrm>
          <a:off x="0" y="566"/>
          <a:ext cx="6561698"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0FCE970-9F95-4FAB-878F-EC71D14F1FEE}">
      <dsp:nvSpPr>
        <dsp:cNvPr id="0" name=""/>
        <dsp:cNvSpPr/>
      </dsp:nvSpPr>
      <dsp:spPr>
        <a:xfrm>
          <a:off x="0" y="566"/>
          <a:ext cx="6561698" cy="515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dirty="0" err="1"/>
            <a:t>Hvilke</a:t>
          </a:r>
          <a:r>
            <a:rPr lang="en-GB" sz="2300" kern="1200" dirty="0"/>
            <a:t> </a:t>
          </a:r>
          <a:r>
            <a:rPr lang="en-GB" sz="2300" kern="1200" dirty="0" err="1"/>
            <a:t>spor</a:t>
          </a:r>
          <a:r>
            <a:rPr lang="en-GB" sz="2300" kern="1200" dirty="0"/>
            <a:t> </a:t>
          </a:r>
          <a:r>
            <a:rPr lang="en-GB" sz="2300" kern="1200" dirty="0" err="1"/>
            <a:t>satte</a:t>
          </a:r>
          <a:r>
            <a:rPr lang="en-GB" sz="2300" kern="1200" dirty="0"/>
            <a:t> Elisabeth</a:t>
          </a:r>
          <a:endParaRPr lang="en-US" sz="2300" kern="1200" dirty="0"/>
        </a:p>
      </dsp:txBody>
      <dsp:txXfrm>
        <a:off x="0" y="566"/>
        <a:ext cx="6561698" cy="515106"/>
      </dsp:txXfrm>
    </dsp:sp>
    <dsp:sp modelId="{30C862BE-F632-434E-A958-916712E1D671}">
      <dsp:nvSpPr>
        <dsp:cNvPr id="0" name=""/>
        <dsp:cNvSpPr/>
      </dsp:nvSpPr>
      <dsp:spPr>
        <a:xfrm>
          <a:off x="0" y="515672"/>
          <a:ext cx="6561698"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1270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12D586F-3D08-4A06-BC84-D9D2EF05618B}">
      <dsp:nvSpPr>
        <dsp:cNvPr id="0" name=""/>
        <dsp:cNvSpPr/>
      </dsp:nvSpPr>
      <dsp:spPr>
        <a:xfrm>
          <a:off x="0" y="515672"/>
          <a:ext cx="6561698" cy="515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dirty="0" err="1"/>
            <a:t>Hvordan</a:t>
          </a:r>
          <a:r>
            <a:rPr lang="en-GB" sz="2300" kern="1200" dirty="0"/>
            <a:t> lever Elisabeth </a:t>
          </a:r>
          <a:r>
            <a:rPr lang="en-GB" sz="2300" kern="1200" dirty="0" err="1"/>
            <a:t>videre</a:t>
          </a:r>
          <a:endParaRPr lang="en-US" sz="2300" kern="1200" dirty="0"/>
        </a:p>
      </dsp:txBody>
      <dsp:txXfrm>
        <a:off x="0" y="515672"/>
        <a:ext cx="6561698" cy="515106"/>
      </dsp:txXfrm>
    </dsp:sp>
    <dsp:sp modelId="{FC34FCB8-4B4E-4863-AD9D-4D729F9CFA58}">
      <dsp:nvSpPr>
        <dsp:cNvPr id="0" name=""/>
        <dsp:cNvSpPr/>
      </dsp:nvSpPr>
      <dsp:spPr>
        <a:xfrm>
          <a:off x="0" y="1030778"/>
          <a:ext cx="6561698"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1270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143F4FB7-95FD-4742-B60A-A43DE4C744D8}">
      <dsp:nvSpPr>
        <dsp:cNvPr id="0" name=""/>
        <dsp:cNvSpPr/>
      </dsp:nvSpPr>
      <dsp:spPr>
        <a:xfrm>
          <a:off x="0" y="1030778"/>
          <a:ext cx="6561698" cy="515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a:t>Hvad betød Elisabeth for jeres familie</a:t>
          </a:r>
          <a:endParaRPr lang="en-US" sz="2300" kern="1200"/>
        </a:p>
      </dsp:txBody>
      <dsp:txXfrm>
        <a:off x="0" y="1030778"/>
        <a:ext cx="6561698" cy="515106"/>
      </dsp:txXfrm>
    </dsp:sp>
    <dsp:sp modelId="{844A623C-AF02-4F84-9EDA-86F0A8C3E3DB}">
      <dsp:nvSpPr>
        <dsp:cNvPr id="0" name=""/>
        <dsp:cNvSpPr/>
      </dsp:nvSpPr>
      <dsp:spPr>
        <a:xfrm>
          <a:off x="0" y="1545884"/>
          <a:ext cx="6561698"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1270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30DB986-6256-48D8-9E0F-6F5EEC57E4F0}">
      <dsp:nvSpPr>
        <dsp:cNvPr id="0" name=""/>
        <dsp:cNvSpPr/>
      </dsp:nvSpPr>
      <dsp:spPr>
        <a:xfrm>
          <a:off x="0" y="1545884"/>
          <a:ext cx="6561698" cy="515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dirty="0" err="1"/>
            <a:t>Hvordan</a:t>
          </a:r>
          <a:r>
            <a:rPr lang="en-GB" sz="2300" kern="1200" dirty="0"/>
            <a:t> var Elisabeth</a:t>
          </a:r>
          <a:endParaRPr lang="en-US" sz="2300" kern="1200" dirty="0"/>
        </a:p>
      </dsp:txBody>
      <dsp:txXfrm>
        <a:off x="0" y="1545884"/>
        <a:ext cx="6561698" cy="515106"/>
      </dsp:txXfrm>
    </dsp:sp>
    <dsp:sp modelId="{21AD2674-A3D7-4CA5-A73D-D6443646A05B}">
      <dsp:nvSpPr>
        <dsp:cNvPr id="0" name=""/>
        <dsp:cNvSpPr/>
      </dsp:nvSpPr>
      <dsp:spPr>
        <a:xfrm>
          <a:off x="0" y="2060990"/>
          <a:ext cx="6561698" cy="0"/>
        </a:xfrm>
        <a:prstGeom prst="lin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12700" cap="flat" cmpd="sng" algn="ctr">
          <a:solidFill>
            <a:schemeClr val="accent6">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1C0316E-C6BD-4DE5-8634-F6167E7AF974}">
      <dsp:nvSpPr>
        <dsp:cNvPr id="0" name=""/>
        <dsp:cNvSpPr/>
      </dsp:nvSpPr>
      <dsp:spPr>
        <a:xfrm>
          <a:off x="0" y="2060990"/>
          <a:ext cx="6561698" cy="515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dirty="0" err="1"/>
            <a:t>Tro</a:t>
          </a:r>
          <a:r>
            <a:rPr lang="en-GB" sz="2300" kern="1200" dirty="0"/>
            <a:t> </a:t>
          </a:r>
          <a:r>
            <a:rPr lang="en-GB" sz="2300" kern="1200" dirty="0" err="1"/>
            <a:t>og</a:t>
          </a:r>
          <a:r>
            <a:rPr lang="en-GB" sz="2300" kern="1200" dirty="0"/>
            <a:t> </a:t>
          </a:r>
          <a:r>
            <a:rPr lang="en-GB" sz="2300" kern="1200" dirty="0" err="1"/>
            <a:t>håb</a:t>
          </a:r>
          <a:r>
            <a:rPr lang="en-GB" sz="2300" kern="1200" dirty="0"/>
            <a:t>; </a:t>
          </a:r>
          <a:r>
            <a:rPr lang="en-GB" sz="2300" kern="1200" dirty="0" err="1"/>
            <a:t>hvordan</a:t>
          </a:r>
          <a:r>
            <a:rPr lang="en-GB" sz="2300" kern="1200" dirty="0"/>
            <a:t> </a:t>
          </a:r>
          <a:r>
            <a:rPr lang="en-GB" sz="2300" kern="1200" dirty="0" err="1"/>
            <a:t>klarede</a:t>
          </a:r>
          <a:r>
            <a:rPr lang="en-GB" sz="2300" kern="1200" dirty="0"/>
            <a:t> I det?</a:t>
          </a:r>
          <a:endParaRPr lang="en-US" sz="2300" kern="1200" dirty="0"/>
        </a:p>
      </dsp:txBody>
      <dsp:txXfrm>
        <a:off x="0" y="2060990"/>
        <a:ext cx="6561698" cy="515106"/>
      </dsp:txXfrm>
    </dsp:sp>
    <dsp:sp modelId="{AC4B81F2-C97F-40FA-BD2E-3CF29EECEE12}">
      <dsp:nvSpPr>
        <dsp:cNvPr id="0" name=""/>
        <dsp:cNvSpPr/>
      </dsp:nvSpPr>
      <dsp:spPr>
        <a:xfrm>
          <a:off x="0" y="2576097"/>
          <a:ext cx="6561698"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9EAF793-9DC2-480C-BFE0-64A247065B39}">
      <dsp:nvSpPr>
        <dsp:cNvPr id="0" name=""/>
        <dsp:cNvSpPr/>
      </dsp:nvSpPr>
      <dsp:spPr>
        <a:xfrm>
          <a:off x="0" y="2576097"/>
          <a:ext cx="6561698" cy="515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a:t>Værdier</a:t>
          </a:r>
          <a:endParaRPr lang="en-US" sz="2300" kern="1200"/>
        </a:p>
      </dsp:txBody>
      <dsp:txXfrm>
        <a:off x="0" y="2576097"/>
        <a:ext cx="6561698" cy="515106"/>
      </dsp:txXfrm>
    </dsp:sp>
    <dsp:sp modelId="{A1464273-1B47-4B86-9F1D-D7B6ED6F5C78}">
      <dsp:nvSpPr>
        <dsp:cNvPr id="0" name=""/>
        <dsp:cNvSpPr/>
      </dsp:nvSpPr>
      <dsp:spPr>
        <a:xfrm>
          <a:off x="0" y="3091203"/>
          <a:ext cx="6561698"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1270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D9FA4D1-A9F8-4E37-AAB2-82EEAE9E2B35}">
      <dsp:nvSpPr>
        <dsp:cNvPr id="0" name=""/>
        <dsp:cNvSpPr/>
      </dsp:nvSpPr>
      <dsp:spPr>
        <a:xfrm>
          <a:off x="0" y="3091203"/>
          <a:ext cx="6561698" cy="515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dirty="0" err="1"/>
            <a:t>Brev</a:t>
          </a:r>
          <a:r>
            <a:rPr lang="en-GB" sz="2300" kern="1200" dirty="0"/>
            <a:t> </a:t>
          </a:r>
          <a:r>
            <a:rPr lang="en-GB" sz="2300" kern="1200" dirty="0" err="1"/>
            <a:t>til</a:t>
          </a:r>
          <a:r>
            <a:rPr lang="en-GB" sz="2300" kern="1200" dirty="0"/>
            <a:t> </a:t>
          </a:r>
          <a:r>
            <a:rPr lang="en-GB" sz="2300" kern="1200" dirty="0" err="1"/>
            <a:t>storesøster</a:t>
          </a:r>
          <a:r>
            <a:rPr lang="en-GB" sz="2300" kern="1200" dirty="0"/>
            <a:t>.</a:t>
          </a:r>
          <a:endParaRPr lang="en-US" sz="2300" kern="1200" dirty="0"/>
        </a:p>
      </dsp:txBody>
      <dsp:txXfrm>
        <a:off x="0" y="3091203"/>
        <a:ext cx="6561698" cy="515106"/>
      </dsp:txXfrm>
    </dsp:sp>
    <dsp:sp modelId="{F2831B05-9F8D-49A0-99EF-E93E4A9D48CB}">
      <dsp:nvSpPr>
        <dsp:cNvPr id="0" name=""/>
        <dsp:cNvSpPr/>
      </dsp:nvSpPr>
      <dsp:spPr>
        <a:xfrm>
          <a:off x="0" y="3606309"/>
          <a:ext cx="6561698"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1270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EB57D27-F2F6-41F5-AF3B-60570E220A6F}">
      <dsp:nvSpPr>
        <dsp:cNvPr id="0" name=""/>
        <dsp:cNvSpPr/>
      </dsp:nvSpPr>
      <dsp:spPr>
        <a:xfrm>
          <a:off x="0" y="3606309"/>
          <a:ext cx="6561698" cy="515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err="1"/>
            <a:t>Hvad</a:t>
          </a:r>
          <a:r>
            <a:rPr lang="en-US" sz="2300" kern="1200" dirty="0"/>
            <a:t> bringer I med </a:t>
          </a:r>
          <a:r>
            <a:rPr lang="en-US" sz="2300" kern="1200" dirty="0" err="1"/>
            <a:t>jer</a:t>
          </a:r>
          <a:r>
            <a:rPr lang="en-US" sz="2300" kern="1200" dirty="0"/>
            <a:t> </a:t>
          </a:r>
          <a:r>
            <a:rPr lang="en-US" sz="2300" kern="1200" dirty="0" err="1"/>
            <a:t>ind</a:t>
          </a:r>
          <a:r>
            <a:rPr lang="en-US" sz="2300" kern="1200" dirty="0"/>
            <a:t> I det </a:t>
          </a:r>
          <a:r>
            <a:rPr lang="en-US" sz="2300" kern="1200" dirty="0" err="1"/>
            <a:t>fremtidige</a:t>
          </a:r>
          <a:r>
            <a:rPr lang="en-US" sz="2300" kern="1200" dirty="0"/>
            <a:t> liv?</a:t>
          </a:r>
        </a:p>
      </dsp:txBody>
      <dsp:txXfrm>
        <a:off x="0" y="3606309"/>
        <a:ext cx="6561698" cy="515106"/>
      </dsp:txXfrm>
    </dsp:sp>
    <dsp:sp modelId="{DAD43352-9645-41EC-80D5-5C6F2FC08043}">
      <dsp:nvSpPr>
        <dsp:cNvPr id="0" name=""/>
        <dsp:cNvSpPr/>
      </dsp:nvSpPr>
      <dsp:spPr>
        <a:xfrm>
          <a:off x="0" y="4121415"/>
          <a:ext cx="6561698"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1270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E94FE1B-5C24-4F0A-A380-DC9BD0AD45B6}">
      <dsp:nvSpPr>
        <dsp:cNvPr id="0" name=""/>
        <dsp:cNvSpPr/>
      </dsp:nvSpPr>
      <dsp:spPr>
        <a:xfrm>
          <a:off x="0" y="4121415"/>
          <a:ext cx="6561698" cy="515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endParaRPr lang="en-US" sz="2300" kern="1200" dirty="0"/>
        </a:p>
      </dsp:txBody>
      <dsp:txXfrm>
        <a:off x="0" y="4121415"/>
        <a:ext cx="6561698" cy="5151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D25265-A63A-4EB4-94AB-5B784F141358}">
      <dsp:nvSpPr>
        <dsp:cNvPr id="0" name=""/>
        <dsp:cNvSpPr/>
      </dsp:nvSpPr>
      <dsp:spPr>
        <a:xfrm>
          <a:off x="134291" y="612"/>
          <a:ext cx="4332795" cy="275132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BA845F-C5D3-44C6-8E92-FC97BF9BE7C2}">
      <dsp:nvSpPr>
        <dsp:cNvPr id="0" name=""/>
        <dsp:cNvSpPr/>
      </dsp:nvSpPr>
      <dsp:spPr>
        <a:xfrm>
          <a:off x="615713" y="457963"/>
          <a:ext cx="4332795" cy="275132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da-DK" sz="3200" kern="1200"/>
            <a:t>”</a:t>
          </a:r>
          <a:r>
            <a:rPr lang="da-DK" sz="3200" i="1" kern="1200"/>
            <a:t>What do I need to know about you as a person to give you the best care possible” ? </a:t>
          </a:r>
          <a:endParaRPr lang="en-US" sz="3200" kern="1200"/>
        </a:p>
      </dsp:txBody>
      <dsp:txXfrm>
        <a:off x="696297" y="538547"/>
        <a:ext cx="4171627" cy="2590157"/>
      </dsp:txXfrm>
    </dsp:sp>
    <dsp:sp modelId="{FEC42DF0-3779-47CA-AF7B-690547ABD315}">
      <dsp:nvSpPr>
        <dsp:cNvPr id="0" name=""/>
        <dsp:cNvSpPr/>
      </dsp:nvSpPr>
      <dsp:spPr>
        <a:xfrm>
          <a:off x="5429930" y="612"/>
          <a:ext cx="4332795" cy="275132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C7129A-3528-43A9-81A9-541C44B4611B}">
      <dsp:nvSpPr>
        <dsp:cNvPr id="0" name=""/>
        <dsp:cNvSpPr/>
      </dsp:nvSpPr>
      <dsp:spPr>
        <a:xfrm>
          <a:off x="5911352" y="457963"/>
          <a:ext cx="4332795" cy="275132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da-DK" sz="3200" i="1" kern="1200" dirty="0"/>
            <a:t>”Hvad bør jeg vide om dig som menneske - for at kunne give dig den bedst mulige pleje og behandling ?</a:t>
          </a:r>
          <a:endParaRPr lang="en-US" sz="3200" kern="1200" dirty="0"/>
        </a:p>
      </dsp:txBody>
      <dsp:txXfrm>
        <a:off x="5991936" y="538547"/>
        <a:ext cx="4171627" cy="25901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B88E26-DF29-451F-90F2-F557B35AB4D7}">
      <dsp:nvSpPr>
        <dsp:cNvPr id="0" name=""/>
        <dsp:cNvSpPr/>
      </dsp:nvSpPr>
      <dsp:spPr>
        <a:xfrm>
          <a:off x="0" y="707092"/>
          <a:ext cx="10515600" cy="13054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FB007F-0C88-4251-8577-26C715C13E2A}">
      <dsp:nvSpPr>
        <dsp:cNvPr id="0" name=""/>
        <dsp:cNvSpPr/>
      </dsp:nvSpPr>
      <dsp:spPr>
        <a:xfrm>
          <a:off x="394883" y="1000807"/>
          <a:ext cx="717970" cy="717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25B83A-C58B-4E12-84DA-15470AD20537}">
      <dsp:nvSpPr>
        <dsp:cNvPr id="0" name=""/>
        <dsp:cNvSpPr/>
      </dsp:nvSpPr>
      <dsp:spPr>
        <a:xfrm>
          <a:off x="1507738" y="707092"/>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100000"/>
            </a:lnSpc>
            <a:spcBef>
              <a:spcPct val="0"/>
            </a:spcBef>
            <a:spcAft>
              <a:spcPct val="35000"/>
            </a:spcAft>
            <a:buNone/>
          </a:pPr>
          <a:r>
            <a:rPr lang="da-DK" sz="2500" b="1" kern="1200"/>
            <a:t>TAK for opmærksomhed</a:t>
          </a:r>
          <a:endParaRPr lang="en-US" sz="2500" kern="1200"/>
        </a:p>
      </dsp:txBody>
      <dsp:txXfrm>
        <a:off x="1507738" y="707092"/>
        <a:ext cx="9007861" cy="1305401"/>
      </dsp:txXfrm>
    </dsp:sp>
    <dsp:sp modelId="{4668B061-53B8-4D2B-9A46-54251E86497E}">
      <dsp:nvSpPr>
        <dsp:cNvPr id="0" name=""/>
        <dsp:cNvSpPr/>
      </dsp:nvSpPr>
      <dsp:spPr>
        <a:xfrm>
          <a:off x="0" y="2486759"/>
          <a:ext cx="10515600" cy="13054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8B2431-A4C2-4E60-B7EB-A7A7E58E2582}">
      <dsp:nvSpPr>
        <dsp:cNvPr id="0" name=""/>
        <dsp:cNvSpPr/>
      </dsp:nvSpPr>
      <dsp:spPr>
        <a:xfrm>
          <a:off x="394883" y="2632559"/>
          <a:ext cx="717970" cy="7179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1C52B1-9994-4E90-B4A0-BDDD47A5A242}">
      <dsp:nvSpPr>
        <dsp:cNvPr id="0" name=""/>
        <dsp:cNvSpPr/>
      </dsp:nvSpPr>
      <dsp:spPr>
        <a:xfrm>
          <a:off x="1507738" y="2338844"/>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100000"/>
            </a:lnSpc>
            <a:spcBef>
              <a:spcPct val="0"/>
            </a:spcBef>
            <a:spcAft>
              <a:spcPct val="35000"/>
            </a:spcAft>
            <a:buNone/>
          </a:pPr>
          <a:r>
            <a:rPr lang="da-DK" sz="2500" b="1" kern="1200" dirty="0"/>
            <a:t>stni@sanktlukas.dk</a:t>
          </a:r>
          <a:endParaRPr lang="en-US" sz="2500" kern="1200" dirty="0"/>
        </a:p>
      </dsp:txBody>
      <dsp:txXfrm>
        <a:off x="1507738" y="2338844"/>
        <a:ext cx="9007861" cy="1305401"/>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C58EA9-AE39-49D2-94BC-CC68FF9D2094}" type="datetimeFigureOut">
              <a:rPr lang="da-DK" smtClean="0"/>
              <a:t>12-03-2025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B1F73B-E28D-483D-961E-0D8537E03F4B}" type="slidenum">
              <a:rPr lang="da-DK" smtClean="0"/>
              <a:t>‹nr.›</a:t>
            </a:fld>
            <a:endParaRPr lang="da-DK"/>
          </a:p>
        </p:txBody>
      </p:sp>
    </p:spTree>
    <p:extLst>
      <p:ext uri="{BB962C8B-B14F-4D97-AF65-F5344CB8AC3E}">
        <p14:creationId xmlns:p14="http://schemas.microsoft.com/office/powerpoint/2010/main" val="2711786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D3B1F73B-E28D-483D-961E-0D8537E03F4B}" type="slidenum">
              <a:rPr lang="da-DK" smtClean="0"/>
              <a:t>1</a:t>
            </a:fld>
            <a:endParaRPr lang="da-DK"/>
          </a:p>
        </p:txBody>
      </p:sp>
    </p:spTree>
    <p:extLst>
      <p:ext uri="{BB962C8B-B14F-4D97-AF65-F5344CB8AC3E}">
        <p14:creationId xmlns:p14="http://schemas.microsoft.com/office/powerpoint/2010/main" val="2197803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182563" y="833438"/>
            <a:ext cx="7402513" cy="4165600"/>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24D5C81C-0373-4D5D-8E6B-ED8B3F3BF5F1}" type="slidenum">
              <a:rPr lang="da-DK" smtClean="0"/>
              <a:t>25</a:t>
            </a:fld>
            <a:endParaRPr lang="da-DK"/>
          </a:p>
        </p:txBody>
      </p:sp>
    </p:spTree>
    <p:extLst>
      <p:ext uri="{BB962C8B-B14F-4D97-AF65-F5344CB8AC3E}">
        <p14:creationId xmlns:p14="http://schemas.microsoft.com/office/powerpoint/2010/main" val="3890709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182563" y="833438"/>
            <a:ext cx="7402513" cy="4165600"/>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24D5C81C-0373-4D5D-8E6B-ED8B3F3BF5F1}" type="slidenum">
              <a:rPr lang="da-DK" smtClean="0"/>
              <a:t>26</a:t>
            </a:fld>
            <a:endParaRPr lang="da-DK"/>
          </a:p>
        </p:txBody>
      </p:sp>
    </p:spTree>
    <p:extLst>
      <p:ext uri="{BB962C8B-B14F-4D97-AF65-F5344CB8AC3E}">
        <p14:creationId xmlns:p14="http://schemas.microsoft.com/office/powerpoint/2010/main" val="2811627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182563" y="833438"/>
            <a:ext cx="7402513" cy="4165600"/>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3DCBCD94-1760-4650-8E6A-811F24EC3422}" type="slidenum">
              <a:rPr lang="da-DK" smtClean="0"/>
              <a:t>27</a:t>
            </a:fld>
            <a:endParaRPr lang="da-DK"/>
          </a:p>
        </p:txBody>
      </p:sp>
    </p:spTree>
    <p:extLst>
      <p:ext uri="{BB962C8B-B14F-4D97-AF65-F5344CB8AC3E}">
        <p14:creationId xmlns:p14="http://schemas.microsoft.com/office/powerpoint/2010/main" val="459748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D3B1F73B-E28D-483D-961E-0D8537E03F4B}" type="slidenum">
              <a:rPr lang="da-DK" smtClean="0"/>
              <a:t>32</a:t>
            </a:fld>
            <a:endParaRPr lang="da-DK"/>
          </a:p>
        </p:txBody>
      </p:sp>
    </p:spTree>
    <p:extLst>
      <p:ext uri="{BB962C8B-B14F-4D97-AF65-F5344CB8AC3E}">
        <p14:creationId xmlns:p14="http://schemas.microsoft.com/office/powerpoint/2010/main" val="1856209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EF62B6-D159-E8A7-1528-FF41DEFA58C3}"/>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D2F40C92-6DA6-60BD-F528-E089DCD1DA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99DE4388-44D2-C8B9-BD10-CE505CA8CCF1}"/>
              </a:ext>
            </a:extLst>
          </p:cNvPr>
          <p:cNvSpPr>
            <a:spLocks noGrp="1"/>
          </p:cNvSpPr>
          <p:nvPr>
            <p:ph type="dt" sz="half" idx="10"/>
          </p:nvPr>
        </p:nvSpPr>
        <p:spPr/>
        <p:txBody>
          <a:bodyPr/>
          <a:lstStyle/>
          <a:p>
            <a:fld id="{D4EBCF2D-D4A1-4A14-B3A4-E5364C9DBA16}" type="datetimeFigureOut">
              <a:rPr lang="da-DK" smtClean="0"/>
              <a:t>12-03-2025</a:t>
            </a:fld>
            <a:endParaRPr lang="da-DK"/>
          </a:p>
        </p:txBody>
      </p:sp>
      <p:sp>
        <p:nvSpPr>
          <p:cNvPr id="5" name="Pladsholder til sidefod 4">
            <a:extLst>
              <a:ext uri="{FF2B5EF4-FFF2-40B4-BE49-F238E27FC236}">
                <a16:creationId xmlns:a16="http://schemas.microsoft.com/office/drawing/2014/main" id="{94E4D1E7-6B4C-10E0-CF63-A4D3C5FDE255}"/>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5BB40603-C909-8096-F890-4D6258DE4DD8}"/>
              </a:ext>
            </a:extLst>
          </p:cNvPr>
          <p:cNvSpPr>
            <a:spLocks noGrp="1"/>
          </p:cNvSpPr>
          <p:nvPr>
            <p:ph type="sldNum" sz="quarter" idx="12"/>
          </p:nvPr>
        </p:nvSpPr>
        <p:spPr/>
        <p:txBody>
          <a:bodyPr/>
          <a:lstStyle/>
          <a:p>
            <a:fld id="{09CD7C17-7175-418A-B7D9-1FB7CFE9A2A1}" type="slidenum">
              <a:rPr lang="da-DK" smtClean="0"/>
              <a:t>‹nr.›</a:t>
            </a:fld>
            <a:endParaRPr lang="da-DK"/>
          </a:p>
        </p:txBody>
      </p:sp>
    </p:spTree>
    <p:extLst>
      <p:ext uri="{BB962C8B-B14F-4D97-AF65-F5344CB8AC3E}">
        <p14:creationId xmlns:p14="http://schemas.microsoft.com/office/powerpoint/2010/main" val="4262001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282722-B725-3415-0571-EA3AF06EE64B}"/>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1C828D86-9DB5-D7A7-19BF-C888952A1FB5}"/>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68678A73-BBF0-63C8-FD33-B777FE880F53}"/>
              </a:ext>
            </a:extLst>
          </p:cNvPr>
          <p:cNvSpPr>
            <a:spLocks noGrp="1"/>
          </p:cNvSpPr>
          <p:nvPr>
            <p:ph type="dt" sz="half" idx="10"/>
          </p:nvPr>
        </p:nvSpPr>
        <p:spPr/>
        <p:txBody>
          <a:bodyPr/>
          <a:lstStyle/>
          <a:p>
            <a:fld id="{D4EBCF2D-D4A1-4A14-B3A4-E5364C9DBA16}" type="datetimeFigureOut">
              <a:rPr lang="da-DK" smtClean="0"/>
              <a:t>12-03-2025</a:t>
            </a:fld>
            <a:endParaRPr lang="da-DK"/>
          </a:p>
        </p:txBody>
      </p:sp>
      <p:sp>
        <p:nvSpPr>
          <p:cNvPr id="5" name="Pladsholder til sidefod 4">
            <a:extLst>
              <a:ext uri="{FF2B5EF4-FFF2-40B4-BE49-F238E27FC236}">
                <a16:creationId xmlns:a16="http://schemas.microsoft.com/office/drawing/2014/main" id="{C77BAA69-3D01-9C1E-B2C4-877A512F76B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7E3B684-BAE5-CB5A-3172-83E7E9E4FEDC}"/>
              </a:ext>
            </a:extLst>
          </p:cNvPr>
          <p:cNvSpPr>
            <a:spLocks noGrp="1"/>
          </p:cNvSpPr>
          <p:nvPr>
            <p:ph type="sldNum" sz="quarter" idx="12"/>
          </p:nvPr>
        </p:nvSpPr>
        <p:spPr/>
        <p:txBody>
          <a:bodyPr/>
          <a:lstStyle/>
          <a:p>
            <a:fld id="{09CD7C17-7175-418A-B7D9-1FB7CFE9A2A1}" type="slidenum">
              <a:rPr lang="da-DK" smtClean="0"/>
              <a:t>‹nr.›</a:t>
            </a:fld>
            <a:endParaRPr lang="da-DK"/>
          </a:p>
        </p:txBody>
      </p:sp>
    </p:spTree>
    <p:extLst>
      <p:ext uri="{BB962C8B-B14F-4D97-AF65-F5344CB8AC3E}">
        <p14:creationId xmlns:p14="http://schemas.microsoft.com/office/powerpoint/2010/main" val="1867360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A217C391-3CDC-3644-533D-C71B9130BEA3}"/>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28C17DDE-9005-2A3D-D62F-5B6A264BFD82}"/>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0853953-C1F3-47BE-7965-44F1F609DBAF}"/>
              </a:ext>
            </a:extLst>
          </p:cNvPr>
          <p:cNvSpPr>
            <a:spLocks noGrp="1"/>
          </p:cNvSpPr>
          <p:nvPr>
            <p:ph type="dt" sz="half" idx="10"/>
          </p:nvPr>
        </p:nvSpPr>
        <p:spPr/>
        <p:txBody>
          <a:bodyPr/>
          <a:lstStyle/>
          <a:p>
            <a:fld id="{D4EBCF2D-D4A1-4A14-B3A4-E5364C9DBA16}" type="datetimeFigureOut">
              <a:rPr lang="da-DK" smtClean="0"/>
              <a:t>12-03-2025</a:t>
            </a:fld>
            <a:endParaRPr lang="da-DK"/>
          </a:p>
        </p:txBody>
      </p:sp>
      <p:sp>
        <p:nvSpPr>
          <p:cNvPr id="5" name="Pladsholder til sidefod 4">
            <a:extLst>
              <a:ext uri="{FF2B5EF4-FFF2-40B4-BE49-F238E27FC236}">
                <a16:creationId xmlns:a16="http://schemas.microsoft.com/office/drawing/2014/main" id="{48419B68-20C5-5E3A-63B8-CFE286C87DE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10661E8-9160-11C3-1D0D-4592E334DCC6}"/>
              </a:ext>
            </a:extLst>
          </p:cNvPr>
          <p:cNvSpPr>
            <a:spLocks noGrp="1"/>
          </p:cNvSpPr>
          <p:nvPr>
            <p:ph type="sldNum" sz="quarter" idx="12"/>
          </p:nvPr>
        </p:nvSpPr>
        <p:spPr/>
        <p:txBody>
          <a:bodyPr/>
          <a:lstStyle/>
          <a:p>
            <a:fld id="{09CD7C17-7175-418A-B7D9-1FB7CFE9A2A1}" type="slidenum">
              <a:rPr lang="da-DK" smtClean="0"/>
              <a:t>‹nr.›</a:t>
            </a:fld>
            <a:endParaRPr lang="da-DK"/>
          </a:p>
        </p:txBody>
      </p:sp>
    </p:spTree>
    <p:extLst>
      <p:ext uri="{BB962C8B-B14F-4D97-AF65-F5344CB8AC3E}">
        <p14:creationId xmlns:p14="http://schemas.microsoft.com/office/powerpoint/2010/main" val="928274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32B83F-BCF9-AF3D-7DCA-465D9F2F43B7}"/>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349B49DD-E068-FCBC-2D78-CE4290F14742}"/>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184A0A1-0AEA-3313-7143-76503DAF30C9}"/>
              </a:ext>
            </a:extLst>
          </p:cNvPr>
          <p:cNvSpPr>
            <a:spLocks noGrp="1"/>
          </p:cNvSpPr>
          <p:nvPr>
            <p:ph type="dt" sz="half" idx="10"/>
          </p:nvPr>
        </p:nvSpPr>
        <p:spPr/>
        <p:txBody>
          <a:bodyPr/>
          <a:lstStyle/>
          <a:p>
            <a:fld id="{D4EBCF2D-D4A1-4A14-B3A4-E5364C9DBA16}" type="datetimeFigureOut">
              <a:rPr lang="da-DK" smtClean="0"/>
              <a:t>12-03-2025</a:t>
            </a:fld>
            <a:endParaRPr lang="da-DK"/>
          </a:p>
        </p:txBody>
      </p:sp>
      <p:sp>
        <p:nvSpPr>
          <p:cNvPr id="5" name="Pladsholder til sidefod 4">
            <a:extLst>
              <a:ext uri="{FF2B5EF4-FFF2-40B4-BE49-F238E27FC236}">
                <a16:creationId xmlns:a16="http://schemas.microsoft.com/office/drawing/2014/main" id="{7AD50D83-926C-CA85-22E7-E12B278B8D9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A954520-8821-B0F6-4AB2-25B39F80305A}"/>
              </a:ext>
            </a:extLst>
          </p:cNvPr>
          <p:cNvSpPr>
            <a:spLocks noGrp="1"/>
          </p:cNvSpPr>
          <p:nvPr>
            <p:ph type="sldNum" sz="quarter" idx="12"/>
          </p:nvPr>
        </p:nvSpPr>
        <p:spPr/>
        <p:txBody>
          <a:bodyPr/>
          <a:lstStyle/>
          <a:p>
            <a:fld id="{09CD7C17-7175-418A-B7D9-1FB7CFE9A2A1}" type="slidenum">
              <a:rPr lang="da-DK" smtClean="0"/>
              <a:t>‹nr.›</a:t>
            </a:fld>
            <a:endParaRPr lang="da-DK"/>
          </a:p>
        </p:txBody>
      </p:sp>
    </p:spTree>
    <p:extLst>
      <p:ext uri="{BB962C8B-B14F-4D97-AF65-F5344CB8AC3E}">
        <p14:creationId xmlns:p14="http://schemas.microsoft.com/office/powerpoint/2010/main" val="1226037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CB8248-63FD-5399-81F9-BBC64D439AD7}"/>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8A4587DF-7EE9-A370-4B9B-56F7161AEC3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80718EBB-7CC1-B4DE-1455-FED2B9CC6A67}"/>
              </a:ext>
            </a:extLst>
          </p:cNvPr>
          <p:cNvSpPr>
            <a:spLocks noGrp="1"/>
          </p:cNvSpPr>
          <p:nvPr>
            <p:ph type="dt" sz="half" idx="10"/>
          </p:nvPr>
        </p:nvSpPr>
        <p:spPr/>
        <p:txBody>
          <a:bodyPr/>
          <a:lstStyle/>
          <a:p>
            <a:fld id="{D4EBCF2D-D4A1-4A14-B3A4-E5364C9DBA16}" type="datetimeFigureOut">
              <a:rPr lang="da-DK" smtClean="0"/>
              <a:t>12-03-2025</a:t>
            </a:fld>
            <a:endParaRPr lang="da-DK"/>
          </a:p>
        </p:txBody>
      </p:sp>
      <p:sp>
        <p:nvSpPr>
          <p:cNvPr id="5" name="Pladsholder til sidefod 4">
            <a:extLst>
              <a:ext uri="{FF2B5EF4-FFF2-40B4-BE49-F238E27FC236}">
                <a16:creationId xmlns:a16="http://schemas.microsoft.com/office/drawing/2014/main" id="{C58E9BDC-25D6-2D25-BC88-24E285C3D7C5}"/>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043322B-78F1-036C-0380-EFD6E2B2655E}"/>
              </a:ext>
            </a:extLst>
          </p:cNvPr>
          <p:cNvSpPr>
            <a:spLocks noGrp="1"/>
          </p:cNvSpPr>
          <p:nvPr>
            <p:ph type="sldNum" sz="quarter" idx="12"/>
          </p:nvPr>
        </p:nvSpPr>
        <p:spPr/>
        <p:txBody>
          <a:bodyPr/>
          <a:lstStyle/>
          <a:p>
            <a:fld id="{09CD7C17-7175-418A-B7D9-1FB7CFE9A2A1}" type="slidenum">
              <a:rPr lang="da-DK" smtClean="0"/>
              <a:t>‹nr.›</a:t>
            </a:fld>
            <a:endParaRPr lang="da-DK"/>
          </a:p>
        </p:txBody>
      </p:sp>
    </p:spTree>
    <p:extLst>
      <p:ext uri="{BB962C8B-B14F-4D97-AF65-F5344CB8AC3E}">
        <p14:creationId xmlns:p14="http://schemas.microsoft.com/office/powerpoint/2010/main" val="3178841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54B140-2304-AD2F-A6F6-BD1F8358750F}"/>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541518C7-2F61-0EE3-93FD-50B662EDED5C}"/>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34BE1692-0628-E1E2-3696-E3AAD838B133}"/>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30FC1887-6737-456B-2BAF-014E8DCE9696}"/>
              </a:ext>
            </a:extLst>
          </p:cNvPr>
          <p:cNvSpPr>
            <a:spLocks noGrp="1"/>
          </p:cNvSpPr>
          <p:nvPr>
            <p:ph type="dt" sz="half" idx="10"/>
          </p:nvPr>
        </p:nvSpPr>
        <p:spPr/>
        <p:txBody>
          <a:bodyPr/>
          <a:lstStyle/>
          <a:p>
            <a:fld id="{D4EBCF2D-D4A1-4A14-B3A4-E5364C9DBA16}" type="datetimeFigureOut">
              <a:rPr lang="da-DK" smtClean="0"/>
              <a:t>12-03-2025</a:t>
            </a:fld>
            <a:endParaRPr lang="da-DK"/>
          </a:p>
        </p:txBody>
      </p:sp>
      <p:sp>
        <p:nvSpPr>
          <p:cNvPr id="6" name="Pladsholder til sidefod 5">
            <a:extLst>
              <a:ext uri="{FF2B5EF4-FFF2-40B4-BE49-F238E27FC236}">
                <a16:creationId xmlns:a16="http://schemas.microsoft.com/office/drawing/2014/main" id="{99285BEB-ADFD-22B4-5543-F2596BA5666C}"/>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DDCB5F93-782E-49B7-526F-EC3B4087E9BC}"/>
              </a:ext>
            </a:extLst>
          </p:cNvPr>
          <p:cNvSpPr>
            <a:spLocks noGrp="1"/>
          </p:cNvSpPr>
          <p:nvPr>
            <p:ph type="sldNum" sz="quarter" idx="12"/>
          </p:nvPr>
        </p:nvSpPr>
        <p:spPr/>
        <p:txBody>
          <a:bodyPr/>
          <a:lstStyle/>
          <a:p>
            <a:fld id="{09CD7C17-7175-418A-B7D9-1FB7CFE9A2A1}" type="slidenum">
              <a:rPr lang="da-DK" smtClean="0"/>
              <a:t>‹nr.›</a:t>
            </a:fld>
            <a:endParaRPr lang="da-DK"/>
          </a:p>
        </p:txBody>
      </p:sp>
    </p:spTree>
    <p:extLst>
      <p:ext uri="{BB962C8B-B14F-4D97-AF65-F5344CB8AC3E}">
        <p14:creationId xmlns:p14="http://schemas.microsoft.com/office/powerpoint/2010/main" val="2429265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33191B-3BD1-8599-D937-8F0939B58007}"/>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29614B54-1FE7-F0BE-185B-DD67D3D21E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0E1980EE-C9EE-6D24-D9A6-1DDA20C6BD6E}"/>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6F8703AC-2CC7-59E8-2323-3BC1DD842A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57F0869E-ED43-8188-6AEE-BF29E7A7B40D}"/>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887C1AC8-9E5B-FE00-9B62-B77D733F91FB}"/>
              </a:ext>
            </a:extLst>
          </p:cNvPr>
          <p:cNvSpPr>
            <a:spLocks noGrp="1"/>
          </p:cNvSpPr>
          <p:nvPr>
            <p:ph type="dt" sz="half" idx="10"/>
          </p:nvPr>
        </p:nvSpPr>
        <p:spPr/>
        <p:txBody>
          <a:bodyPr/>
          <a:lstStyle/>
          <a:p>
            <a:fld id="{D4EBCF2D-D4A1-4A14-B3A4-E5364C9DBA16}" type="datetimeFigureOut">
              <a:rPr lang="da-DK" smtClean="0"/>
              <a:t>12-03-2025</a:t>
            </a:fld>
            <a:endParaRPr lang="da-DK"/>
          </a:p>
        </p:txBody>
      </p:sp>
      <p:sp>
        <p:nvSpPr>
          <p:cNvPr id="8" name="Pladsholder til sidefod 7">
            <a:extLst>
              <a:ext uri="{FF2B5EF4-FFF2-40B4-BE49-F238E27FC236}">
                <a16:creationId xmlns:a16="http://schemas.microsoft.com/office/drawing/2014/main" id="{B28BCBFD-CBAB-8048-6B3F-724142367DA6}"/>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96A8D623-521A-7D7E-B469-488D99E28414}"/>
              </a:ext>
            </a:extLst>
          </p:cNvPr>
          <p:cNvSpPr>
            <a:spLocks noGrp="1"/>
          </p:cNvSpPr>
          <p:nvPr>
            <p:ph type="sldNum" sz="quarter" idx="12"/>
          </p:nvPr>
        </p:nvSpPr>
        <p:spPr/>
        <p:txBody>
          <a:bodyPr/>
          <a:lstStyle/>
          <a:p>
            <a:fld id="{09CD7C17-7175-418A-B7D9-1FB7CFE9A2A1}" type="slidenum">
              <a:rPr lang="da-DK" smtClean="0"/>
              <a:t>‹nr.›</a:t>
            </a:fld>
            <a:endParaRPr lang="da-DK"/>
          </a:p>
        </p:txBody>
      </p:sp>
    </p:spTree>
    <p:extLst>
      <p:ext uri="{BB962C8B-B14F-4D97-AF65-F5344CB8AC3E}">
        <p14:creationId xmlns:p14="http://schemas.microsoft.com/office/powerpoint/2010/main" val="2997912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59A35B-7896-1AFD-322D-DC5B53A948EB}"/>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D80B4E25-93E3-A9EE-6941-640C251120B5}"/>
              </a:ext>
            </a:extLst>
          </p:cNvPr>
          <p:cNvSpPr>
            <a:spLocks noGrp="1"/>
          </p:cNvSpPr>
          <p:nvPr>
            <p:ph type="dt" sz="half" idx="10"/>
          </p:nvPr>
        </p:nvSpPr>
        <p:spPr/>
        <p:txBody>
          <a:bodyPr/>
          <a:lstStyle/>
          <a:p>
            <a:fld id="{D4EBCF2D-D4A1-4A14-B3A4-E5364C9DBA16}" type="datetimeFigureOut">
              <a:rPr lang="da-DK" smtClean="0"/>
              <a:t>12-03-2025</a:t>
            </a:fld>
            <a:endParaRPr lang="da-DK"/>
          </a:p>
        </p:txBody>
      </p:sp>
      <p:sp>
        <p:nvSpPr>
          <p:cNvPr id="4" name="Pladsholder til sidefod 3">
            <a:extLst>
              <a:ext uri="{FF2B5EF4-FFF2-40B4-BE49-F238E27FC236}">
                <a16:creationId xmlns:a16="http://schemas.microsoft.com/office/drawing/2014/main" id="{25623C9D-F0D6-B5FF-1FE1-73D454C83B04}"/>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B1F90847-20D8-F517-08C9-DC014852EDD2}"/>
              </a:ext>
            </a:extLst>
          </p:cNvPr>
          <p:cNvSpPr>
            <a:spLocks noGrp="1"/>
          </p:cNvSpPr>
          <p:nvPr>
            <p:ph type="sldNum" sz="quarter" idx="12"/>
          </p:nvPr>
        </p:nvSpPr>
        <p:spPr/>
        <p:txBody>
          <a:bodyPr/>
          <a:lstStyle/>
          <a:p>
            <a:fld id="{09CD7C17-7175-418A-B7D9-1FB7CFE9A2A1}" type="slidenum">
              <a:rPr lang="da-DK" smtClean="0"/>
              <a:t>‹nr.›</a:t>
            </a:fld>
            <a:endParaRPr lang="da-DK"/>
          </a:p>
        </p:txBody>
      </p:sp>
    </p:spTree>
    <p:extLst>
      <p:ext uri="{BB962C8B-B14F-4D97-AF65-F5344CB8AC3E}">
        <p14:creationId xmlns:p14="http://schemas.microsoft.com/office/powerpoint/2010/main" val="980546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5DD17016-3BDE-EDE6-1CFA-9DD941B7CA54}"/>
              </a:ext>
            </a:extLst>
          </p:cNvPr>
          <p:cNvSpPr>
            <a:spLocks noGrp="1"/>
          </p:cNvSpPr>
          <p:nvPr>
            <p:ph type="dt" sz="half" idx="10"/>
          </p:nvPr>
        </p:nvSpPr>
        <p:spPr/>
        <p:txBody>
          <a:bodyPr/>
          <a:lstStyle/>
          <a:p>
            <a:fld id="{D4EBCF2D-D4A1-4A14-B3A4-E5364C9DBA16}" type="datetimeFigureOut">
              <a:rPr lang="da-DK" smtClean="0"/>
              <a:t>12-03-2025</a:t>
            </a:fld>
            <a:endParaRPr lang="da-DK"/>
          </a:p>
        </p:txBody>
      </p:sp>
      <p:sp>
        <p:nvSpPr>
          <p:cNvPr id="3" name="Pladsholder til sidefod 2">
            <a:extLst>
              <a:ext uri="{FF2B5EF4-FFF2-40B4-BE49-F238E27FC236}">
                <a16:creationId xmlns:a16="http://schemas.microsoft.com/office/drawing/2014/main" id="{FBAD94D8-4B87-DAFB-3359-C5F774382088}"/>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1F2CE6A2-EF98-67CB-CDD7-0FCB294B178D}"/>
              </a:ext>
            </a:extLst>
          </p:cNvPr>
          <p:cNvSpPr>
            <a:spLocks noGrp="1"/>
          </p:cNvSpPr>
          <p:nvPr>
            <p:ph type="sldNum" sz="quarter" idx="12"/>
          </p:nvPr>
        </p:nvSpPr>
        <p:spPr/>
        <p:txBody>
          <a:bodyPr/>
          <a:lstStyle/>
          <a:p>
            <a:fld id="{09CD7C17-7175-418A-B7D9-1FB7CFE9A2A1}" type="slidenum">
              <a:rPr lang="da-DK" smtClean="0"/>
              <a:t>‹nr.›</a:t>
            </a:fld>
            <a:endParaRPr lang="da-DK"/>
          </a:p>
        </p:txBody>
      </p:sp>
    </p:spTree>
    <p:extLst>
      <p:ext uri="{BB962C8B-B14F-4D97-AF65-F5344CB8AC3E}">
        <p14:creationId xmlns:p14="http://schemas.microsoft.com/office/powerpoint/2010/main" val="1480229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F3DA08-32B2-BA06-2588-18A521643FD1}"/>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43C943C6-801C-FCD1-0487-96B9E1223F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F0910459-2524-BAF0-AF33-E45CF6606B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F17C061C-3967-BD7C-A00A-C810362964EF}"/>
              </a:ext>
            </a:extLst>
          </p:cNvPr>
          <p:cNvSpPr>
            <a:spLocks noGrp="1"/>
          </p:cNvSpPr>
          <p:nvPr>
            <p:ph type="dt" sz="half" idx="10"/>
          </p:nvPr>
        </p:nvSpPr>
        <p:spPr/>
        <p:txBody>
          <a:bodyPr/>
          <a:lstStyle/>
          <a:p>
            <a:fld id="{D4EBCF2D-D4A1-4A14-B3A4-E5364C9DBA16}" type="datetimeFigureOut">
              <a:rPr lang="da-DK" smtClean="0"/>
              <a:t>12-03-2025</a:t>
            </a:fld>
            <a:endParaRPr lang="da-DK"/>
          </a:p>
        </p:txBody>
      </p:sp>
      <p:sp>
        <p:nvSpPr>
          <p:cNvPr id="6" name="Pladsholder til sidefod 5">
            <a:extLst>
              <a:ext uri="{FF2B5EF4-FFF2-40B4-BE49-F238E27FC236}">
                <a16:creationId xmlns:a16="http://schemas.microsoft.com/office/drawing/2014/main" id="{BB0001B7-E320-3542-A1B5-9AAC72652E42}"/>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BB045A2B-91FE-C312-0CE7-3E2230578858}"/>
              </a:ext>
            </a:extLst>
          </p:cNvPr>
          <p:cNvSpPr>
            <a:spLocks noGrp="1"/>
          </p:cNvSpPr>
          <p:nvPr>
            <p:ph type="sldNum" sz="quarter" idx="12"/>
          </p:nvPr>
        </p:nvSpPr>
        <p:spPr/>
        <p:txBody>
          <a:bodyPr/>
          <a:lstStyle/>
          <a:p>
            <a:fld id="{09CD7C17-7175-418A-B7D9-1FB7CFE9A2A1}" type="slidenum">
              <a:rPr lang="da-DK" smtClean="0"/>
              <a:t>‹nr.›</a:t>
            </a:fld>
            <a:endParaRPr lang="da-DK"/>
          </a:p>
        </p:txBody>
      </p:sp>
    </p:spTree>
    <p:extLst>
      <p:ext uri="{BB962C8B-B14F-4D97-AF65-F5344CB8AC3E}">
        <p14:creationId xmlns:p14="http://schemas.microsoft.com/office/powerpoint/2010/main" val="2173315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FCCE26-B90D-0A36-8505-5516CB39E7EB}"/>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CCB31592-4864-7D45-0AF0-62B08CA2F4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B789BA63-BFAF-593F-5994-8384AB96A9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DBF2AD5E-94FD-F67D-1549-2A90BBC200DF}"/>
              </a:ext>
            </a:extLst>
          </p:cNvPr>
          <p:cNvSpPr>
            <a:spLocks noGrp="1"/>
          </p:cNvSpPr>
          <p:nvPr>
            <p:ph type="dt" sz="half" idx="10"/>
          </p:nvPr>
        </p:nvSpPr>
        <p:spPr/>
        <p:txBody>
          <a:bodyPr/>
          <a:lstStyle/>
          <a:p>
            <a:fld id="{D4EBCF2D-D4A1-4A14-B3A4-E5364C9DBA16}" type="datetimeFigureOut">
              <a:rPr lang="da-DK" smtClean="0"/>
              <a:t>12-03-2025</a:t>
            </a:fld>
            <a:endParaRPr lang="da-DK"/>
          </a:p>
        </p:txBody>
      </p:sp>
      <p:sp>
        <p:nvSpPr>
          <p:cNvPr id="6" name="Pladsholder til sidefod 5">
            <a:extLst>
              <a:ext uri="{FF2B5EF4-FFF2-40B4-BE49-F238E27FC236}">
                <a16:creationId xmlns:a16="http://schemas.microsoft.com/office/drawing/2014/main" id="{A6E08DF1-0FC3-3B61-3BF5-1CBBC865323E}"/>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24EFC746-3BE3-4D21-54DD-61C97C80B512}"/>
              </a:ext>
            </a:extLst>
          </p:cNvPr>
          <p:cNvSpPr>
            <a:spLocks noGrp="1"/>
          </p:cNvSpPr>
          <p:nvPr>
            <p:ph type="sldNum" sz="quarter" idx="12"/>
          </p:nvPr>
        </p:nvSpPr>
        <p:spPr/>
        <p:txBody>
          <a:bodyPr/>
          <a:lstStyle/>
          <a:p>
            <a:fld id="{09CD7C17-7175-418A-B7D9-1FB7CFE9A2A1}" type="slidenum">
              <a:rPr lang="da-DK" smtClean="0"/>
              <a:t>‹nr.›</a:t>
            </a:fld>
            <a:endParaRPr lang="da-DK"/>
          </a:p>
        </p:txBody>
      </p:sp>
    </p:spTree>
    <p:extLst>
      <p:ext uri="{BB962C8B-B14F-4D97-AF65-F5344CB8AC3E}">
        <p14:creationId xmlns:p14="http://schemas.microsoft.com/office/powerpoint/2010/main" val="1833168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49477B4E-FFF4-B959-6834-BA652064C9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7C57BBF0-CE20-67E6-77B9-F92663AA99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E4B74F0-EABD-2D12-8E96-7421254CAE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4EBCF2D-D4A1-4A14-B3A4-E5364C9DBA16}" type="datetimeFigureOut">
              <a:rPr lang="da-DK" smtClean="0"/>
              <a:t>12-03-2025</a:t>
            </a:fld>
            <a:endParaRPr lang="da-DK"/>
          </a:p>
        </p:txBody>
      </p:sp>
      <p:sp>
        <p:nvSpPr>
          <p:cNvPr id="5" name="Pladsholder til sidefod 4">
            <a:extLst>
              <a:ext uri="{FF2B5EF4-FFF2-40B4-BE49-F238E27FC236}">
                <a16:creationId xmlns:a16="http://schemas.microsoft.com/office/drawing/2014/main" id="{5156F39A-6187-86DD-1493-CFC0AD2ECD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a-DK"/>
          </a:p>
        </p:txBody>
      </p:sp>
      <p:sp>
        <p:nvSpPr>
          <p:cNvPr id="6" name="Pladsholder til slidenummer 5">
            <a:extLst>
              <a:ext uri="{FF2B5EF4-FFF2-40B4-BE49-F238E27FC236}">
                <a16:creationId xmlns:a16="http://schemas.microsoft.com/office/drawing/2014/main" id="{92E4B5B5-0CF6-A233-3C05-C867F35762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9CD7C17-7175-418A-B7D9-1FB7CFE9A2A1}" type="slidenum">
              <a:rPr lang="da-DK" smtClean="0"/>
              <a:t>‹nr.›</a:t>
            </a:fld>
            <a:endParaRPr lang="da-DK"/>
          </a:p>
        </p:txBody>
      </p:sp>
    </p:spTree>
    <p:extLst>
      <p:ext uri="{BB962C8B-B14F-4D97-AF65-F5344CB8AC3E}">
        <p14:creationId xmlns:p14="http://schemas.microsoft.com/office/powerpoint/2010/main" val="1674279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www.medinart.eu/works/matej-peljhan/" TargetMode="External"/><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medinart.eu/works/matej-peljhan/" TargetMode="External"/><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video" Target="https://www.youtube.com/embed/bktozJWbLQg?feature=oembed"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video" Target="https://www.youtube.com/embed/IT_tW3EVDK8?feature=oembed"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dignityincare.ca/" TargetMode="External"/><Relationship Id="rId2" Type="http://schemas.openxmlformats.org/officeDocument/2006/relationships/hyperlink" Target="http://www.livsfortaelling.dk/"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5.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CC3A75E-7E83-2D67-1543-FEAF36F53549}"/>
              </a:ext>
            </a:extLst>
          </p:cNvPr>
          <p:cNvSpPr>
            <a:spLocks noGrp="1"/>
          </p:cNvSpPr>
          <p:nvPr>
            <p:ph type="title"/>
          </p:nvPr>
        </p:nvSpPr>
        <p:spPr>
          <a:xfrm>
            <a:off x="1371599" y="294538"/>
            <a:ext cx="9895951" cy="1033669"/>
          </a:xfrm>
        </p:spPr>
        <p:txBody>
          <a:bodyPr>
            <a:normAutofit/>
          </a:bodyPr>
          <a:lstStyle/>
          <a:p>
            <a:r>
              <a:rPr lang="da-DK" sz="4000" dirty="0">
                <a:solidFill>
                  <a:srgbClr val="FFFFFF"/>
                </a:solidFill>
              </a:rPr>
              <a:t>       </a:t>
            </a:r>
            <a:r>
              <a:rPr lang="da-DK" b="1" dirty="0">
                <a:solidFill>
                  <a:srgbClr val="FFFFFF"/>
                </a:solidFill>
              </a:rPr>
              <a:t>FSLA Landskursus 2025 Svendborg</a:t>
            </a:r>
          </a:p>
        </p:txBody>
      </p:sp>
      <p:sp>
        <p:nvSpPr>
          <p:cNvPr id="3" name="Pladsholder til indhold 2">
            <a:extLst>
              <a:ext uri="{FF2B5EF4-FFF2-40B4-BE49-F238E27FC236}">
                <a16:creationId xmlns:a16="http://schemas.microsoft.com/office/drawing/2014/main" id="{85701557-76D9-7780-2910-BDF96B4DED27}"/>
              </a:ext>
            </a:extLst>
          </p:cNvPr>
          <p:cNvSpPr>
            <a:spLocks noGrp="1"/>
          </p:cNvSpPr>
          <p:nvPr>
            <p:ph idx="1"/>
          </p:nvPr>
        </p:nvSpPr>
        <p:spPr>
          <a:xfrm>
            <a:off x="1654629" y="2100943"/>
            <a:ext cx="9441001" cy="3900612"/>
          </a:xfrm>
        </p:spPr>
        <p:txBody>
          <a:bodyPr anchor="ctr">
            <a:normAutofit/>
          </a:bodyPr>
          <a:lstStyle/>
          <a:p>
            <a:pPr marL="0" indent="0">
              <a:buNone/>
            </a:pPr>
            <a:endParaRPr lang="da-DK" sz="2000" dirty="0"/>
          </a:p>
          <a:p>
            <a:pPr marL="0" indent="0">
              <a:buNone/>
            </a:pPr>
            <a:r>
              <a:rPr lang="da-DK" sz="5800" dirty="0"/>
              <a:t>               </a:t>
            </a:r>
            <a:r>
              <a:rPr lang="da-DK" sz="5800" dirty="0">
                <a:solidFill>
                  <a:schemeClr val="tx2">
                    <a:lumMod val="75000"/>
                    <a:lumOff val="25000"/>
                  </a:schemeClr>
                </a:solidFill>
              </a:rPr>
              <a:t>Livsfortælling </a:t>
            </a:r>
            <a:endParaRPr lang="da-DK" sz="4000" dirty="0">
              <a:solidFill>
                <a:schemeClr val="tx2">
                  <a:lumMod val="75000"/>
                  <a:lumOff val="25000"/>
                </a:schemeClr>
              </a:solidFill>
            </a:endParaRPr>
          </a:p>
          <a:p>
            <a:pPr marL="0" indent="0">
              <a:buNone/>
            </a:pPr>
            <a:r>
              <a:rPr lang="da-DK" sz="4000" dirty="0"/>
              <a:t>som lindring for både patient og pårørende</a:t>
            </a:r>
            <a:br>
              <a:rPr lang="da-DK" sz="4000" dirty="0"/>
            </a:br>
            <a:endParaRPr lang="da-DK" sz="4000" dirty="0"/>
          </a:p>
          <a:p>
            <a:pPr marL="0" indent="0">
              <a:buNone/>
            </a:pPr>
            <a:r>
              <a:rPr lang="da-DK" sz="4000" dirty="0"/>
              <a:t>                                                               </a:t>
            </a:r>
            <a:r>
              <a:rPr lang="da-DK" sz="2400" dirty="0"/>
              <a:t>Steen P. Nielsen</a:t>
            </a:r>
            <a:br>
              <a:rPr lang="da-DK" sz="2400" dirty="0"/>
            </a:br>
            <a:r>
              <a:rPr lang="da-DK" sz="2000" dirty="0"/>
              <a:t>                                                                                                                            </a:t>
            </a:r>
            <a:r>
              <a:rPr lang="da-DK" sz="2400" dirty="0"/>
              <a:t>Psykolog</a:t>
            </a:r>
          </a:p>
        </p:txBody>
      </p:sp>
    </p:spTree>
    <p:extLst>
      <p:ext uri="{BB962C8B-B14F-4D97-AF65-F5344CB8AC3E}">
        <p14:creationId xmlns:p14="http://schemas.microsoft.com/office/powerpoint/2010/main" val="639454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17BD648-6B7E-359D-CF58-A54486C5257F}"/>
              </a:ext>
            </a:extLst>
          </p:cNvPr>
          <p:cNvSpPr>
            <a:spLocks noGrp="1"/>
          </p:cNvSpPr>
          <p:nvPr>
            <p:ph type="title"/>
          </p:nvPr>
        </p:nvSpPr>
        <p:spPr>
          <a:xfrm>
            <a:off x="586478" y="1683756"/>
            <a:ext cx="3115265" cy="2396359"/>
          </a:xfrm>
        </p:spPr>
        <p:txBody>
          <a:bodyPr anchor="b">
            <a:normAutofit/>
          </a:bodyPr>
          <a:lstStyle/>
          <a:p>
            <a:pPr algn="r"/>
            <a:r>
              <a:rPr lang="da-DK" sz="3100">
                <a:solidFill>
                  <a:srgbClr val="FFFFFF"/>
                </a:solidFill>
              </a:rPr>
              <a:t>    451 forskningsartikler gennemgået. Effekt:</a:t>
            </a:r>
          </a:p>
        </p:txBody>
      </p:sp>
      <p:graphicFrame>
        <p:nvGraphicFramePr>
          <p:cNvPr id="5" name="Pladsholder til indhold 2">
            <a:extLst>
              <a:ext uri="{FF2B5EF4-FFF2-40B4-BE49-F238E27FC236}">
                <a16:creationId xmlns:a16="http://schemas.microsoft.com/office/drawing/2014/main" id="{1F3A91D2-B1A6-3527-AB7B-180A13718BB1}"/>
              </a:ext>
            </a:extLst>
          </p:cNvPr>
          <p:cNvGraphicFramePr>
            <a:graphicFrameLocks noGrp="1"/>
          </p:cNvGraphicFramePr>
          <p:nvPr>
            <p:ph idx="1"/>
            <p:extLst>
              <p:ext uri="{D42A27DB-BD31-4B8C-83A1-F6EECF244321}">
                <p14:modId xmlns:p14="http://schemas.microsoft.com/office/powerpoint/2010/main" val="3542177730"/>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88489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50A6A5-76C8-0E79-38DD-7A733019BE1F}"/>
              </a:ext>
            </a:extLst>
          </p:cNvPr>
          <p:cNvSpPr>
            <a:spLocks noGrp="1"/>
          </p:cNvSpPr>
          <p:nvPr>
            <p:ph type="title"/>
          </p:nvPr>
        </p:nvSpPr>
        <p:spPr/>
        <p:txBody>
          <a:bodyPr/>
          <a:lstStyle/>
          <a:p>
            <a:r>
              <a:rPr lang="da-DK" dirty="0">
                <a:solidFill>
                  <a:srgbClr val="FF0000"/>
                </a:solidFill>
              </a:rPr>
              <a:t>      Annette skriver til sin mand Jesper</a:t>
            </a:r>
          </a:p>
        </p:txBody>
      </p:sp>
      <p:sp>
        <p:nvSpPr>
          <p:cNvPr id="3" name="Pladsholder til indhold 2">
            <a:extLst>
              <a:ext uri="{FF2B5EF4-FFF2-40B4-BE49-F238E27FC236}">
                <a16:creationId xmlns:a16="http://schemas.microsoft.com/office/drawing/2014/main" id="{F06FCA98-DB5D-4CF6-2A91-FE716B6E7F82}"/>
              </a:ext>
            </a:extLst>
          </p:cNvPr>
          <p:cNvSpPr>
            <a:spLocks noGrp="1"/>
          </p:cNvSpPr>
          <p:nvPr>
            <p:ph idx="1"/>
          </p:nvPr>
        </p:nvSpPr>
        <p:spPr/>
        <p:txBody>
          <a:bodyPr/>
          <a:lstStyle/>
          <a:p>
            <a:pPr marL="0" indent="0">
              <a:buNone/>
            </a:pPr>
            <a:endParaRPr lang="da-DK" i="1" dirty="0"/>
          </a:p>
          <a:p>
            <a:pPr marL="0" indent="0">
              <a:buNone/>
            </a:pPr>
            <a:endParaRPr lang="da-DK" i="1" dirty="0"/>
          </a:p>
          <a:p>
            <a:pPr marL="0" indent="0">
              <a:buNone/>
            </a:pPr>
            <a:r>
              <a:rPr lang="da-DK" i="1" dirty="0"/>
              <a:t>Jeg tror, det vi er allerbedst til sammen, det er, sådan når tingene virkelig ser </a:t>
            </a:r>
            <a:r>
              <a:rPr lang="da-DK" i="1" dirty="0" err="1"/>
              <a:t>aller</a:t>
            </a:r>
            <a:r>
              <a:rPr lang="da-DK" i="1" dirty="0"/>
              <a:t>, allermørkest ud, så er vi gode til at være sådan: det skal nok gå. Vi skal nok finde løsningen på det. Nogen gange, har man lyst til at pakke sin kuffert og løbe skrigende bort, men så er der noget, der holder os sammen. Jeg tror bare, der er en enormt stor kærlighed, uden at vi sådan altid viser den eller siger det. En samhørighed. </a:t>
            </a:r>
          </a:p>
        </p:txBody>
      </p:sp>
    </p:spTree>
    <p:extLst>
      <p:ext uri="{BB962C8B-B14F-4D97-AF65-F5344CB8AC3E}">
        <p14:creationId xmlns:p14="http://schemas.microsoft.com/office/powerpoint/2010/main" val="35858233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06CBBC-DFC0-23EC-BD52-DF8EA098F432}"/>
              </a:ext>
            </a:extLst>
          </p:cNvPr>
          <p:cNvSpPr>
            <a:spLocks noGrp="1"/>
          </p:cNvSpPr>
          <p:nvPr>
            <p:ph type="title"/>
          </p:nvPr>
        </p:nvSpPr>
        <p:spPr/>
        <p:txBody>
          <a:bodyPr/>
          <a:lstStyle/>
          <a:p>
            <a:r>
              <a:rPr lang="da-DK" dirty="0">
                <a:solidFill>
                  <a:srgbClr val="FF0000"/>
                </a:solidFill>
              </a:rPr>
              <a:t>Annette skriver til sine børn på 5 og 9 år</a:t>
            </a:r>
          </a:p>
        </p:txBody>
      </p:sp>
      <p:sp>
        <p:nvSpPr>
          <p:cNvPr id="3" name="Pladsholder til indhold 2">
            <a:extLst>
              <a:ext uri="{FF2B5EF4-FFF2-40B4-BE49-F238E27FC236}">
                <a16:creationId xmlns:a16="http://schemas.microsoft.com/office/drawing/2014/main" id="{184260B0-E684-1969-4C40-6C2AAD8A590F}"/>
              </a:ext>
            </a:extLst>
          </p:cNvPr>
          <p:cNvSpPr>
            <a:spLocks noGrp="1"/>
          </p:cNvSpPr>
          <p:nvPr>
            <p:ph idx="1"/>
          </p:nvPr>
        </p:nvSpPr>
        <p:spPr/>
        <p:txBody>
          <a:bodyPr/>
          <a:lstStyle/>
          <a:p>
            <a:pPr marL="0" indent="0">
              <a:buNone/>
            </a:pPr>
            <a:r>
              <a:rPr lang="da-DK" i="1" dirty="0"/>
              <a:t>Jeg kunne fortælle om jer i timevis.</a:t>
            </a:r>
          </a:p>
          <a:p>
            <a:pPr marL="0" indent="0">
              <a:buNone/>
            </a:pPr>
            <a:r>
              <a:rPr lang="da-DK" i="1" dirty="0"/>
              <a:t> Der er jo så mange ting at fortælle. Jeg vil slutte af med at sige: Når vi ligger og skal sove om aftenen, så ligger du Liva på den ene side og holder mig i hånden og </a:t>
            </a:r>
            <a:r>
              <a:rPr lang="da-DK" i="1" dirty="0" err="1"/>
              <a:t>kasper</a:t>
            </a:r>
            <a:r>
              <a:rPr lang="da-DK" i="1" dirty="0"/>
              <a:t>, du ligger sådan inde under min armhule på den anden side. Når vi ligger der, så siger jeg altid: ”jeg elsker jer fra top til tå og af hele mit hjerte”, og så siger du Josephine: ”og for altid”. Ja, for altid.</a:t>
            </a:r>
          </a:p>
          <a:p>
            <a:pPr marL="0" indent="0">
              <a:buNone/>
            </a:pPr>
            <a:endParaRPr lang="da-DK" i="1" dirty="0"/>
          </a:p>
          <a:p>
            <a:pPr marL="0" indent="0">
              <a:buNone/>
            </a:pPr>
            <a:r>
              <a:rPr lang="da-DK" i="1" dirty="0"/>
              <a:t> Kærlige tanker fra jeres mor </a:t>
            </a:r>
          </a:p>
        </p:txBody>
      </p:sp>
    </p:spTree>
    <p:extLst>
      <p:ext uri="{BB962C8B-B14F-4D97-AF65-F5344CB8AC3E}">
        <p14:creationId xmlns:p14="http://schemas.microsoft.com/office/powerpoint/2010/main" val="4220955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A956B91-DE7B-9A2F-8C11-55C206CEA9A9}"/>
              </a:ext>
            </a:extLst>
          </p:cNvPr>
          <p:cNvSpPr>
            <a:spLocks noGrp="1"/>
          </p:cNvSpPr>
          <p:nvPr>
            <p:ph type="title"/>
          </p:nvPr>
        </p:nvSpPr>
        <p:spPr>
          <a:xfrm>
            <a:off x="849284" y="524522"/>
            <a:ext cx="10178934" cy="1555289"/>
          </a:xfrm>
        </p:spPr>
        <p:txBody>
          <a:bodyPr vert="horz" lIns="91440" tIns="45720" rIns="91440" bIns="45720" rtlCol="0" anchor="b">
            <a:normAutofit fontScale="90000"/>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5400" b="0" i="0" u="none" strike="noStrike" cap="none" normalizeH="0" baseline="0" dirty="0">
                <a:ln>
                  <a:noFill/>
                </a:ln>
                <a:solidFill>
                  <a:schemeClr val="tx1"/>
                </a:solidFill>
                <a:effectLst/>
                <a:latin typeface="Arial" panose="020B0604020202020204" pitchFamily="34" charset="0"/>
              </a:rPr>
              <a:t> </a:t>
            </a:r>
            <a:br>
              <a:rPr kumimoji="0" lang="da-DK" altLang="da-DK" sz="5400" b="0" i="0" u="none" strike="noStrike" cap="none" normalizeH="0" baseline="0" dirty="0">
                <a:ln>
                  <a:noFill/>
                </a:ln>
                <a:solidFill>
                  <a:schemeClr val="tx1"/>
                </a:solidFill>
                <a:effectLst/>
                <a:latin typeface="Arial" panose="020B0604020202020204" pitchFamily="34" charset="0"/>
              </a:rPr>
            </a:br>
            <a:r>
              <a:rPr kumimoji="0" lang="da-DK" altLang="da-DK" sz="5400" b="0" i="0" u="none" strike="noStrike" cap="none" normalizeH="0" baseline="0" dirty="0">
                <a:ln>
                  <a:noFill/>
                </a:ln>
                <a:solidFill>
                  <a:schemeClr val="tx1"/>
                </a:solidFill>
                <a:effectLst/>
                <a:latin typeface="Arial" panose="020B0604020202020204" pitchFamily="34" charset="0"/>
              </a:rPr>
              <a:t>  </a:t>
            </a:r>
            <a:br>
              <a:rPr kumimoji="0" lang="da-DK" altLang="da-DK" sz="5400" b="0" i="0" u="none" strike="noStrike" cap="none" normalizeH="0" baseline="0" dirty="0">
                <a:ln>
                  <a:noFill/>
                </a:ln>
                <a:solidFill>
                  <a:schemeClr val="tx1"/>
                </a:solidFill>
                <a:effectLst/>
                <a:latin typeface="Arial" panose="020B0604020202020204" pitchFamily="34" charset="0"/>
              </a:rPr>
            </a:br>
            <a:br>
              <a:rPr kumimoji="0" lang="da-DK" altLang="da-DK" sz="3100" b="0" i="0" u="none" strike="noStrike" cap="none" normalizeH="0" baseline="0" dirty="0">
                <a:ln>
                  <a:noFill/>
                </a:ln>
                <a:solidFill>
                  <a:schemeClr val="tx1"/>
                </a:solidFill>
                <a:effectLst/>
                <a:latin typeface="Arial" panose="020B0604020202020204" pitchFamily="34" charset="0"/>
              </a:rPr>
            </a:br>
            <a:r>
              <a:rPr kumimoji="0" lang="da-DK" altLang="da-DK" sz="3100" b="0" i="0" u="none" strike="noStrike" cap="none" normalizeH="0" baseline="0" dirty="0">
                <a:ln>
                  <a:noFill/>
                </a:ln>
                <a:solidFill>
                  <a:schemeClr val="tx1"/>
                </a:solidFill>
                <a:effectLst/>
                <a:latin typeface="Arial" panose="020B0604020202020204" pitchFamily="34" charset="0"/>
              </a:rPr>
              <a:t>                                             TAK</a:t>
            </a:r>
            <a:br>
              <a:rPr kumimoji="0" lang="da-DK" altLang="da-DK" sz="2200" b="0" i="0" u="none" strike="noStrike" cap="none" normalizeH="0" baseline="0" dirty="0">
                <a:ln>
                  <a:noFill/>
                </a:ln>
                <a:solidFill>
                  <a:schemeClr val="tx1"/>
                </a:solidFill>
                <a:effectLst/>
                <a:latin typeface="Arial" panose="020B0604020202020204" pitchFamily="34" charset="0"/>
              </a:rPr>
            </a:br>
            <a:r>
              <a:rPr kumimoji="0" lang="da-DK" altLang="da-DK" sz="2200" b="0" i="0" u="none" strike="noStrike" cap="none" normalizeH="0" baseline="0" dirty="0">
                <a:ln>
                  <a:noFill/>
                </a:ln>
                <a:solidFill>
                  <a:schemeClr val="tx1"/>
                </a:solidFill>
                <a:effectLst/>
                <a:latin typeface="Arial" panose="020B0604020202020204" pitchFamily="34" charset="0"/>
              </a:rPr>
              <a:t>   </a:t>
            </a:r>
            <a:r>
              <a:rPr kumimoji="0" lang="da-DK" altLang="da-DK" sz="2700" b="0" i="0" u="none" strike="noStrike" cap="none" normalizeH="0" baseline="0" dirty="0">
                <a:ln>
                  <a:noFill/>
                </a:ln>
                <a:solidFill>
                  <a:schemeClr val="tx1"/>
                </a:solidFill>
                <a:effectLst/>
                <a:latin typeface="Arial" panose="020B0604020202020204" pitchFamily="34" charset="0"/>
              </a:rPr>
              <a:t>hvor var det godt, der faldt ikke bare tyngden af et hus fra mine skuldre</a:t>
            </a:r>
            <a:br>
              <a:rPr kumimoji="0" lang="da-DK" altLang="da-DK" sz="2700" b="0" i="0" u="none" strike="noStrike" cap="none" normalizeH="0" baseline="0" dirty="0">
                <a:ln>
                  <a:noFill/>
                </a:ln>
                <a:solidFill>
                  <a:schemeClr val="tx1"/>
                </a:solidFill>
                <a:effectLst/>
                <a:latin typeface="Arial" panose="020B0604020202020204" pitchFamily="34" charset="0"/>
              </a:rPr>
            </a:br>
            <a:r>
              <a:rPr lang="da-DK" altLang="da-DK" sz="2700" dirty="0">
                <a:latin typeface="Arial" panose="020B0604020202020204" pitchFamily="34" charset="0"/>
              </a:rPr>
              <a:t>  </a:t>
            </a:r>
            <a:r>
              <a:rPr kumimoji="0" lang="da-DK" altLang="da-DK" sz="2700" b="0" i="0" u="none" strike="noStrike" cap="none" normalizeH="0" baseline="0" dirty="0">
                <a:ln>
                  <a:noFill/>
                </a:ln>
                <a:solidFill>
                  <a:schemeClr val="tx1"/>
                </a:solidFill>
                <a:effectLst/>
                <a:latin typeface="Arial" panose="020B0604020202020204" pitchFamily="34" charset="0"/>
              </a:rPr>
              <a:t> men et helt slot </a:t>
            </a:r>
            <a:r>
              <a:rPr lang="da-DK" altLang="da-DK" sz="2700" dirty="0">
                <a:latin typeface="Arial" panose="020B0604020202020204" pitchFamily="34" charset="0"/>
              </a:rPr>
              <a:t>fra </a:t>
            </a:r>
            <a:r>
              <a:rPr kumimoji="0" lang="da-DK" altLang="da-DK" sz="2700" b="0" i="0" u="none" strike="noStrike" cap="none" normalizeH="0" baseline="0" dirty="0">
                <a:ln>
                  <a:noFill/>
                </a:ln>
                <a:solidFill>
                  <a:schemeClr val="tx1"/>
                </a:solidFill>
                <a:effectLst/>
                <a:latin typeface="Arial" panose="020B0604020202020204" pitchFamily="34" charset="0"/>
              </a:rPr>
              <a:t>mine skuldre, ved at gøre det her!</a:t>
            </a:r>
            <a:r>
              <a:rPr lang="en-US" sz="2700" kern="1200" dirty="0">
                <a:solidFill>
                  <a:schemeClr val="tx1"/>
                </a:solidFill>
                <a:latin typeface="+mj-lt"/>
                <a:ea typeface="+mj-ea"/>
                <a:cs typeface="+mj-cs"/>
              </a:rPr>
              <a:t> </a:t>
            </a:r>
            <a:br>
              <a:rPr kumimoji="0" lang="da-DK" altLang="da-DK" sz="3600" b="0" i="0" u="none" strike="noStrike" cap="none" normalizeH="0" baseline="0" dirty="0">
                <a:ln>
                  <a:noFill/>
                </a:ln>
                <a:solidFill>
                  <a:schemeClr val="tx1"/>
                </a:solidFill>
                <a:effectLst/>
                <a:latin typeface="Arial" panose="020B0604020202020204" pitchFamily="34" charset="0"/>
              </a:rPr>
            </a:br>
            <a:r>
              <a:rPr kumimoji="0" lang="da-DK" altLang="da-DK" sz="3600" b="0" i="0" u="none" strike="noStrike" cap="none" normalizeH="0" baseline="0" dirty="0">
                <a:ln>
                  <a:noFill/>
                </a:ln>
                <a:solidFill>
                  <a:schemeClr val="tx1"/>
                </a:solidFill>
                <a:effectLst/>
                <a:latin typeface="Arial" panose="020B0604020202020204" pitchFamily="34" charset="0"/>
              </a:rPr>
              <a:t>                                              </a:t>
            </a:r>
            <a:r>
              <a:rPr kumimoji="0" lang="da-DK" altLang="da-DK" sz="2000" b="0" i="0" u="none" strike="noStrike" cap="none" normalizeH="0" baseline="0" dirty="0">
                <a:ln>
                  <a:noFill/>
                </a:ln>
                <a:solidFill>
                  <a:schemeClr val="tx1"/>
                </a:solidFill>
                <a:effectLst/>
                <a:latin typeface="Arial" panose="020B0604020202020204" pitchFamily="34" charset="0"/>
              </a:rPr>
              <a:t>Uhelbredeligt syg mor med børn på 4 og 9 år </a:t>
            </a:r>
            <a:r>
              <a:rPr lang="en-US" sz="2000" kern="1200" dirty="0">
                <a:solidFill>
                  <a:schemeClr val="tx1"/>
                </a:solidFill>
                <a:latin typeface="+mj-lt"/>
                <a:ea typeface="+mj-ea"/>
                <a:cs typeface="+mj-cs"/>
              </a:rPr>
              <a:t>  </a:t>
            </a:r>
          </a:p>
        </p:txBody>
      </p:sp>
      <p:pic>
        <p:nvPicPr>
          <p:cNvPr id="7" name="Billede 6" descr="Bellis på træ med sollys">
            <a:extLst>
              <a:ext uri="{FF2B5EF4-FFF2-40B4-BE49-F238E27FC236}">
                <a16:creationId xmlns:a16="http://schemas.microsoft.com/office/drawing/2014/main" id="{C5182E5C-F667-6C82-8223-0D990798AD3A}"/>
              </a:ext>
            </a:extLst>
          </p:cNvPr>
          <p:cNvPicPr>
            <a:picLocks noChangeAspect="1"/>
          </p:cNvPicPr>
          <p:nvPr/>
        </p:nvPicPr>
        <p:blipFill>
          <a:blip r:embed="rId2">
            <a:extLst>
              <a:ext uri="{28A0092B-C50C-407E-A947-70E740481C1C}">
                <a14:useLocalDpi xmlns:a14="http://schemas.microsoft.com/office/drawing/2010/main" val="0"/>
              </a:ext>
            </a:extLst>
          </a:blip>
          <a:srcRect l="428" r="3" b="3"/>
          <a:stretch/>
        </p:blipFill>
        <p:spPr>
          <a:xfrm>
            <a:off x="198741" y="2410448"/>
            <a:ext cx="5803323" cy="3890357"/>
          </a:xfrm>
          <a:prstGeom prst="rect">
            <a:avLst/>
          </a:prstGeom>
        </p:spPr>
      </p:pic>
      <p:pic>
        <p:nvPicPr>
          <p:cNvPr id="5" name="Pladsholder til indhold 4" descr="Et billede af en solsikke i sort-hvid">
            <a:extLst>
              <a:ext uri="{FF2B5EF4-FFF2-40B4-BE49-F238E27FC236}">
                <a16:creationId xmlns:a16="http://schemas.microsoft.com/office/drawing/2014/main" id="{D627AF5A-2726-298D-78A4-12024AC67BE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r="430" b="3"/>
          <a:stretch/>
        </p:blipFill>
        <p:spPr>
          <a:xfrm>
            <a:off x="6189934" y="2410448"/>
            <a:ext cx="5803323" cy="3890357"/>
          </a:xfrm>
          <a:prstGeom prst="rect">
            <a:avLst/>
          </a:prstGeom>
        </p:spPr>
      </p:pic>
    </p:spTree>
    <p:extLst>
      <p:ext uri="{BB962C8B-B14F-4D97-AF65-F5344CB8AC3E}">
        <p14:creationId xmlns:p14="http://schemas.microsoft.com/office/powerpoint/2010/main" val="40463952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5E845A-504D-21B2-A88D-4AB12DF974CB}"/>
              </a:ext>
            </a:extLst>
          </p:cNvPr>
          <p:cNvSpPr>
            <a:spLocks noGrp="1"/>
          </p:cNvSpPr>
          <p:nvPr>
            <p:ph type="title"/>
          </p:nvPr>
        </p:nvSpPr>
        <p:spPr/>
        <p:txBody>
          <a:bodyPr/>
          <a:lstStyle/>
          <a:p>
            <a:r>
              <a:rPr lang="da-DK" dirty="0"/>
              <a:t>               Efterladt ægtemands respons</a:t>
            </a:r>
          </a:p>
        </p:txBody>
      </p:sp>
      <p:sp>
        <p:nvSpPr>
          <p:cNvPr id="3" name="Pladsholder til indhold 2">
            <a:extLst>
              <a:ext uri="{FF2B5EF4-FFF2-40B4-BE49-F238E27FC236}">
                <a16:creationId xmlns:a16="http://schemas.microsoft.com/office/drawing/2014/main" id="{5EC40E02-3870-4632-4C2D-1E06595080D2}"/>
              </a:ext>
            </a:extLst>
          </p:cNvPr>
          <p:cNvSpPr>
            <a:spLocks noGrp="1"/>
          </p:cNvSpPr>
          <p:nvPr>
            <p:ph idx="1"/>
          </p:nvPr>
        </p:nvSpPr>
        <p:spPr/>
        <p:txBody>
          <a:bodyPr/>
          <a:lstStyle/>
          <a:p>
            <a:pPr marL="0" indent="0">
              <a:buNone/>
            </a:pPr>
            <a:r>
              <a:rPr lang="da-DK" b="0" i="1" dirty="0">
                <a:effectLst/>
                <a:latin typeface="adobe-garamond-pro"/>
              </a:rPr>
              <a:t>Jeg er evig taknemmelig over min hustru fik tilbudt at lave denne fortælling til os. Jeg er så lykkelig over at have det her personlige stykke testamente. Når stunderne føles ensomme, er det en stor trøst at kunne tage det frem. Og så kan jeg “høre” at det er hende der taler, for det er blevet nedskrevet ordret og kun redigeret en smule.</a:t>
            </a:r>
            <a:r>
              <a:rPr lang="da-DK" i="1" dirty="0">
                <a:solidFill>
                  <a:srgbClr val="0070C0"/>
                </a:solidFill>
                <a:effectLst/>
                <a:latin typeface="adobe-garamond-pro"/>
              </a:rPr>
              <a:t> Det betyder at hun “ ER” hos mig når jeg læser det</a:t>
            </a:r>
            <a:r>
              <a:rPr lang="da-DK" b="0" i="1" dirty="0">
                <a:effectLst/>
                <a:latin typeface="adobe-garamond-pro"/>
              </a:rPr>
              <a:t>.  Det er ikke kun til glæde for mig også vores datter mindes ved hjælp af livsfortællingen og barnebarnet, som kun var 2 år da hendes mormor døde, </a:t>
            </a:r>
            <a:r>
              <a:rPr lang="da-DK" b="0" i="1" dirty="0">
                <a:solidFill>
                  <a:srgbClr val="0070C0"/>
                </a:solidFill>
                <a:effectLst/>
                <a:latin typeface="adobe-garamond-pro"/>
              </a:rPr>
              <a:t>har her fået et helt særligt arvestykke. </a:t>
            </a:r>
            <a:endParaRPr lang="da-DK" i="1" dirty="0">
              <a:solidFill>
                <a:srgbClr val="0070C0"/>
              </a:solidFill>
            </a:endParaRPr>
          </a:p>
        </p:txBody>
      </p:sp>
    </p:spTree>
    <p:extLst>
      <p:ext uri="{BB962C8B-B14F-4D97-AF65-F5344CB8AC3E}">
        <p14:creationId xmlns:p14="http://schemas.microsoft.com/office/powerpoint/2010/main" val="14861446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dsholder til indhold 4" descr="Et billede, der indeholder efterår, Ahornblad, træ, ahorn&#10;&#10;Indhold genereret af kunstig intelligens kan være forkert.">
            <a:extLst>
              <a:ext uri="{FF2B5EF4-FFF2-40B4-BE49-F238E27FC236}">
                <a16:creationId xmlns:a16="http://schemas.microsoft.com/office/drawing/2014/main" id="{42A5F4AA-09F2-CF3E-D394-59A672240398}"/>
              </a:ext>
            </a:extLst>
          </p:cNvPr>
          <p:cNvPicPr>
            <a:picLocks noGrp="1" noChangeAspect="1"/>
          </p:cNvPicPr>
          <p:nvPr>
            <p:ph idx="1"/>
          </p:nvPr>
        </p:nvPicPr>
        <p:blipFill>
          <a:blip r:embed="rId2"/>
          <a:srcRect r="8110" b="-1"/>
          <a:stretch/>
        </p:blipFill>
        <p:spPr>
          <a:xfrm>
            <a:off x="20" y="10"/>
            <a:ext cx="12191980" cy="6866290"/>
          </a:xfrm>
          <a:prstGeom prst="rect">
            <a:avLst/>
          </a:prstGeom>
        </p:spPr>
      </p:pic>
    </p:spTree>
    <p:extLst>
      <p:ext uri="{BB962C8B-B14F-4D97-AF65-F5344CB8AC3E}">
        <p14:creationId xmlns:p14="http://schemas.microsoft.com/office/powerpoint/2010/main" val="2391523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E7AA7E8-8006-4E1F-A566-FCF37EE6F3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11E4BA02-B19D-45FA-AD21-44E076092E3A}"/>
              </a:ext>
            </a:extLst>
          </p:cNvPr>
          <p:cNvSpPr>
            <a:spLocks noGrp="1"/>
          </p:cNvSpPr>
          <p:nvPr>
            <p:ph type="ctrTitle"/>
          </p:nvPr>
        </p:nvSpPr>
        <p:spPr>
          <a:xfrm>
            <a:off x="242910" y="1598246"/>
            <a:ext cx="4626709" cy="5122985"/>
          </a:xfrm>
        </p:spPr>
        <p:txBody>
          <a:bodyPr anchor="t">
            <a:normAutofit/>
          </a:bodyPr>
          <a:lstStyle/>
          <a:p>
            <a:pPr algn="r"/>
            <a:r>
              <a:rPr lang="en-GB" sz="6200" dirty="0" err="1">
                <a:solidFill>
                  <a:srgbClr val="FFFFFF"/>
                </a:solidFill>
              </a:rPr>
              <a:t>Livsfortælling</a:t>
            </a:r>
            <a:r>
              <a:rPr lang="en-GB" sz="6200" dirty="0">
                <a:solidFill>
                  <a:srgbClr val="FFFFFF"/>
                </a:solidFill>
              </a:rPr>
              <a:t> for </a:t>
            </a:r>
            <a:r>
              <a:rPr lang="en-GB" sz="6200" dirty="0" err="1">
                <a:solidFill>
                  <a:srgbClr val="FFFFFF"/>
                </a:solidFill>
              </a:rPr>
              <a:t>Børn</a:t>
            </a:r>
            <a:endParaRPr lang="en-DK" sz="6200" dirty="0">
              <a:solidFill>
                <a:srgbClr val="FFFFFF"/>
              </a:solidFill>
            </a:endParaRPr>
          </a:p>
        </p:txBody>
      </p:sp>
      <p:sp>
        <p:nvSpPr>
          <p:cNvPr id="3" name="Subtitle 2">
            <a:extLst>
              <a:ext uri="{FF2B5EF4-FFF2-40B4-BE49-F238E27FC236}">
                <a16:creationId xmlns:a16="http://schemas.microsoft.com/office/drawing/2014/main" id="{56275B47-AF22-4F45-95E0-85B607E18D3B}"/>
              </a:ext>
            </a:extLst>
          </p:cNvPr>
          <p:cNvSpPr>
            <a:spLocks noGrp="1"/>
          </p:cNvSpPr>
          <p:nvPr>
            <p:ph type="subTitle" idx="1"/>
          </p:nvPr>
        </p:nvSpPr>
        <p:spPr>
          <a:xfrm>
            <a:off x="5792994" y="1590840"/>
            <a:ext cx="5672176" cy="5095221"/>
          </a:xfrm>
        </p:spPr>
        <p:txBody>
          <a:bodyPr>
            <a:normAutofit/>
          </a:bodyPr>
          <a:lstStyle/>
          <a:p>
            <a:pPr algn="l"/>
            <a:r>
              <a:rPr lang="en-GB" sz="4400" dirty="0">
                <a:solidFill>
                  <a:srgbClr val="FFFFFF"/>
                </a:solidFill>
              </a:rPr>
              <a:t>LUKASHUSET  </a:t>
            </a:r>
          </a:p>
          <a:p>
            <a:pPr algn="l"/>
            <a:r>
              <a:rPr lang="en-GB" sz="4400" dirty="0" err="1">
                <a:solidFill>
                  <a:srgbClr val="FFFFFF"/>
                </a:solidFill>
              </a:rPr>
              <a:t>Børne</a:t>
            </a:r>
            <a:r>
              <a:rPr lang="en-GB" sz="4400" dirty="0">
                <a:solidFill>
                  <a:srgbClr val="FFFFFF"/>
                </a:solidFill>
              </a:rPr>
              <a:t> og </a:t>
            </a:r>
            <a:r>
              <a:rPr lang="en-GB" sz="4400" dirty="0" err="1">
                <a:solidFill>
                  <a:srgbClr val="FFFFFF"/>
                </a:solidFill>
              </a:rPr>
              <a:t>unge</a:t>
            </a:r>
            <a:r>
              <a:rPr lang="en-GB" sz="4400" dirty="0">
                <a:solidFill>
                  <a:srgbClr val="FFFFFF"/>
                </a:solidFill>
              </a:rPr>
              <a:t> hospice, Sankt Lukas</a:t>
            </a:r>
          </a:p>
        </p:txBody>
      </p:sp>
      <p:cxnSp>
        <p:nvCxnSpPr>
          <p:cNvPr id="10" name="Straight Connector 9">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89368"/>
            <a:ext cx="0" cy="5259754"/>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2823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man, racket, ball, woman&#10;&#10;Description automatically generated">
            <a:extLst>
              <a:ext uri="{FF2B5EF4-FFF2-40B4-BE49-F238E27FC236}">
                <a16:creationId xmlns:a16="http://schemas.microsoft.com/office/drawing/2014/main" id="{90FF047C-0881-45B0-8A42-3DD1E6D1AF6D}"/>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t="16624" b="8377"/>
          <a:stretch/>
        </p:blipFill>
        <p:spPr>
          <a:xfrm>
            <a:off x="20" y="10"/>
            <a:ext cx="12191980" cy="6857990"/>
          </a:xfrm>
          <a:prstGeom prst="rect">
            <a:avLst/>
          </a:prstGeom>
        </p:spPr>
      </p:pic>
      <p:sp>
        <p:nvSpPr>
          <p:cNvPr id="6" name="TextBox 5">
            <a:extLst>
              <a:ext uri="{FF2B5EF4-FFF2-40B4-BE49-F238E27FC236}">
                <a16:creationId xmlns:a16="http://schemas.microsoft.com/office/drawing/2014/main" id="{7F2CFC4B-FA52-4840-9349-C5676D385BED}"/>
              </a:ext>
            </a:extLst>
          </p:cNvPr>
          <p:cNvSpPr txBox="1"/>
          <p:nvPr/>
        </p:nvSpPr>
        <p:spPr>
          <a:xfrm>
            <a:off x="9570770" y="6657945"/>
            <a:ext cx="2621230" cy="200055"/>
          </a:xfrm>
          <a:prstGeom prst="rect">
            <a:avLst/>
          </a:prstGeom>
          <a:solidFill>
            <a:srgbClr val="000000"/>
          </a:solidFill>
        </p:spPr>
        <p:txBody>
          <a:bodyPr wrap="none" rtlCol="0">
            <a:spAutoFit/>
          </a:bodyPr>
          <a:lstStyle/>
          <a:p>
            <a:pPr algn="r">
              <a:spcAft>
                <a:spcPts val="600"/>
              </a:spcAft>
            </a:pPr>
            <a:r>
              <a:rPr lang="en-DK" sz="700">
                <a:solidFill>
                  <a:srgbClr val="FFFFFF"/>
                </a:solidFill>
                <a:hlinkClick r:id="rId3" tooltip="http://www.medinart.eu/works/matej-peljhan/">
                  <a:extLst>
                    <a:ext uri="{A12FA001-AC4F-418D-AE19-62706E023703}">
                      <ahyp:hlinkClr xmlns:ahyp="http://schemas.microsoft.com/office/drawing/2018/hyperlinkcolor" val="tx"/>
                    </a:ext>
                  </a:extLst>
                </a:hlinkClick>
              </a:rPr>
              <a:t>This Photo</a:t>
            </a:r>
            <a:r>
              <a:rPr lang="en-DK" sz="700">
                <a:solidFill>
                  <a:srgbClr val="FFFFFF"/>
                </a:solidFill>
              </a:rPr>
              <a:t> by Unknown Author is licensed under </a:t>
            </a:r>
            <a:r>
              <a:rPr lang="en-DK"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DK" sz="700">
              <a:solidFill>
                <a:srgbClr val="FFFFFF"/>
              </a:solidFill>
            </a:endParaRPr>
          </a:p>
        </p:txBody>
      </p:sp>
    </p:spTree>
    <p:extLst>
      <p:ext uri="{BB962C8B-B14F-4D97-AF65-F5344CB8AC3E}">
        <p14:creationId xmlns:p14="http://schemas.microsoft.com/office/powerpoint/2010/main" val="23610419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dog, racket, woman, playing&#10;&#10;Description automatically generated">
            <a:extLst>
              <a:ext uri="{FF2B5EF4-FFF2-40B4-BE49-F238E27FC236}">
                <a16:creationId xmlns:a16="http://schemas.microsoft.com/office/drawing/2014/main" id="{1268CB7F-57AD-494C-B6F5-D0757E73F429}"/>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t="19459" b="5541"/>
          <a:stretch/>
        </p:blipFill>
        <p:spPr>
          <a:xfrm>
            <a:off x="20" y="10"/>
            <a:ext cx="12191980" cy="6857990"/>
          </a:xfrm>
          <a:prstGeom prst="rect">
            <a:avLst/>
          </a:prstGeom>
        </p:spPr>
      </p:pic>
      <p:sp>
        <p:nvSpPr>
          <p:cNvPr id="6" name="TextBox 5">
            <a:extLst>
              <a:ext uri="{FF2B5EF4-FFF2-40B4-BE49-F238E27FC236}">
                <a16:creationId xmlns:a16="http://schemas.microsoft.com/office/drawing/2014/main" id="{295C23DA-9533-4CC0-8D92-3AF315DAB62D}"/>
              </a:ext>
            </a:extLst>
          </p:cNvPr>
          <p:cNvSpPr txBox="1"/>
          <p:nvPr/>
        </p:nvSpPr>
        <p:spPr>
          <a:xfrm>
            <a:off x="9570770" y="6657945"/>
            <a:ext cx="2621230" cy="200055"/>
          </a:xfrm>
          <a:prstGeom prst="rect">
            <a:avLst/>
          </a:prstGeom>
          <a:solidFill>
            <a:srgbClr val="000000"/>
          </a:solidFill>
        </p:spPr>
        <p:txBody>
          <a:bodyPr wrap="none" rtlCol="0">
            <a:spAutoFit/>
          </a:bodyPr>
          <a:lstStyle/>
          <a:p>
            <a:pPr algn="r">
              <a:spcAft>
                <a:spcPts val="600"/>
              </a:spcAft>
            </a:pPr>
            <a:r>
              <a:rPr lang="en-DK" sz="700">
                <a:solidFill>
                  <a:srgbClr val="FFFFFF"/>
                </a:solidFill>
                <a:hlinkClick r:id="rId3" tooltip="http://www.medinart.eu/works/matej-peljhan/">
                  <a:extLst>
                    <a:ext uri="{A12FA001-AC4F-418D-AE19-62706E023703}">
                      <ahyp:hlinkClr xmlns:ahyp="http://schemas.microsoft.com/office/drawing/2018/hyperlinkcolor" val="tx"/>
                    </a:ext>
                  </a:extLst>
                </a:hlinkClick>
              </a:rPr>
              <a:t>This Photo</a:t>
            </a:r>
            <a:r>
              <a:rPr lang="en-DK" sz="700">
                <a:solidFill>
                  <a:srgbClr val="FFFFFF"/>
                </a:solidFill>
              </a:rPr>
              <a:t> by Unknown Author is licensed under </a:t>
            </a:r>
            <a:r>
              <a:rPr lang="en-DK"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DK" sz="700">
              <a:solidFill>
                <a:srgbClr val="FFFFFF"/>
              </a:solidFill>
            </a:endParaRPr>
          </a:p>
        </p:txBody>
      </p:sp>
    </p:spTree>
    <p:extLst>
      <p:ext uri="{BB962C8B-B14F-4D97-AF65-F5344CB8AC3E}">
        <p14:creationId xmlns:p14="http://schemas.microsoft.com/office/powerpoint/2010/main" val="25227318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lor Cover">
            <a:extLst>
              <a:ext uri="{FF2B5EF4-FFF2-40B4-BE49-F238E27FC236}">
                <a16:creationId xmlns:a16="http://schemas.microsoft.com/office/drawing/2014/main" id="{63C1F321-BB96-4700-B3CE-1A6156067F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3FA1AD64-F15F-417D-956C-B2C211FC90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1" y="0"/>
            <a:ext cx="6064235" cy="6858000"/>
            <a:chOff x="651279" y="598259"/>
            <a:chExt cx="10889442" cy="5680742"/>
          </a:xfrm>
        </p:grpSpPr>
        <p:sp>
          <p:nvSpPr>
            <p:cNvPr id="13" name="Color">
              <a:extLst>
                <a:ext uri="{FF2B5EF4-FFF2-40B4-BE49-F238E27FC236}">
                  <a16:creationId xmlns:a16="http://schemas.microsoft.com/office/drawing/2014/main" id="{5F3C79B0-E0DE-407E-B550-3FDEB67B0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lor">
              <a:extLst>
                <a:ext uri="{FF2B5EF4-FFF2-40B4-BE49-F238E27FC236}">
                  <a16:creationId xmlns:a16="http://schemas.microsoft.com/office/drawing/2014/main" id="{A1A2DFA8-F321-4204-9B31-A3713BC652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7" name="Freeform: Shape 16">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F3839293-B28C-4AA0-88AA-65747640C01A}"/>
              </a:ext>
            </a:extLst>
          </p:cNvPr>
          <p:cNvSpPr>
            <a:spLocks noGrp="1"/>
          </p:cNvSpPr>
          <p:nvPr>
            <p:ph type="ctrTitle"/>
          </p:nvPr>
        </p:nvSpPr>
        <p:spPr>
          <a:xfrm>
            <a:off x="789708" y="841664"/>
            <a:ext cx="4874661" cy="5156800"/>
          </a:xfrm>
        </p:spPr>
        <p:txBody>
          <a:bodyPr anchor="ctr">
            <a:normAutofit/>
          </a:bodyPr>
          <a:lstStyle/>
          <a:p>
            <a:pPr algn="l"/>
            <a:r>
              <a:rPr lang="en-GB" sz="4800">
                <a:solidFill>
                  <a:schemeClr val="bg1"/>
                </a:solidFill>
              </a:rPr>
              <a:t>Styrke fortællingen</a:t>
            </a:r>
            <a:br>
              <a:rPr lang="en-GB" sz="4800">
                <a:solidFill>
                  <a:schemeClr val="bg1"/>
                </a:solidFill>
              </a:rPr>
            </a:br>
            <a:r>
              <a:rPr lang="en-GB" sz="4800">
                <a:solidFill>
                  <a:schemeClr val="bg1"/>
                </a:solidFill>
              </a:rPr>
              <a:t>styrke betydningen</a:t>
            </a:r>
            <a:endParaRPr lang="en-DK" sz="4800">
              <a:solidFill>
                <a:schemeClr val="bg1"/>
              </a:solidFill>
            </a:endParaRPr>
          </a:p>
        </p:txBody>
      </p:sp>
      <p:sp>
        <p:nvSpPr>
          <p:cNvPr id="3" name="Subtitle 2">
            <a:extLst>
              <a:ext uri="{FF2B5EF4-FFF2-40B4-BE49-F238E27FC236}">
                <a16:creationId xmlns:a16="http://schemas.microsoft.com/office/drawing/2014/main" id="{1101AF5D-5E42-4539-9D42-5E01A8D90177}"/>
              </a:ext>
            </a:extLst>
          </p:cNvPr>
          <p:cNvSpPr>
            <a:spLocks noGrp="1"/>
          </p:cNvSpPr>
          <p:nvPr>
            <p:ph type="subTitle" idx="1"/>
          </p:nvPr>
        </p:nvSpPr>
        <p:spPr>
          <a:xfrm>
            <a:off x="6534687" y="841664"/>
            <a:ext cx="4867605" cy="5156800"/>
          </a:xfrm>
        </p:spPr>
        <p:txBody>
          <a:bodyPr anchor="ctr">
            <a:normAutofit/>
          </a:bodyPr>
          <a:lstStyle/>
          <a:p>
            <a:pPr algn="l"/>
            <a:r>
              <a:rPr lang="da-DK" sz="4400">
                <a:solidFill>
                  <a:schemeClr val="tx2"/>
                </a:solidFill>
              </a:rPr>
              <a:t>Et hvert liv er et helt liv</a:t>
            </a:r>
            <a:endParaRPr lang="en-DK" sz="4400" dirty="0">
              <a:solidFill>
                <a:schemeClr val="tx2"/>
              </a:solidFill>
            </a:endParaRPr>
          </a:p>
        </p:txBody>
      </p:sp>
    </p:spTree>
    <p:extLst>
      <p:ext uri="{BB962C8B-B14F-4D97-AF65-F5344CB8AC3E}">
        <p14:creationId xmlns:p14="http://schemas.microsoft.com/office/powerpoint/2010/main" val="1749859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91" name="Rectangle 717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BCB93F4-54DA-4C9D-1763-8066EFCC33C9}"/>
              </a:ext>
            </a:extLst>
          </p:cNvPr>
          <p:cNvSpPr>
            <a:spLocks noGrp="1"/>
          </p:cNvSpPr>
          <p:nvPr>
            <p:ph type="title"/>
          </p:nvPr>
        </p:nvSpPr>
        <p:spPr>
          <a:xfrm>
            <a:off x="640080" y="325369"/>
            <a:ext cx="4368602" cy="1956841"/>
          </a:xfrm>
        </p:spPr>
        <p:txBody>
          <a:bodyPr anchor="b">
            <a:normAutofit/>
          </a:bodyPr>
          <a:lstStyle/>
          <a:p>
            <a:r>
              <a:rPr lang="da-DK" sz="3600" dirty="0"/>
              <a:t>Harvey Max </a:t>
            </a:r>
            <a:r>
              <a:rPr lang="da-DK" sz="3600" dirty="0" err="1"/>
              <a:t>Chochinov</a:t>
            </a:r>
            <a:endParaRPr lang="da-DK" sz="3600" dirty="0"/>
          </a:p>
        </p:txBody>
      </p:sp>
      <p:sp>
        <p:nvSpPr>
          <p:cNvPr id="719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3" name="Content Placeholder 7173">
            <a:extLst>
              <a:ext uri="{FF2B5EF4-FFF2-40B4-BE49-F238E27FC236}">
                <a16:creationId xmlns:a16="http://schemas.microsoft.com/office/drawing/2014/main" id="{1B2D0B5E-CCAD-475D-2E1D-D717FAC3D4B4}"/>
              </a:ext>
            </a:extLst>
          </p:cNvPr>
          <p:cNvSpPr>
            <a:spLocks noGrp="1"/>
          </p:cNvSpPr>
          <p:nvPr>
            <p:ph idx="1"/>
          </p:nvPr>
        </p:nvSpPr>
        <p:spPr>
          <a:xfrm>
            <a:off x="640080" y="2872899"/>
            <a:ext cx="4243589" cy="3320668"/>
          </a:xfrm>
        </p:spPr>
        <p:txBody>
          <a:bodyPr>
            <a:normAutofit/>
          </a:bodyPr>
          <a:lstStyle/>
          <a:p>
            <a:endParaRPr lang="en-US" sz="1600" b="0" i="0" dirty="0">
              <a:solidFill>
                <a:srgbClr val="474747"/>
              </a:solidFill>
              <a:effectLst/>
              <a:latin typeface="Arial" panose="020B0604020202020204" pitchFamily="34" charset="0"/>
            </a:endParaRPr>
          </a:p>
          <a:p>
            <a:endParaRPr lang="en-US" sz="1600" dirty="0">
              <a:solidFill>
                <a:srgbClr val="474747"/>
              </a:solidFill>
              <a:latin typeface="Arial" panose="020B0604020202020204" pitchFamily="34" charset="0"/>
            </a:endParaRPr>
          </a:p>
          <a:p>
            <a:r>
              <a:rPr lang="en-US" sz="1800" dirty="0" err="1">
                <a:solidFill>
                  <a:srgbClr val="474747"/>
                </a:solidFill>
                <a:latin typeface="Arial" panose="020B0604020202020204" pitchFamily="34" charset="0"/>
              </a:rPr>
              <a:t>Født</a:t>
            </a:r>
            <a:r>
              <a:rPr lang="en-US" sz="1800" dirty="0">
                <a:solidFill>
                  <a:srgbClr val="474747"/>
                </a:solidFill>
                <a:latin typeface="Arial" panose="020B0604020202020204" pitchFamily="34" charset="0"/>
              </a:rPr>
              <a:t> 1958</a:t>
            </a:r>
            <a:br>
              <a:rPr lang="en-US" sz="1800" dirty="0">
                <a:solidFill>
                  <a:srgbClr val="474747"/>
                </a:solidFill>
                <a:latin typeface="Arial" panose="020B0604020202020204" pitchFamily="34" charset="0"/>
              </a:rPr>
            </a:br>
            <a:endParaRPr lang="en-US" sz="1800" dirty="0">
              <a:solidFill>
                <a:srgbClr val="474747"/>
              </a:solidFill>
              <a:latin typeface="Arial" panose="020B0604020202020204" pitchFamily="34" charset="0"/>
            </a:endParaRPr>
          </a:p>
          <a:p>
            <a:r>
              <a:rPr lang="en-US" sz="2000" b="0" i="0" dirty="0">
                <a:solidFill>
                  <a:srgbClr val="474747"/>
                </a:solidFill>
                <a:effectLst/>
                <a:latin typeface="Arial" panose="020B0604020202020204" pitchFamily="34" charset="0"/>
              </a:rPr>
              <a:t>Har </a:t>
            </a:r>
            <a:r>
              <a:rPr lang="en-US" sz="2000" b="0" i="0" dirty="0" err="1">
                <a:solidFill>
                  <a:srgbClr val="474747"/>
                </a:solidFill>
                <a:effectLst/>
                <a:latin typeface="Arial" panose="020B0604020202020204" pitchFamily="34" charset="0"/>
              </a:rPr>
              <a:t>arbejdet</a:t>
            </a:r>
            <a:r>
              <a:rPr lang="en-US" sz="2000" b="0" i="0" dirty="0">
                <a:solidFill>
                  <a:srgbClr val="474747"/>
                </a:solidFill>
                <a:effectLst/>
                <a:latin typeface="Arial" panose="020B0604020202020204" pitchFamily="34" charset="0"/>
              </a:rPr>
              <a:t> med Cicely Saunders</a:t>
            </a:r>
          </a:p>
          <a:p>
            <a:r>
              <a:rPr lang="en-US" sz="2000" dirty="0">
                <a:solidFill>
                  <a:srgbClr val="474747"/>
                </a:solidFill>
                <a:latin typeface="Arial" panose="020B0604020202020204" pitchFamily="34" charset="0"/>
              </a:rPr>
              <a:t>P</a:t>
            </a:r>
            <a:r>
              <a:rPr lang="en-US" sz="2000" b="0" i="0" dirty="0">
                <a:solidFill>
                  <a:srgbClr val="474747"/>
                </a:solidFill>
                <a:effectLst/>
                <a:latin typeface="Arial" panose="020B0604020202020204" pitchFamily="34" charset="0"/>
              </a:rPr>
              <a:t>rofessor of psychiatry at the University of Manitoba</a:t>
            </a:r>
          </a:p>
          <a:p>
            <a:r>
              <a:rPr lang="en-US" sz="2000" dirty="0" err="1">
                <a:solidFill>
                  <a:srgbClr val="474747"/>
                </a:solidFill>
                <a:latin typeface="Arial" panose="020B0604020202020204" pitchFamily="34" charset="0"/>
              </a:rPr>
              <a:t>Utal</a:t>
            </a:r>
            <a:r>
              <a:rPr lang="en-US" sz="2000" dirty="0">
                <a:solidFill>
                  <a:srgbClr val="474747"/>
                </a:solidFill>
                <a:latin typeface="Arial" panose="020B0604020202020204" pitchFamily="34" charset="0"/>
              </a:rPr>
              <a:t> </a:t>
            </a:r>
            <a:r>
              <a:rPr lang="en-US" sz="2000" dirty="0" err="1">
                <a:solidFill>
                  <a:srgbClr val="474747"/>
                </a:solidFill>
                <a:latin typeface="Arial" panose="020B0604020202020204" pitchFamily="34" charset="0"/>
              </a:rPr>
              <a:t>af</a:t>
            </a:r>
            <a:r>
              <a:rPr lang="en-US" sz="2000" dirty="0">
                <a:solidFill>
                  <a:srgbClr val="474747"/>
                </a:solidFill>
                <a:latin typeface="Arial" panose="020B0604020202020204" pitchFamily="34" charset="0"/>
              </a:rPr>
              <a:t> </a:t>
            </a:r>
            <a:r>
              <a:rPr lang="en-US" sz="2000" dirty="0" err="1">
                <a:solidFill>
                  <a:srgbClr val="474747"/>
                </a:solidFill>
                <a:latin typeface="Arial" panose="020B0604020202020204" pitchFamily="34" charset="0"/>
              </a:rPr>
              <a:t>priser</a:t>
            </a:r>
            <a:r>
              <a:rPr lang="en-US" sz="2000" dirty="0">
                <a:solidFill>
                  <a:srgbClr val="474747"/>
                </a:solidFill>
                <a:latin typeface="Arial" panose="020B0604020202020204" pitchFamily="34" charset="0"/>
              </a:rPr>
              <a:t> for sin </a:t>
            </a:r>
            <a:r>
              <a:rPr lang="en-US" sz="2000" dirty="0" err="1">
                <a:solidFill>
                  <a:srgbClr val="474747"/>
                </a:solidFill>
                <a:latin typeface="Arial" panose="020B0604020202020204" pitchFamily="34" charset="0"/>
              </a:rPr>
              <a:t>forskning</a:t>
            </a:r>
            <a:r>
              <a:rPr lang="en-US" sz="2000" dirty="0">
                <a:solidFill>
                  <a:srgbClr val="474747"/>
                </a:solidFill>
                <a:latin typeface="Arial" panose="020B0604020202020204" pitchFamily="34" charset="0"/>
              </a:rPr>
              <a:t> </a:t>
            </a:r>
            <a:r>
              <a:rPr lang="en-US" sz="2000" dirty="0" err="1">
                <a:solidFill>
                  <a:srgbClr val="474747"/>
                </a:solidFill>
                <a:latin typeface="Arial" panose="020B0604020202020204" pitchFamily="34" charset="0"/>
              </a:rPr>
              <a:t>inden</a:t>
            </a:r>
            <a:r>
              <a:rPr lang="en-US" sz="2000" dirty="0">
                <a:solidFill>
                  <a:srgbClr val="474747"/>
                </a:solidFill>
                <a:latin typeface="Arial" panose="020B0604020202020204" pitchFamily="34" charset="0"/>
              </a:rPr>
              <a:t> Palliation </a:t>
            </a:r>
            <a:r>
              <a:rPr lang="en-US" sz="2000" dirty="0" err="1">
                <a:solidFill>
                  <a:srgbClr val="474747"/>
                </a:solidFill>
                <a:latin typeface="Arial" panose="020B0604020202020204" pitchFamily="34" charset="0"/>
              </a:rPr>
              <a:t>siden</a:t>
            </a:r>
            <a:r>
              <a:rPr lang="en-US" sz="2000" dirty="0">
                <a:solidFill>
                  <a:srgbClr val="474747"/>
                </a:solidFill>
                <a:latin typeface="Arial" panose="020B0604020202020204" pitchFamily="34" charset="0"/>
              </a:rPr>
              <a:t> 1990</a:t>
            </a:r>
            <a:endParaRPr lang="en-US" sz="2000" dirty="0"/>
          </a:p>
        </p:txBody>
      </p:sp>
      <p:pic>
        <p:nvPicPr>
          <p:cNvPr id="7170" name="Picture 2" descr="Portrait of Harvey Max Chochinov.">
            <a:extLst>
              <a:ext uri="{FF2B5EF4-FFF2-40B4-BE49-F238E27FC236}">
                <a16:creationId xmlns:a16="http://schemas.microsoft.com/office/drawing/2014/main" id="{98672495-6287-0D28-D122-F5702F9598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149" r="15898"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0463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7FE95-E19C-4FB9-98E8-9D776268BD14}"/>
              </a:ext>
            </a:extLst>
          </p:cNvPr>
          <p:cNvSpPr>
            <a:spLocks noGrp="1"/>
          </p:cNvSpPr>
          <p:nvPr>
            <p:ph type="title"/>
          </p:nvPr>
        </p:nvSpPr>
        <p:spPr>
          <a:xfrm>
            <a:off x="1451579" y="2303047"/>
            <a:ext cx="3272093" cy="2674198"/>
          </a:xfrm>
        </p:spPr>
        <p:txBody>
          <a:bodyPr anchor="t">
            <a:normAutofit/>
          </a:bodyPr>
          <a:lstStyle/>
          <a:p>
            <a:r>
              <a:rPr lang="en-GB" dirty="0"/>
              <a:t>Elisabeth</a:t>
            </a:r>
            <a:endParaRPr lang="en-DK" dirty="0"/>
          </a:p>
        </p:txBody>
      </p:sp>
      <p:graphicFrame>
        <p:nvGraphicFramePr>
          <p:cNvPr id="5" name="Content Placeholder 2">
            <a:extLst>
              <a:ext uri="{FF2B5EF4-FFF2-40B4-BE49-F238E27FC236}">
                <a16:creationId xmlns:a16="http://schemas.microsoft.com/office/drawing/2014/main" id="{AAC27EF2-21B8-4A7D-9A07-859FC5A99C14}"/>
              </a:ext>
            </a:extLst>
          </p:cNvPr>
          <p:cNvGraphicFramePr>
            <a:graphicFrameLocks noGrp="1"/>
          </p:cNvGraphicFramePr>
          <p:nvPr>
            <p:ph idx="1"/>
          </p:nvPr>
        </p:nvGraphicFramePr>
        <p:xfrm>
          <a:off x="4723673" y="907448"/>
          <a:ext cx="6561698" cy="4637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26108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Color Cover">
            <a:extLst>
              <a:ext uri="{FF2B5EF4-FFF2-40B4-BE49-F238E27FC236}">
                <a16:creationId xmlns:a16="http://schemas.microsoft.com/office/drawing/2014/main" id="{815925C2-A704-4D47-B1C1-3FCA52512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lor Cover">
            <a:extLst>
              <a:ext uri="{FF2B5EF4-FFF2-40B4-BE49-F238E27FC236}">
                <a16:creationId xmlns:a16="http://schemas.microsoft.com/office/drawing/2014/main" id="{01D4315C-C23C-4FD3-98DF-08C29E2292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5E6B47BC-43FD-4C91-8BFF-B41B99A8A3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064235" cy="6858000"/>
            <a:chOff x="651279" y="598259"/>
            <a:chExt cx="10889442" cy="5680742"/>
          </a:xfrm>
        </p:grpSpPr>
        <p:sp>
          <p:nvSpPr>
            <p:cNvPr id="13" name="Color">
              <a:extLst>
                <a:ext uri="{FF2B5EF4-FFF2-40B4-BE49-F238E27FC236}">
                  <a16:creationId xmlns:a16="http://schemas.microsoft.com/office/drawing/2014/main" id="{13038185-AC3C-4595-945F-25311424C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lor">
              <a:extLst>
                <a:ext uri="{FF2B5EF4-FFF2-40B4-BE49-F238E27FC236}">
                  <a16:creationId xmlns:a16="http://schemas.microsoft.com/office/drawing/2014/main" id="{75D51AA0-C095-4650-A361-B294320BF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7" name="Freeform: Shape 16">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170B5BE8-B1C3-4DD0-8709-E58E605244DA}"/>
              </a:ext>
            </a:extLst>
          </p:cNvPr>
          <p:cNvSpPr>
            <a:spLocks noGrp="1"/>
          </p:cNvSpPr>
          <p:nvPr>
            <p:ph type="title"/>
          </p:nvPr>
        </p:nvSpPr>
        <p:spPr>
          <a:xfrm>
            <a:off x="786385" y="841248"/>
            <a:ext cx="5129600" cy="5340097"/>
          </a:xfrm>
        </p:spPr>
        <p:txBody>
          <a:bodyPr anchor="ctr">
            <a:normAutofit/>
          </a:bodyPr>
          <a:lstStyle/>
          <a:p>
            <a:r>
              <a:rPr lang="en-GB" sz="4800">
                <a:solidFill>
                  <a:schemeClr val="bg1"/>
                </a:solidFill>
              </a:rPr>
              <a:t>Jessica</a:t>
            </a:r>
            <a:endParaRPr lang="en-DK" sz="4800">
              <a:solidFill>
                <a:schemeClr val="bg1"/>
              </a:solidFill>
            </a:endParaRPr>
          </a:p>
        </p:txBody>
      </p:sp>
      <p:sp>
        <p:nvSpPr>
          <p:cNvPr id="3" name="Content Placeholder 2">
            <a:extLst>
              <a:ext uri="{FF2B5EF4-FFF2-40B4-BE49-F238E27FC236}">
                <a16:creationId xmlns:a16="http://schemas.microsoft.com/office/drawing/2014/main" id="{DCCF8FE5-E36A-4E65-A901-1F00897EE49B}"/>
              </a:ext>
            </a:extLst>
          </p:cNvPr>
          <p:cNvSpPr>
            <a:spLocks noGrp="1"/>
          </p:cNvSpPr>
          <p:nvPr>
            <p:ph idx="1"/>
          </p:nvPr>
        </p:nvSpPr>
        <p:spPr>
          <a:xfrm>
            <a:off x="6464410" y="841247"/>
            <a:ext cx="4484536" cy="5340097"/>
          </a:xfrm>
        </p:spPr>
        <p:txBody>
          <a:bodyPr anchor="ctr">
            <a:normAutofit/>
          </a:bodyPr>
          <a:lstStyle/>
          <a:p>
            <a:r>
              <a:rPr lang="en-GB" dirty="0">
                <a:solidFill>
                  <a:schemeClr val="tx2"/>
                </a:solidFill>
              </a:rPr>
              <a:t>At </a:t>
            </a:r>
            <a:r>
              <a:rPr lang="en-GB" dirty="0" err="1">
                <a:solidFill>
                  <a:schemeClr val="tx2"/>
                </a:solidFill>
              </a:rPr>
              <a:t>ville</a:t>
            </a:r>
            <a:r>
              <a:rPr lang="en-GB" dirty="0">
                <a:solidFill>
                  <a:schemeClr val="tx2"/>
                </a:solidFill>
              </a:rPr>
              <a:t> </a:t>
            </a:r>
            <a:r>
              <a:rPr lang="en-GB" dirty="0" err="1">
                <a:solidFill>
                  <a:schemeClr val="tx2"/>
                </a:solidFill>
              </a:rPr>
              <a:t>sætte</a:t>
            </a:r>
            <a:r>
              <a:rPr lang="en-GB" dirty="0">
                <a:solidFill>
                  <a:schemeClr val="tx2"/>
                </a:solidFill>
              </a:rPr>
              <a:t> </a:t>
            </a:r>
            <a:r>
              <a:rPr lang="en-GB" dirty="0" err="1">
                <a:solidFill>
                  <a:schemeClr val="tx2"/>
                </a:solidFill>
              </a:rPr>
              <a:t>spor</a:t>
            </a:r>
            <a:endParaRPr lang="en-GB" dirty="0">
              <a:solidFill>
                <a:schemeClr val="tx2"/>
              </a:solidFill>
            </a:endParaRPr>
          </a:p>
          <a:p>
            <a:r>
              <a:rPr lang="en-GB" dirty="0">
                <a:solidFill>
                  <a:schemeClr val="tx2"/>
                </a:solidFill>
              </a:rPr>
              <a:t>At </a:t>
            </a:r>
            <a:r>
              <a:rPr lang="en-GB" dirty="0" err="1">
                <a:solidFill>
                  <a:schemeClr val="tx2"/>
                </a:solidFill>
              </a:rPr>
              <a:t>ville</a:t>
            </a:r>
            <a:r>
              <a:rPr lang="en-GB" dirty="0">
                <a:solidFill>
                  <a:schemeClr val="tx2"/>
                </a:solidFill>
              </a:rPr>
              <a:t> </a:t>
            </a:r>
            <a:r>
              <a:rPr lang="en-GB" dirty="0" err="1">
                <a:solidFill>
                  <a:schemeClr val="tx2"/>
                </a:solidFill>
              </a:rPr>
              <a:t>trøste</a:t>
            </a:r>
            <a:r>
              <a:rPr lang="en-GB" dirty="0">
                <a:solidFill>
                  <a:schemeClr val="tx2"/>
                </a:solidFill>
              </a:rPr>
              <a:t> sin </a:t>
            </a:r>
            <a:r>
              <a:rPr lang="en-GB" dirty="0" err="1">
                <a:solidFill>
                  <a:schemeClr val="tx2"/>
                </a:solidFill>
              </a:rPr>
              <a:t>familie</a:t>
            </a:r>
            <a:endParaRPr lang="en-GB" dirty="0">
              <a:solidFill>
                <a:schemeClr val="tx2"/>
              </a:solidFill>
            </a:endParaRPr>
          </a:p>
          <a:p>
            <a:r>
              <a:rPr lang="en-GB" dirty="0">
                <a:solidFill>
                  <a:schemeClr val="tx2"/>
                </a:solidFill>
              </a:rPr>
              <a:t>At dele sine tanker</a:t>
            </a:r>
          </a:p>
          <a:p>
            <a:r>
              <a:rPr lang="en-GB" dirty="0">
                <a:solidFill>
                  <a:schemeClr val="tx2"/>
                </a:solidFill>
              </a:rPr>
              <a:t>At </a:t>
            </a:r>
            <a:r>
              <a:rPr lang="en-GB" dirty="0" err="1">
                <a:solidFill>
                  <a:schemeClr val="tx2"/>
                </a:solidFill>
              </a:rPr>
              <a:t>være</a:t>
            </a:r>
            <a:r>
              <a:rPr lang="en-GB" dirty="0">
                <a:solidFill>
                  <a:schemeClr val="tx2"/>
                </a:solidFill>
              </a:rPr>
              <a:t> et </a:t>
            </a:r>
            <a:r>
              <a:rPr lang="en-GB" dirty="0" err="1">
                <a:solidFill>
                  <a:schemeClr val="tx2"/>
                </a:solidFill>
              </a:rPr>
              <a:t>helt</a:t>
            </a:r>
            <a:r>
              <a:rPr lang="en-GB" dirty="0">
                <a:solidFill>
                  <a:schemeClr val="tx2"/>
                </a:solidFill>
              </a:rPr>
              <a:t> </a:t>
            </a:r>
            <a:r>
              <a:rPr lang="en-GB" dirty="0" err="1">
                <a:solidFill>
                  <a:schemeClr val="tx2"/>
                </a:solidFill>
              </a:rPr>
              <a:t>menneske</a:t>
            </a:r>
            <a:r>
              <a:rPr lang="en-GB" dirty="0">
                <a:solidFill>
                  <a:schemeClr val="tx2"/>
                </a:solidFill>
              </a:rPr>
              <a:t>, </a:t>
            </a:r>
            <a:r>
              <a:rPr lang="en-GB" dirty="0" err="1">
                <a:solidFill>
                  <a:schemeClr val="tx2"/>
                </a:solidFill>
              </a:rPr>
              <a:t>ikke</a:t>
            </a:r>
            <a:r>
              <a:rPr lang="en-GB" dirty="0">
                <a:solidFill>
                  <a:schemeClr val="tx2"/>
                </a:solidFill>
              </a:rPr>
              <a:t> en </a:t>
            </a:r>
            <a:r>
              <a:rPr lang="en-GB" dirty="0" err="1">
                <a:solidFill>
                  <a:schemeClr val="tx2"/>
                </a:solidFill>
              </a:rPr>
              <a:t>sygdom</a:t>
            </a:r>
            <a:endParaRPr lang="en-GB" dirty="0">
              <a:solidFill>
                <a:schemeClr val="tx2"/>
              </a:solidFill>
            </a:endParaRPr>
          </a:p>
          <a:p>
            <a:r>
              <a:rPr lang="en-GB" dirty="0">
                <a:solidFill>
                  <a:schemeClr val="tx2"/>
                </a:solidFill>
              </a:rPr>
              <a:t>At </a:t>
            </a:r>
            <a:r>
              <a:rPr lang="en-GB" dirty="0" err="1">
                <a:solidFill>
                  <a:schemeClr val="tx2"/>
                </a:solidFill>
              </a:rPr>
              <a:t>fortælle</a:t>
            </a:r>
            <a:r>
              <a:rPr lang="en-GB" dirty="0">
                <a:solidFill>
                  <a:schemeClr val="tx2"/>
                </a:solidFill>
              </a:rPr>
              <a:t> </a:t>
            </a:r>
            <a:r>
              <a:rPr lang="en-GB" dirty="0" err="1">
                <a:solidFill>
                  <a:schemeClr val="tx2"/>
                </a:solidFill>
              </a:rPr>
              <a:t>andre</a:t>
            </a:r>
            <a:r>
              <a:rPr lang="en-GB" dirty="0">
                <a:solidFill>
                  <a:schemeClr val="tx2"/>
                </a:solidFill>
              </a:rPr>
              <a:t> om </a:t>
            </a:r>
            <a:r>
              <a:rPr lang="en-GB" dirty="0" err="1">
                <a:solidFill>
                  <a:schemeClr val="tx2"/>
                </a:solidFill>
              </a:rPr>
              <a:t>hvordan</a:t>
            </a:r>
            <a:r>
              <a:rPr lang="en-GB" dirty="0">
                <a:solidFill>
                  <a:schemeClr val="tx2"/>
                </a:solidFill>
              </a:rPr>
              <a:t> det er at </a:t>
            </a:r>
            <a:r>
              <a:rPr lang="en-GB" dirty="0" err="1">
                <a:solidFill>
                  <a:schemeClr val="tx2"/>
                </a:solidFill>
              </a:rPr>
              <a:t>være</a:t>
            </a:r>
            <a:r>
              <a:rPr lang="en-GB" dirty="0">
                <a:solidFill>
                  <a:schemeClr val="tx2"/>
                </a:solidFill>
              </a:rPr>
              <a:t> </a:t>
            </a:r>
            <a:r>
              <a:rPr lang="en-GB" dirty="0" err="1">
                <a:solidFill>
                  <a:schemeClr val="tx2"/>
                </a:solidFill>
              </a:rPr>
              <a:t>ung</a:t>
            </a:r>
            <a:r>
              <a:rPr lang="en-GB" dirty="0">
                <a:solidFill>
                  <a:schemeClr val="tx2"/>
                </a:solidFill>
              </a:rPr>
              <a:t> og </a:t>
            </a:r>
            <a:r>
              <a:rPr lang="en-GB" dirty="0" err="1">
                <a:solidFill>
                  <a:schemeClr val="tx2"/>
                </a:solidFill>
              </a:rPr>
              <a:t>syg</a:t>
            </a:r>
            <a:endParaRPr lang="en-DK" dirty="0">
              <a:solidFill>
                <a:schemeClr val="tx2"/>
              </a:solidFill>
            </a:endParaRPr>
          </a:p>
        </p:txBody>
      </p:sp>
    </p:spTree>
    <p:extLst>
      <p:ext uri="{BB962C8B-B14F-4D97-AF65-F5344CB8AC3E}">
        <p14:creationId xmlns:p14="http://schemas.microsoft.com/office/powerpoint/2010/main" val="2271190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0CE6CD-8E34-6A91-530A-4F4359A10572}"/>
              </a:ext>
            </a:extLst>
          </p:cNvPr>
          <p:cNvSpPr>
            <a:spLocks noGrp="1"/>
          </p:cNvSpPr>
          <p:nvPr>
            <p:ph type="title"/>
          </p:nvPr>
        </p:nvSpPr>
        <p:spPr>
          <a:xfrm>
            <a:off x="838200" y="681037"/>
            <a:ext cx="10515600" cy="1009651"/>
          </a:xfrm>
        </p:spPr>
        <p:txBody>
          <a:bodyPr>
            <a:normAutofit fontScale="90000"/>
          </a:bodyPr>
          <a:lstStyle/>
          <a:p>
            <a:r>
              <a:rPr lang="en-US" sz="3600" b="1" i="1" dirty="0">
                <a:solidFill>
                  <a:srgbClr val="FF0000"/>
                </a:solidFill>
                <a:effectLst/>
                <a:latin typeface="Cambria" panose="02040503050406030204" pitchFamily="18" charset="0"/>
                <a:ea typeface="MS Mincho" panose="02020609040205080304" pitchFamily="49" charset="-128"/>
                <a:cs typeface="Times New Roman" panose="02020603050405020304" pitchFamily="18" charset="0"/>
              </a:rPr>
              <a:t>          </a:t>
            </a:r>
            <a:r>
              <a:rPr lang="en-US" b="1" i="1" dirty="0">
                <a:solidFill>
                  <a:srgbClr val="FF0000"/>
                </a:solidFill>
                <a:effectLst/>
                <a:latin typeface="Cambria" panose="02040503050406030204" pitchFamily="18" charset="0"/>
                <a:ea typeface="MS Mincho" panose="02020609040205080304" pitchFamily="49" charset="-128"/>
                <a:cs typeface="Times New Roman" panose="02020603050405020304" pitchFamily="18" charset="0"/>
              </a:rPr>
              <a:t>“you will never regret being kind”</a:t>
            </a:r>
            <a:br>
              <a:rPr lang="da-DK" sz="1800" dirty="0">
                <a:effectLst/>
                <a:latin typeface="Cambria" panose="02040503050406030204" pitchFamily="18" charset="0"/>
                <a:ea typeface="MS Mincho" panose="02020609040205080304" pitchFamily="49" charset="-128"/>
                <a:cs typeface="Times New Roman" panose="02020603050405020304" pitchFamily="18" charset="0"/>
              </a:rPr>
            </a:br>
            <a:endParaRPr lang="da-DK" dirty="0"/>
          </a:p>
        </p:txBody>
      </p:sp>
      <p:sp>
        <p:nvSpPr>
          <p:cNvPr id="3" name="Pladsholder til indhold 2">
            <a:extLst>
              <a:ext uri="{FF2B5EF4-FFF2-40B4-BE49-F238E27FC236}">
                <a16:creationId xmlns:a16="http://schemas.microsoft.com/office/drawing/2014/main" id="{140C66C3-E37D-882F-406C-4638BCD3C7F7}"/>
              </a:ext>
            </a:extLst>
          </p:cNvPr>
          <p:cNvSpPr>
            <a:spLocks noGrp="1"/>
          </p:cNvSpPr>
          <p:nvPr>
            <p:ph idx="1"/>
          </p:nvPr>
        </p:nvSpPr>
        <p:spPr/>
        <p:txBody>
          <a:bodyPr>
            <a:normAutofit fontScale="85000" lnSpcReduction="10000"/>
          </a:bodyPr>
          <a:lstStyle/>
          <a:p>
            <a:pPr marL="0" indent="0">
              <a:buNone/>
            </a:pPr>
            <a:endParaRPr lang="da-DK" sz="2000" dirty="0"/>
          </a:p>
          <a:p>
            <a:pPr>
              <a:lnSpc>
                <a:spcPct val="150000"/>
              </a:lnSpc>
            </a:pPr>
            <a:r>
              <a:rPr lang="da-DK" sz="2400" b="1" dirty="0">
                <a:effectLst/>
                <a:latin typeface="Cambria" panose="02040503050406030204" pitchFamily="18" charset="0"/>
                <a:ea typeface="MS Mincho" panose="02020609040205080304" pitchFamily="49" charset="-128"/>
                <a:cs typeface="Times New Roman" panose="02020603050405020304" pitchFamily="18" charset="0"/>
              </a:rPr>
              <a:t>Kærligheden vil altid være en stærk side i mig. Både til venner, veninder og familie. </a:t>
            </a:r>
          </a:p>
          <a:p>
            <a:pPr marL="0" indent="0">
              <a:lnSpc>
                <a:spcPct val="150000"/>
              </a:lnSpc>
              <a:buNone/>
            </a:pPr>
            <a:endParaRPr lang="da-DK" sz="2000" b="1" dirty="0">
              <a:effectLst/>
              <a:latin typeface="Cambria" panose="02040503050406030204" pitchFamily="18" charset="0"/>
              <a:ea typeface="MS Mincho" panose="02020609040205080304" pitchFamily="49" charset="-128"/>
              <a:cs typeface="Times New Roman" panose="02020603050405020304" pitchFamily="18" charset="0"/>
            </a:endParaRPr>
          </a:p>
          <a:p>
            <a:r>
              <a:rPr lang="da-DK" sz="2600" b="1" dirty="0">
                <a:effectLst/>
                <a:latin typeface="Cambria" panose="02040503050406030204" pitchFamily="18" charset="0"/>
                <a:ea typeface="MS Mincho" panose="02020609040205080304" pitchFamily="49" charset="-128"/>
                <a:cs typeface="Times New Roman" panose="02020603050405020304" pitchFamily="18" charset="0"/>
              </a:rPr>
              <a:t>Jeg vil gerne sige til min familie at jeg elsker jer over alt på jorden, og I betyder rigtig meget for mig. Jeg ved ikke, hvad jeg skal gøre, hvis jeg ikke havde jer! Jeg tror bare, jeg ville, ja, sidde og græde mig ihjel, hvis jeg ikke havde jer. Ja, jeg er virkelig glad, for at I er der for mig, og at jeg kan være der for jer, så længe jeg nu kan. Jeg elsker jer virkelig, virkelig, virkelig meget. Jeg tror ikke, der er noget, jeg elsker højere end min familie.</a:t>
            </a:r>
          </a:p>
          <a:p>
            <a:endParaRPr lang="da-DK" sz="2000" dirty="0">
              <a:latin typeface="Cambria" panose="02040503050406030204" pitchFamily="18" charset="0"/>
              <a:ea typeface="MS Mincho" panose="02020609040205080304" pitchFamily="49" charset="-128"/>
              <a:cs typeface="Times New Roman" panose="02020603050405020304" pitchFamily="18" charset="0"/>
            </a:endParaRPr>
          </a:p>
          <a:p>
            <a:endParaRPr lang="da-DK" sz="2000" dirty="0">
              <a:effectLst/>
              <a:latin typeface="Cambria" panose="02040503050406030204" pitchFamily="18" charset="0"/>
              <a:ea typeface="MS Mincho" panose="02020609040205080304" pitchFamily="49" charset="-128"/>
              <a:cs typeface="Times New Roman" panose="02020603050405020304" pitchFamily="18" charset="0"/>
            </a:endParaRPr>
          </a:p>
          <a:p>
            <a:r>
              <a:rPr lang="da-DK" sz="2000" dirty="0">
                <a:latin typeface="Cambria" panose="02040503050406030204" pitchFamily="18" charset="0"/>
                <a:ea typeface="MS Mincho" panose="02020609040205080304" pitchFamily="49" charset="-128"/>
                <a:cs typeface="Times New Roman" panose="02020603050405020304" pitchFamily="18" charset="0"/>
              </a:rPr>
              <a:t>                                                                                                                                      Jessica 18. år</a:t>
            </a:r>
            <a:r>
              <a:rPr lang="da-DK" sz="2000" dirty="0">
                <a:effectLst/>
                <a:latin typeface="Cambria" panose="02040503050406030204" pitchFamily="18" charset="0"/>
                <a:ea typeface="MS Mincho" panose="02020609040205080304" pitchFamily="49" charset="-128"/>
                <a:cs typeface="Times New Roman" panose="02020603050405020304" pitchFamily="18" charset="0"/>
              </a:rPr>
              <a:t> </a:t>
            </a:r>
            <a:endParaRPr lang="da-DK" sz="2000" dirty="0"/>
          </a:p>
        </p:txBody>
      </p:sp>
    </p:spTree>
    <p:extLst>
      <p:ext uri="{BB962C8B-B14F-4D97-AF65-F5344CB8AC3E}">
        <p14:creationId xmlns:p14="http://schemas.microsoft.com/office/powerpoint/2010/main" val="27032965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C947B58-AE73-621E-5652-5AB64E47B81C}"/>
              </a:ext>
            </a:extLst>
          </p:cNvPr>
          <p:cNvSpPr>
            <a:spLocks noGrp="1"/>
          </p:cNvSpPr>
          <p:nvPr>
            <p:ph type="title"/>
          </p:nvPr>
        </p:nvSpPr>
        <p:spPr>
          <a:xfrm>
            <a:off x="1136397" y="502020"/>
            <a:ext cx="5323715" cy="1642970"/>
          </a:xfrm>
        </p:spPr>
        <p:txBody>
          <a:bodyPr anchor="b">
            <a:normAutofit/>
          </a:bodyPr>
          <a:lstStyle/>
          <a:p>
            <a:r>
              <a:rPr lang="da-DK" sz="4000" dirty="0"/>
              <a:t>Evaluering fra forælder i Lukashuset</a:t>
            </a:r>
          </a:p>
        </p:txBody>
      </p:sp>
      <p:sp>
        <p:nvSpPr>
          <p:cNvPr id="3" name="Pladsholder til indhold 2">
            <a:extLst>
              <a:ext uri="{FF2B5EF4-FFF2-40B4-BE49-F238E27FC236}">
                <a16:creationId xmlns:a16="http://schemas.microsoft.com/office/drawing/2014/main" id="{922E7099-2330-9C28-B56C-8BF2FEA245A7}"/>
              </a:ext>
            </a:extLst>
          </p:cNvPr>
          <p:cNvSpPr>
            <a:spLocks noGrp="1"/>
          </p:cNvSpPr>
          <p:nvPr>
            <p:ph idx="1"/>
          </p:nvPr>
        </p:nvSpPr>
        <p:spPr>
          <a:xfrm>
            <a:off x="1144923" y="2405894"/>
            <a:ext cx="5315189" cy="3535083"/>
          </a:xfrm>
        </p:spPr>
        <p:txBody>
          <a:bodyPr anchor="t">
            <a:normAutofit/>
          </a:bodyPr>
          <a:lstStyle/>
          <a:p>
            <a:pPr marL="0" indent="0">
              <a:buNone/>
            </a:pPr>
            <a:r>
              <a:rPr lang="da-DK" sz="3200" i="1" dirty="0"/>
              <a:t>”Hvis vores hus én dag brænder, - så er </a:t>
            </a:r>
            <a:r>
              <a:rPr lang="da-DK" sz="3200" i="1" dirty="0" err="1"/>
              <a:t>Celilies</a:t>
            </a:r>
            <a:r>
              <a:rPr lang="da-DK" sz="3200" i="1" dirty="0"/>
              <a:t> </a:t>
            </a:r>
            <a:r>
              <a:rPr lang="da-DK" sz="3200" i="1" dirty="0" err="1"/>
              <a:t>Livsfortællng</a:t>
            </a:r>
            <a:r>
              <a:rPr lang="da-DK" sz="3200" i="1" dirty="0"/>
              <a:t> det første jeg løber ind og redder” </a:t>
            </a:r>
            <a:br>
              <a:rPr lang="da-DK" sz="2000" dirty="0"/>
            </a:br>
            <a:r>
              <a:rPr lang="da-DK" sz="2000" dirty="0"/>
              <a:t> </a:t>
            </a:r>
            <a:br>
              <a:rPr lang="da-DK" sz="2000" dirty="0"/>
            </a:br>
            <a:r>
              <a:rPr lang="da-DK" sz="2000" dirty="0"/>
              <a:t>                            </a:t>
            </a:r>
          </a:p>
          <a:p>
            <a:pPr marL="0" indent="0">
              <a:buNone/>
            </a:pPr>
            <a:r>
              <a:rPr lang="da-DK" sz="2000" dirty="0"/>
              <a:t> </a:t>
            </a:r>
          </a:p>
          <a:p>
            <a:pPr marL="0" indent="0">
              <a:buNone/>
            </a:pPr>
            <a:r>
              <a:rPr lang="da-DK" sz="2000" dirty="0"/>
              <a:t>                                       Karen, mor til Cecilie</a:t>
            </a:r>
          </a:p>
        </p:txBody>
      </p:sp>
      <p:sp>
        <p:nvSpPr>
          <p:cNvPr id="19" name="Rectangle 18">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descr="Ild">
            <a:extLst>
              <a:ext uri="{FF2B5EF4-FFF2-40B4-BE49-F238E27FC236}">
                <a16:creationId xmlns:a16="http://schemas.microsoft.com/office/drawing/2014/main" id="{08B14AA4-91DB-929A-E69B-3C3B812B3D2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75967" y="1359681"/>
            <a:ext cx="4170530" cy="4170530"/>
          </a:xfrm>
          <a:prstGeom prst="rect">
            <a:avLst/>
          </a:prstGeom>
        </p:spPr>
      </p:pic>
    </p:spTree>
    <p:extLst>
      <p:ext uri="{BB962C8B-B14F-4D97-AF65-F5344CB8AC3E}">
        <p14:creationId xmlns:p14="http://schemas.microsoft.com/office/powerpoint/2010/main" val="14095470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ladsholder til indhold 4" descr="Bladskelet på en grøn baggrund">
            <a:extLst>
              <a:ext uri="{FF2B5EF4-FFF2-40B4-BE49-F238E27FC236}">
                <a16:creationId xmlns:a16="http://schemas.microsoft.com/office/drawing/2014/main" id="{C40A612D-70D5-22AD-6EDC-5AA6859358E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4701" b="1045"/>
          <a:stretch/>
        </p:blipFill>
        <p:spPr>
          <a:xfrm>
            <a:off x="20" y="1282"/>
            <a:ext cx="12191980" cy="6856718"/>
          </a:xfrm>
          <a:prstGeom prst="rect">
            <a:avLst/>
          </a:prstGeom>
        </p:spPr>
      </p:pic>
    </p:spTree>
    <p:extLst>
      <p:ext uri="{BB962C8B-B14F-4D97-AF65-F5344CB8AC3E}">
        <p14:creationId xmlns:p14="http://schemas.microsoft.com/office/powerpoint/2010/main" val="33631927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43631" y="809898"/>
            <a:ext cx="10173010" cy="1554480"/>
          </a:xfrm>
        </p:spPr>
        <p:txBody>
          <a:bodyPr anchor="ctr">
            <a:normAutofit/>
          </a:bodyPr>
          <a:lstStyle/>
          <a:p>
            <a:r>
              <a:rPr lang="da-DK" sz="4000" b="1" i="1" u="none" dirty="0"/>
              <a:t>Patient </a:t>
            </a:r>
            <a:r>
              <a:rPr lang="da-DK" sz="4000" b="1" i="1" u="none" dirty="0" err="1"/>
              <a:t>Dignity</a:t>
            </a:r>
            <a:r>
              <a:rPr lang="da-DK" sz="4000" b="1" i="1" u="none" dirty="0"/>
              <a:t> </a:t>
            </a:r>
            <a:r>
              <a:rPr lang="da-DK" sz="4000" b="1" i="1" u="none" dirty="0" err="1"/>
              <a:t>Question</a:t>
            </a:r>
            <a:br>
              <a:rPr lang="da-DK" sz="2600" b="1" i="1" dirty="0"/>
            </a:br>
            <a:r>
              <a:rPr lang="da-DK" sz="2600" dirty="0"/>
              <a:t>                                                                                                                      </a:t>
            </a:r>
            <a:r>
              <a:rPr lang="da-DK" sz="1800" dirty="0"/>
              <a:t>H. </a:t>
            </a:r>
            <a:r>
              <a:rPr lang="da-DK" sz="1800" dirty="0" err="1"/>
              <a:t>Chochinov</a:t>
            </a:r>
            <a:r>
              <a:rPr lang="da-DK" sz="1800" dirty="0"/>
              <a:t> 2007</a:t>
            </a:r>
            <a:br>
              <a:rPr lang="da-DK" sz="2600" b="1" i="1" dirty="0"/>
            </a:br>
            <a:r>
              <a:rPr lang="da-DK" sz="2600" b="1" i="1" dirty="0"/>
              <a:t> </a:t>
            </a:r>
          </a:p>
        </p:txBody>
      </p:sp>
      <p:graphicFrame>
        <p:nvGraphicFramePr>
          <p:cNvPr id="5" name="Pladsholder til indhold 2">
            <a:extLst>
              <a:ext uri="{FF2B5EF4-FFF2-40B4-BE49-F238E27FC236}">
                <a16:creationId xmlns:a16="http://schemas.microsoft.com/office/drawing/2014/main" id="{CD076681-A411-3D12-9658-67E0A4641EAC}"/>
              </a:ext>
            </a:extLst>
          </p:cNvPr>
          <p:cNvGraphicFramePr>
            <a:graphicFrameLocks noGrp="1"/>
          </p:cNvGraphicFramePr>
          <p:nvPr>
            <p:ph idx="1"/>
            <p:extLst>
              <p:ext uri="{D42A27DB-BD31-4B8C-83A1-F6EECF244321}">
                <p14:modId xmlns:p14="http://schemas.microsoft.com/office/powerpoint/2010/main" val="1907370245"/>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813639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90800" y="-331693"/>
            <a:ext cx="7291413" cy="2026116"/>
          </a:xfrm>
        </p:spPr>
        <p:txBody>
          <a:bodyPr/>
          <a:lstStyle/>
          <a:p>
            <a:r>
              <a:rPr lang="da-DK" b="1" i="1" dirty="0"/>
              <a:t>Patient </a:t>
            </a:r>
            <a:r>
              <a:rPr lang="da-DK" b="1" i="1" dirty="0" err="1"/>
              <a:t>Dignity</a:t>
            </a:r>
            <a:r>
              <a:rPr lang="da-DK" b="1" i="1" dirty="0"/>
              <a:t> </a:t>
            </a:r>
            <a:r>
              <a:rPr lang="da-DK" b="1" i="1" dirty="0" err="1"/>
              <a:t>Question</a:t>
            </a:r>
            <a:endParaRPr lang="da-DK" b="1" i="1" dirty="0"/>
          </a:p>
        </p:txBody>
      </p:sp>
      <p:sp>
        <p:nvSpPr>
          <p:cNvPr id="3" name="Pladsholder til indhold 2"/>
          <p:cNvSpPr>
            <a:spLocks noGrp="1"/>
          </p:cNvSpPr>
          <p:nvPr>
            <p:ph idx="1"/>
          </p:nvPr>
        </p:nvSpPr>
        <p:spPr>
          <a:xfrm>
            <a:off x="690282" y="1264024"/>
            <a:ext cx="8402100" cy="3784012"/>
          </a:xfrm>
        </p:spPr>
        <p:txBody>
          <a:bodyPr>
            <a:normAutofit fontScale="32500" lnSpcReduction="20000"/>
          </a:bodyPr>
          <a:lstStyle/>
          <a:p>
            <a:pPr marL="0" indent="0">
              <a:buNone/>
            </a:pPr>
            <a:endParaRPr lang="da-DK" sz="3600" dirty="0"/>
          </a:p>
          <a:p>
            <a:pPr marL="0" indent="0">
              <a:buNone/>
            </a:pPr>
            <a:r>
              <a:rPr lang="da-DK" sz="6000" b="1" dirty="0"/>
              <a:t>Case:</a:t>
            </a:r>
          </a:p>
          <a:p>
            <a:pPr marL="0" indent="0">
              <a:buNone/>
            </a:pPr>
            <a:endParaRPr lang="da-DK" sz="6000" b="1" dirty="0"/>
          </a:p>
          <a:p>
            <a:pPr marL="0" indent="0">
              <a:buNone/>
            </a:pPr>
            <a:r>
              <a:rPr lang="da-DK" sz="6000" b="1" dirty="0"/>
              <a:t>Metode:</a:t>
            </a:r>
          </a:p>
          <a:p>
            <a:pPr marL="0" indent="0">
              <a:buNone/>
            </a:pPr>
            <a:endParaRPr lang="da-DK" sz="6000" b="1" dirty="0"/>
          </a:p>
          <a:p>
            <a:pPr marL="0" indent="0">
              <a:buNone/>
            </a:pPr>
            <a:r>
              <a:rPr lang="da-DK" sz="6000" b="1" dirty="0"/>
              <a:t>Effekt:</a:t>
            </a:r>
          </a:p>
          <a:p>
            <a:pPr marL="0" indent="0">
              <a:buNone/>
            </a:pPr>
            <a:endParaRPr lang="da-DK" sz="3600" dirty="0"/>
          </a:p>
          <a:p>
            <a:pPr marL="0" indent="0">
              <a:buNone/>
            </a:pPr>
            <a:endParaRPr lang="da-DK" sz="3600" dirty="0"/>
          </a:p>
          <a:p>
            <a:pPr marL="0" indent="0">
              <a:buNone/>
            </a:pPr>
            <a:endParaRPr lang="da-DK" sz="3600" dirty="0"/>
          </a:p>
          <a:p>
            <a:pPr marL="0" indent="0">
              <a:buNone/>
            </a:pPr>
            <a:r>
              <a:rPr lang="da-DK" sz="3600" dirty="0">
                <a:solidFill>
                  <a:srgbClr val="1A4652"/>
                </a:solidFill>
              </a:rPr>
              <a:t>                       </a:t>
            </a:r>
          </a:p>
          <a:p>
            <a:pPr marL="0" indent="0">
              <a:buNone/>
            </a:pPr>
            <a:endParaRPr lang="da-DK" sz="3600" dirty="0">
              <a:solidFill>
                <a:srgbClr val="1A4652"/>
              </a:solidFill>
            </a:endParaRPr>
          </a:p>
          <a:p>
            <a:pPr marL="0" indent="0">
              <a:buNone/>
            </a:pPr>
            <a:endParaRPr lang="da-DK" sz="3600" dirty="0">
              <a:solidFill>
                <a:srgbClr val="1A4652"/>
              </a:solidFill>
            </a:endParaRPr>
          </a:p>
          <a:p>
            <a:pPr marL="0" indent="0">
              <a:buNone/>
            </a:pPr>
            <a:r>
              <a:rPr lang="da-DK" sz="3600" dirty="0">
                <a:solidFill>
                  <a:srgbClr val="1A4652"/>
                </a:solidFill>
              </a:rPr>
              <a:t> www.dignityincare.ca</a:t>
            </a:r>
          </a:p>
        </p:txBody>
      </p:sp>
      <p:pic>
        <p:nvPicPr>
          <p:cNvPr id="4" name="Bille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1237131"/>
            <a:ext cx="6370356" cy="5280212"/>
          </a:xfrm>
          <a:prstGeom prst="rect">
            <a:avLst/>
          </a:prstGeom>
        </p:spPr>
      </p:pic>
      <p:sp>
        <p:nvSpPr>
          <p:cNvPr id="5" name="Rektangel 4"/>
          <p:cNvSpPr/>
          <p:nvPr/>
        </p:nvSpPr>
        <p:spPr>
          <a:xfrm>
            <a:off x="5303913" y="5499700"/>
            <a:ext cx="2403287" cy="369332"/>
          </a:xfrm>
          <a:prstGeom prst="rect">
            <a:avLst/>
          </a:prstGeom>
        </p:spPr>
        <p:txBody>
          <a:bodyPr wrap="none">
            <a:spAutoFit/>
          </a:bodyPr>
          <a:lstStyle/>
          <a:p>
            <a:r>
              <a:rPr lang="da-DK" dirty="0">
                <a:solidFill>
                  <a:srgbClr val="1A4652"/>
                </a:solidFill>
              </a:rPr>
              <a:t> www.dignityincare.ca</a:t>
            </a:r>
            <a:endParaRPr lang="da-DK" dirty="0"/>
          </a:p>
        </p:txBody>
      </p:sp>
    </p:spTree>
    <p:extLst>
      <p:ext uri="{BB962C8B-B14F-4D97-AF65-F5344CB8AC3E}">
        <p14:creationId xmlns:p14="http://schemas.microsoft.com/office/powerpoint/2010/main" val="2184057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3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5" name="Rectangle 3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466722" y="586855"/>
            <a:ext cx="3201366" cy="3387497"/>
          </a:xfrm>
        </p:spPr>
        <p:txBody>
          <a:bodyPr anchor="b">
            <a:normAutofit/>
          </a:bodyPr>
          <a:lstStyle/>
          <a:p>
            <a:pPr algn="r"/>
            <a:r>
              <a:rPr lang="da-DK" sz="4000" b="1" i="1" dirty="0">
                <a:solidFill>
                  <a:srgbClr val="FFFFFF"/>
                </a:solidFill>
              </a:rPr>
              <a:t>Patient </a:t>
            </a:r>
            <a:br>
              <a:rPr lang="da-DK" sz="4000" b="1" i="1" dirty="0">
                <a:solidFill>
                  <a:srgbClr val="FFFFFF"/>
                </a:solidFill>
              </a:rPr>
            </a:br>
            <a:r>
              <a:rPr lang="da-DK" sz="4000" b="1" i="1" u="none" dirty="0">
                <a:solidFill>
                  <a:srgbClr val="FFFFFF"/>
                </a:solidFill>
              </a:rPr>
              <a:t> </a:t>
            </a:r>
            <a:r>
              <a:rPr lang="da-DK" sz="4000" b="1" i="1" u="none" dirty="0" err="1">
                <a:solidFill>
                  <a:srgbClr val="FFFFFF"/>
                </a:solidFill>
              </a:rPr>
              <a:t>Dignity</a:t>
            </a:r>
            <a:r>
              <a:rPr lang="da-DK" sz="4000" b="1" i="1" u="none" dirty="0">
                <a:solidFill>
                  <a:srgbClr val="FFFFFF"/>
                </a:solidFill>
              </a:rPr>
              <a:t> </a:t>
            </a:r>
            <a:r>
              <a:rPr lang="da-DK" sz="4000" b="1" i="1" u="none" dirty="0" err="1">
                <a:solidFill>
                  <a:srgbClr val="FFFFFF"/>
                </a:solidFill>
              </a:rPr>
              <a:t>Question</a:t>
            </a:r>
            <a:endParaRPr lang="da-DK" sz="4000" u="none" dirty="0">
              <a:solidFill>
                <a:srgbClr val="FFFFFF"/>
              </a:solidFill>
            </a:endParaRPr>
          </a:p>
        </p:txBody>
      </p:sp>
      <p:sp>
        <p:nvSpPr>
          <p:cNvPr id="3" name="Pladsholder til indhold 2"/>
          <p:cNvSpPr>
            <a:spLocks noGrp="1"/>
          </p:cNvSpPr>
          <p:nvPr>
            <p:ph idx="1"/>
          </p:nvPr>
        </p:nvSpPr>
        <p:spPr>
          <a:xfrm>
            <a:off x="4810259" y="649480"/>
            <a:ext cx="6555347" cy="5546047"/>
          </a:xfrm>
        </p:spPr>
        <p:txBody>
          <a:bodyPr anchor="ctr">
            <a:normAutofit/>
          </a:bodyPr>
          <a:lstStyle/>
          <a:p>
            <a:pPr marL="0" indent="0">
              <a:buNone/>
            </a:pPr>
            <a:r>
              <a:rPr lang="da-DK" sz="2000" b="1"/>
              <a:t>Patient:</a:t>
            </a:r>
            <a:br>
              <a:rPr lang="da-DK" sz="2000" b="1"/>
            </a:br>
            <a:r>
              <a:rPr lang="da-DK" sz="2000"/>
              <a:t>99% mener statement er refereret korrekt.</a:t>
            </a:r>
            <a:br>
              <a:rPr lang="da-DK" sz="2000"/>
            </a:br>
            <a:r>
              <a:rPr lang="da-DK" sz="2000"/>
              <a:t>97 % ønsker statement indskrevet i journal.</a:t>
            </a:r>
            <a:br>
              <a:rPr lang="da-DK" sz="2000"/>
            </a:br>
            <a:r>
              <a:rPr lang="da-DK" sz="2000"/>
              <a:t>93% mente statement var vigtig for hele personalet at kende</a:t>
            </a:r>
          </a:p>
          <a:p>
            <a:pPr marL="0" indent="0">
              <a:buNone/>
            </a:pPr>
            <a:endParaRPr lang="da-DK" sz="2000" b="1"/>
          </a:p>
          <a:p>
            <a:pPr marL="0" indent="0">
              <a:buNone/>
            </a:pPr>
            <a:r>
              <a:rPr lang="da-DK" sz="2000" b="1"/>
              <a:t>Personale:</a:t>
            </a:r>
            <a:br>
              <a:rPr lang="da-DK" sz="2000" b="1"/>
            </a:br>
            <a:r>
              <a:rPr lang="da-DK" sz="2000"/>
              <a:t>90% mener PGQ bidrager med værdifuld viden.</a:t>
            </a:r>
            <a:br>
              <a:rPr lang="da-DK" sz="2000"/>
            </a:br>
            <a:r>
              <a:rPr lang="da-DK" sz="2000"/>
              <a:t>63% mener det giver øget forbundenhed med pt.</a:t>
            </a:r>
            <a:br>
              <a:rPr lang="da-DK" sz="2000"/>
            </a:br>
            <a:r>
              <a:rPr lang="da-DK" sz="2000"/>
              <a:t>59% giver mere empati for pt.</a:t>
            </a:r>
            <a:br>
              <a:rPr lang="da-DK" sz="2000"/>
            </a:br>
            <a:r>
              <a:rPr lang="da-DK" sz="2000"/>
              <a:t>56% mener de ændrer attitude ift pt.</a:t>
            </a:r>
            <a:br>
              <a:rPr lang="da-DK" sz="2000"/>
            </a:br>
            <a:r>
              <a:rPr lang="da-DK" sz="2000"/>
              <a:t>Størst effekt med nyt personale eller personale med 15+ års erfaring</a:t>
            </a:r>
          </a:p>
          <a:p>
            <a:pPr marL="0" indent="0">
              <a:buNone/>
            </a:pPr>
            <a:r>
              <a:rPr lang="da-DK" sz="2000"/>
              <a:t>                                                                                                                                            (Chochinov 2007)</a:t>
            </a:r>
          </a:p>
          <a:p>
            <a:pPr marL="0" indent="0">
              <a:buNone/>
            </a:pPr>
            <a:endParaRPr lang="da-DK" sz="2000"/>
          </a:p>
        </p:txBody>
      </p:sp>
    </p:spTree>
    <p:extLst>
      <p:ext uri="{BB962C8B-B14F-4D97-AF65-F5344CB8AC3E}">
        <p14:creationId xmlns:p14="http://schemas.microsoft.com/office/powerpoint/2010/main" val="33428885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medier 3" title="102 y/o Dancer Sees Herself on Film for the First Time">
            <a:hlinkClick r:id="" action="ppaction://media"/>
            <a:extLst>
              <a:ext uri="{FF2B5EF4-FFF2-40B4-BE49-F238E27FC236}">
                <a16:creationId xmlns:a16="http://schemas.microsoft.com/office/drawing/2014/main" id="{2CD27D5B-81BC-58C8-6858-07115FD93AA7}"/>
              </a:ext>
            </a:extLst>
          </p:cNvPr>
          <p:cNvPicPr>
            <a:picLocks noGrp="1" noRot="1" noChangeAspect="1"/>
          </p:cNvPicPr>
          <p:nvPr>
            <p:ph idx="1"/>
            <a:videoFile r:link="rId1"/>
          </p:nvPr>
        </p:nvPicPr>
        <p:blipFill>
          <a:blip r:embed="rId3"/>
          <a:stretch>
            <a:fillRect/>
          </a:stretch>
        </p:blipFill>
        <p:spPr>
          <a:xfrm>
            <a:off x="836177" y="457200"/>
            <a:ext cx="10519646" cy="5943600"/>
          </a:xfrm>
          <a:prstGeom prst="rect">
            <a:avLst/>
          </a:prstGeom>
        </p:spPr>
      </p:pic>
    </p:spTree>
    <p:extLst>
      <p:ext uri="{BB962C8B-B14F-4D97-AF65-F5344CB8AC3E}">
        <p14:creationId xmlns:p14="http://schemas.microsoft.com/office/powerpoint/2010/main" val="109854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medier 3" title="Former Ballerina With Alzheimer's Performs 'Swan Lake' Dance | Super Emotional">
            <a:hlinkClick r:id="" action="ppaction://media"/>
            <a:extLst>
              <a:ext uri="{FF2B5EF4-FFF2-40B4-BE49-F238E27FC236}">
                <a16:creationId xmlns:a16="http://schemas.microsoft.com/office/drawing/2014/main" id="{3BFDC483-DE84-434A-7C22-1CCF415C4DDB}"/>
              </a:ext>
            </a:extLst>
          </p:cNvPr>
          <p:cNvPicPr>
            <a:picLocks noGrp="1" noRot="1" noChangeAspect="1"/>
          </p:cNvPicPr>
          <p:nvPr>
            <p:ph idx="1"/>
            <a:videoFile r:link="rId1"/>
          </p:nvPr>
        </p:nvPicPr>
        <p:blipFill>
          <a:blip r:embed="rId3"/>
          <a:stretch>
            <a:fillRect/>
          </a:stretch>
        </p:blipFill>
        <p:spPr>
          <a:xfrm>
            <a:off x="836177" y="457200"/>
            <a:ext cx="10519646" cy="5943600"/>
          </a:xfrm>
          <a:prstGeom prst="rect">
            <a:avLst/>
          </a:prstGeom>
        </p:spPr>
      </p:pic>
    </p:spTree>
    <p:extLst>
      <p:ext uri="{BB962C8B-B14F-4D97-AF65-F5344CB8AC3E}">
        <p14:creationId xmlns:p14="http://schemas.microsoft.com/office/powerpoint/2010/main" val="365814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5" name="Rectangle 4104">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7" name="Rectangle 4106">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9" name="Rectangle 4108">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11" name="Freeform: Shape 4110">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el 1">
            <a:extLst>
              <a:ext uri="{FF2B5EF4-FFF2-40B4-BE49-F238E27FC236}">
                <a16:creationId xmlns:a16="http://schemas.microsoft.com/office/drawing/2014/main" id="{1AC575AA-770A-7E7E-421B-EB6ADD6AA568}"/>
              </a:ext>
            </a:extLst>
          </p:cNvPr>
          <p:cNvSpPr>
            <a:spLocks noGrp="1"/>
          </p:cNvSpPr>
          <p:nvPr>
            <p:ph type="title"/>
          </p:nvPr>
        </p:nvSpPr>
        <p:spPr>
          <a:xfrm>
            <a:off x="660041" y="2767106"/>
            <a:ext cx="2880828" cy="3071906"/>
          </a:xfrm>
        </p:spPr>
        <p:txBody>
          <a:bodyPr vert="horz" lIns="91440" tIns="45720" rIns="91440" bIns="45720" rtlCol="0" anchor="t">
            <a:normAutofit/>
          </a:bodyPr>
          <a:lstStyle/>
          <a:p>
            <a:endParaRPr lang="en-US" sz="4000" kern="1200">
              <a:solidFill>
                <a:srgbClr val="FFFFFF"/>
              </a:solidFill>
              <a:latin typeface="+mj-lt"/>
              <a:ea typeface="+mj-ea"/>
              <a:cs typeface="+mj-cs"/>
            </a:endParaRPr>
          </a:p>
        </p:txBody>
      </p:sp>
      <p:pic>
        <p:nvPicPr>
          <p:cNvPr id="4098" name="Picture 2" descr="Dignity Therapy">
            <a:extLst>
              <a:ext uri="{FF2B5EF4-FFF2-40B4-BE49-F238E27FC236}">
                <a16:creationId xmlns:a16="http://schemas.microsoft.com/office/drawing/2014/main" id="{B4207487-016A-88F3-3E17-51EC96A01B6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153115" y="467208"/>
            <a:ext cx="3924374" cy="5923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2174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ladsholder til indhold 4" descr="Mælkebøtteblomsthoved med individuelle frø synlige">
            <a:extLst>
              <a:ext uri="{FF2B5EF4-FFF2-40B4-BE49-F238E27FC236}">
                <a16:creationId xmlns:a16="http://schemas.microsoft.com/office/drawing/2014/main" id="{A882FD2C-8F10-276E-4E55-A0275ADA52A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25014"/>
          <a:stretch/>
        </p:blipFill>
        <p:spPr>
          <a:xfrm>
            <a:off x="20" y="1282"/>
            <a:ext cx="12191980" cy="6856718"/>
          </a:xfrm>
          <a:prstGeom prst="rect">
            <a:avLst/>
          </a:prstGeom>
        </p:spPr>
      </p:pic>
      <p:sp>
        <p:nvSpPr>
          <p:cNvPr id="6" name="Tekstfelt 5">
            <a:extLst>
              <a:ext uri="{FF2B5EF4-FFF2-40B4-BE49-F238E27FC236}">
                <a16:creationId xmlns:a16="http://schemas.microsoft.com/office/drawing/2014/main" id="{C4BF7975-9111-5796-EFF7-DC58AB4D3760}"/>
              </a:ext>
            </a:extLst>
          </p:cNvPr>
          <p:cNvSpPr txBox="1"/>
          <p:nvPr/>
        </p:nvSpPr>
        <p:spPr>
          <a:xfrm>
            <a:off x="8328214" y="4069977"/>
            <a:ext cx="4303058" cy="861774"/>
          </a:xfrm>
          <a:prstGeom prst="rect">
            <a:avLst/>
          </a:prstGeom>
          <a:noFill/>
        </p:spPr>
        <p:txBody>
          <a:bodyPr wrap="square" rtlCol="0">
            <a:spAutoFit/>
          </a:bodyPr>
          <a:lstStyle/>
          <a:p>
            <a:r>
              <a:rPr lang="da-DK" sz="5000">
                <a:solidFill>
                  <a:schemeClr val="accent1">
                    <a:lumMod val="75000"/>
                  </a:schemeClr>
                </a:solidFill>
              </a:rPr>
              <a:t>De frø vi sår</a:t>
            </a:r>
            <a:endParaRPr lang="da-DK" sz="5000" dirty="0">
              <a:solidFill>
                <a:schemeClr val="accent1">
                  <a:lumMod val="75000"/>
                </a:schemeClr>
              </a:solidFill>
            </a:endParaRPr>
          </a:p>
        </p:txBody>
      </p:sp>
    </p:spTree>
    <p:extLst>
      <p:ext uri="{BB962C8B-B14F-4D97-AF65-F5344CB8AC3E}">
        <p14:creationId xmlns:p14="http://schemas.microsoft.com/office/powerpoint/2010/main" val="30709769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9DC2053-3CB6-DC7A-545E-F55731648485}"/>
              </a:ext>
            </a:extLst>
          </p:cNvPr>
          <p:cNvSpPr>
            <a:spLocks noGrp="1"/>
          </p:cNvSpPr>
          <p:nvPr>
            <p:ph type="title"/>
          </p:nvPr>
        </p:nvSpPr>
        <p:spPr>
          <a:xfrm>
            <a:off x="1371599" y="294538"/>
            <a:ext cx="9895951" cy="1033669"/>
          </a:xfrm>
        </p:spPr>
        <p:txBody>
          <a:bodyPr>
            <a:normAutofit/>
          </a:bodyPr>
          <a:lstStyle/>
          <a:p>
            <a:r>
              <a:rPr lang="da-DK" sz="4000" dirty="0">
                <a:solidFill>
                  <a:srgbClr val="FFFFFF"/>
                </a:solidFill>
              </a:rPr>
              <a:t>SE MERE PÅ:</a:t>
            </a:r>
          </a:p>
        </p:txBody>
      </p:sp>
      <p:sp>
        <p:nvSpPr>
          <p:cNvPr id="3" name="Pladsholder til indhold 2">
            <a:extLst>
              <a:ext uri="{FF2B5EF4-FFF2-40B4-BE49-F238E27FC236}">
                <a16:creationId xmlns:a16="http://schemas.microsoft.com/office/drawing/2014/main" id="{C4C95C49-FB96-E2EC-461B-86B4A08F0B7B}"/>
              </a:ext>
            </a:extLst>
          </p:cNvPr>
          <p:cNvSpPr>
            <a:spLocks noGrp="1"/>
          </p:cNvSpPr>
          <p:nvPr>
            <p:ph idx="1"/>
          </p:nvPr>
        </p:nvSpPr>
        <p:spPr>
          <a:xfrm>
            <a:off x="1371599" y="2318197"/>
            <a:ext cx="9724031" cy="3683358"/>
          </a:xfrm>
        </p:spPr>
        <p:txBody>
          <a:bodyPr anchor="ctr">
            <a:normAutofit/>
          </a:bodyPr>
          <a:lstStyle/>
          <a:p>
            <a:pPr marL="0" indent="0">
              <a:buNone/>
            </a:pPr>
            <a:r>
              <a:rPr lang="da-DK" sz="2000" dirty="0">
                <a:hlinkClick r:id="rId2"/>
              </a:rPr>
              <a:t>                               </a:t>
            </a:r>
            <a:r>
              <a:rPr lang="da-DK" sz="4400" dirty="0">
                <a:hlinkClick r:id="rId2"/>
              </a:rPr>
              <a:t>www.livsfortaelling.dk</a:t>
            </a:r>
            <a:br>
              <a:rPr lang="da-DK" sz="2000" dirty="0"/>
            </a:br>
            <a:r>
              <a:rPr lang="da-DK" sz="2000" dirty="0"/>
              <a:t>  </a:t>
            </a:r>
          </a:p>
          <a:p>
            <a:pPr marL="0" indent="0">
              <a:buNone/>
            </a:pPr>
            <a:r>
              <a:rPr lang="da-DK" sz="2000" dirty="0"/>
              <a:t>                                 </a:t>
            </a:r>
            <a:r>
              <a:rPr lang="da-DK" sz="4400" dirty="0">
                <a:hlinkClick r:id="rId3"/>
              </a:rPr>
              <a:t>www.dignityincare.ca</a:t>
            </a:r>
            <a:r>
              <a:rPr lang="da-DK" sz="4400" dirty="0"/>
              <a:t> </a:t>
            </a:r>
          </a:p>
        </p:txBody>
      </p:sp>
    </p:spTree>
    <p:extLst>
      <p:ext uri="{BB962C8B-B14F-4D97-AF65-F5344CB8AC3E}">
        <p14:creationId xmlns:p14="http://schemas.microsoft.com/office/powerpoint/2010/main" val="22571359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3CDADB-8024-4862-708A-C3E17DB5AD8F}"/>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0BB86199-5C67-4DD2-63F1-64B55AE72E6F}"/>
              </a:ext>
            </a:extLst>
          </p:cNvPr>
          <p:cNvSpPr>
            <a:spLocks noGrp="1"/>
          </p:cNvSpPr>
          <p:nvPr>
            <p:ph idx="1"/>
          </p:nvPr>
        </p:nvSpPr>
        <p:spPr/>
        <p:txBody>
          <a:bodyPr/>
          <a:lstStyle/>
          <a:p>
            <a:endParaRPr lang="da-DK"/>
          </a:p>
        </p:txBody>
      </p:sp>
      <p:pic>
        <p:nvPicPr>
          <p:cNvPr id="5" name="Video 4" title="Efterårsblade">
            <a:hlinkClick r:id="" action="ppaction://media"/>
            <a:extLst>
              <a:ext uri="{FF2B5EF4-FFF2-40B4-BE49-F238E27FC236}">
                <a16:creationId xmlns:a16="http://schemas.microsoft.com/office/drawing/2014/main" id="{ED1C6C4F-8CF3-7802-3168-E61DEEE4677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29362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BE0D58-E043-92FB-CB06-3A4227029367}"/>
              </a:ext>
            </a:extLst>
          </p:cNvPr>
          <p:cNvSpPr>
            <a:spLocks noGrp="1"/>
          </p:cNvSpPr>
          <p:nvPr>
            <p:ph type="title"/>
          </p:nvPr>
        </p:nvSpPr>
        <p:spPr/>
        <p:txBody>
          <a:bodyPr/>
          <a:lstStyle/>
          <a:p>
            <a:endParaRPr lang="da-DK"/>
          </a:p>
        </p:txBody>
      </p:sp>
      <p:graphicFrame>
        <p:nvGraphicFramePr>
          <p:cNvPr id="5" name="Pladsholder til indhold 2">
            <a:extLst>
              <a:ext uri="{FF2B5EF4-FFF2-40B4-BE49-F238E27FC236}">
                <a16:creationId xmlns:a16="http://schemas.microsoft.com/office/drawing/2014/main" id="{0E40AD9B-20FF-25F1-C4DD-D994C2B6DA5A}"/>
              </a:ext>
            </a:extLst>
          </p:cNvPr>
          <p:cNvGraphicFramePr>
            <a:graphicFrameLocks noGrp="1"/>
          </p:cNvGraphicFramePr>
          <p:nvPr>
            <p:ph idx="1"/>
          </p:nvPr>
        </p:nvGraphicFramePr>
        <p:xfrm>
          <a:off x="838200" y="178080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13883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6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426F02A-26E6-CB58-E3B0-7E43D11529AC}"/>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err="1">
                <a:solidFill>
                  <a:srgbClr val="FFFFFF"/>
                </a:solidFill>
                <a:latin typeface="+mj-lt"/>
                <a:ea typeface="+mj-ea"/>
                <a:cs typeface="+mj-cs"/>
              </a:rPr>
              <a:t>Nyeste</a:t>
            </a:r>
            <a:r>
              <a:rPr lang="en-US" sz="3600" kern="1200" dirty="0">
                <a:solidFill>
                  <a:srgbClr val="FFFFFF"/>
                </a:solidFill>
                <a:latin typeface="+mj-lt"/>
                <a:ea typeface="+mj-ea"/>
                <a:cs typeface="+mj-cs"/>
              </a:rPr>
              <a:t> </a:t>
            </a:r>
            <a:r>
              <a:rPr lang="en-US" sz="3600" kern="1200" dirty="0" err="1">
                <a:solidFill>
                  <a:srgbClr val="FFFFFF"/>
                </a:solidFill>
                <a:latin typeface="+mj-lt"/>
                <a:ea typeface="+mj-ea"/>
                <a:cs typeface="+mj-cs"/>
              </a:rPr>
              <a:t>litteratur</a:t>
            </a:r>
            <a:endParaRPr lang="en-US" sz="3600" kern="1200" dirty="0">
              <a:solidFill>
                <a:srgbClr val="FFFFFF"/>
              </a:solidFill>
              <a:latin typeface="+mj-lt"/>
              <a:ea typeface="+mj-ea"/>
              <a:cs typeface="+mj-cs"/>
            </a:endParaRPr>
          </a:p>
        </p:txBody>
      </p:sp>
      <p:pic>
        <p:nvPicPr>
          <p:cNvPr id="6146" name="Picture 2" descr="Dignity in Care">
            <a:extLst>
              <a:ext uri="{FF2B5EF4-FFF2-40B4-BE49-F238E27FC236}">
                <a16:creationId xmlns:a16="http://schemas.microsoft.com/office/drawing/2014/main" id="{5C80856D-7997-1301-A699-25B754FB7E2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350865" y="643466"/>
            <a:ext cx="3633602" cy="5568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887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0FEF18-4D94-4AEF-9852-FF6C56E490F2}"/>
              </a:ext>
            </a:extLst>
          </p:cNvPr>
          <p:cNvSpPr>
            <a:spLocks noGrp="1"/>
          </p:cNvSpPr>
          <p:nvPr>
            <p:ph type="title"/>
          </p:nvPr>
        </p:nvSpPr>
        <p:spPr/>
        <p:txBody>
          <a:bodyPr/>
          <a:lstStyle/>
          <a:p>
            <a:r>
              <a:rPr lang="da-DK" dirty="0"/>
              <a:t>                                  Baggrund/rationale</a:t>
            </a:r>
          </a:p>
        </p:txBody>
      </p:sp>
      <p:graphicFrame>
        <p:nvGraphicFramePr>
          <p:cNvPr id="5" name="Pladsholder til indhold 2">
            <a:extLst>
              <a:ext uri="{FF2B5EF4-FFF2-40B4-BE49-F238E27FC236}">
                <a16:creationId xmlns:a16="http://schemas.microsoft.com/office/drawing/2014/main" id="{1943942D-897D-0E60-98FA-6BC5CCF922E1}"/>
              </a:ext>
            </a:extLst>
          </p:cNvPr>
          <p:cNvGraphicFramePr>
            <a:graphicFrameLocks noGrp="1"/>
          </p:cNvGraphicFramePr>
          <p:nvPr>
            <p:ph idx="1"/>
            <p:extLst>
              <p:ext uri="{D42A27DB-BD31-4B8C-83A1-F6EECF244321}">
                <p14:modId xmlns:p14="http://schemas.microsoft.com/office/powerpoint/2010/main" val="23778349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48021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81517E-33E7-F46E-E292-C621D42A4C57}"/>
              </a:ext>
            </a:extLst>
          </p:cNvPr>
          <p:cNvSpPr>
            <a:spLocks noGrp="1"/>
          </p:cNvSpPr>
          <p:nvPr>
            <p:ph type="title"/>
          </p:nvPr>
        </p:nvSpPr>
        <p:spPr>
          <a:xfrm>
            <a:off x="8153400" y="1128094"/>
            <a:ext cx="3434180" cy="1415270"/>
          </a:xfrm>
        </p:spPr>
        <p:txBody>
          <a:bodyPr anchor="t">
            <a:normAutofit/>
          </a:bodyPr>
          <a:lstStyle/>
          <a:p>
            <a:r>
              <a:rPr lang="da-DK" sz="3200" dirty="0"/>
              <a:t>Intervention</a:t>
            </a:r>
            <a:br>
              <a:rPr lang="da-DK" sz="3200" dirty="0"/>
            </a:br>
            <a:r>
              <a:rPr lang="da-DK" sz="3200" dirty="0"/>
              <a:t>Livsfortælling</a:t>
            </a:r>
          </a:p>
        </p:txBody>
      </p:sp>
      <p:pic>
        <p:nvPicPr>
          <p:cNvPr id="5" name="Pladsholder til indhold 4" descr="Plante i jorden">
            <a:extLst>
              <a:ext uri="{FF2B5EF4-FFF2-40B4-BE49-F238E27FC236}">
                <a16:creationId xmlns:a16="http://schemas.microsoft.com/office/drawing/2014/main" id="{C07A772A-87DE-49E2-4E5A-8C70B1B80C44}"/>
              </a:ext>
            </a:extLst>
          </p:cNvPr>
          <p:cNvPicPr>
            <a:picLocks noChangeAspect="1"/>
          </p:cNvPicPr>
          <p:nvPr/>
        </p:nvPicPr>
        <p:blipFill>
          <a:blip r:embed="rId2">
            <a:extLst>
              <a:ext uri="{28A0092B-C50C-407E-A947-70E740481C1C}">
                <a14:useLocalDpi xmlns:a14="http://schemas.microsoft.com/office/drawing/2010/main" val="0"/>
              </a:ext>
            </a:extLst>
          </a:blip>
          <a:srcRect l="6263" r="20031" b="-1"/>
          <a:stretch/>
        </p:blipFill>
        <p:spPr>
          <a:xfrm>
            <a:off x="-9886" y="10"/>
            <a:ext cx="7572605" cy="6857990"/>
          </a:xfrm>
          <a:prstGeom prst="rect">
            <a:avLst/>
          </a:prstGeom>
        </p:spPr>
      </p:pic>
      <p:cxnSp>
        <p:nvCxnSpPr>
          <p:cNvPr id="12" name="Straight Connector 11">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03E3D57A-A81A-3540-4C6C-34D54CE4C77D}"/>
              </a:ext>
            </a:extLst>
          </p:cNvPr>
          <p:cNvSpPr>
            <a:spLocks noGrp="1"/>
          </p:cNvSpPr>
          <p:nvPr>
            <p:ph idx="1"/>
          </p:nvPr>
        </p:nvSpPr>
        <p:spPr>
          <a:xfrm>
            <a:off x="8153400" y="2543364"/>
            <a:ext cx="3434180" cy="3599019"/>
          </a:xfrm>
        </p:spPr>
        <p:txBody>
          <a:bodyPr>
            <a:normAutofit/>
          </a:bodyPr>
          <a:lstStyle/>
          <a:p>
            <a:pPr marL="0" indent="0">
              <a:buNone/>
            </a:pPr>
            <a:r>
              <a:rPr lang="en-US" sz="2400" dirty="0"/>
              <a:t>HISTORIE</a:t>
            </a:r>
          </a:p>
          <a:p>
            <a:pPr marL="0" indent="0">
              <a:buNone/>
            </a:pPr>
            <a:r>
              <a:rPr lang="en-US" sz="2400" dirty="0" err="1"/>
              <a:t>Ph.D</a:t>
            </a:r>
            <a:endParaRPr lang="en-US" sz="2400" dirty="0"/>
          </a:p>
          <a:p>
            <a:pPr marL="0" indent="0">
              <a:buNone/>
            </a:pPr>
            <a:r>
              <a:rPr lang="en-US" sz="2400" dirty="0" err="1"/>
              <a:t>Hvordan</a:t>
            </a:r>
            <a:r>
              <a:rPr lang="en-US" sz="2400" dirty="0"/>
              <a:t> </a:t>
            </a:r>
            <a:r>
              <a:rPr lang="en-US" sz="2400" dirty="0" err="1"/>
              <a:t>forløber</a:t>
            </a:r>
            <a:r>
              <a:rPr lang="en-US" sz="2400" dirty="0"/>
              <a:t> </a:t>
            </a:r>
            <a:r>
              <a:rPr lang="en-US" sz="2400" dirty="0" err="1"/>
              <a:t>interventionen</a:t>
            </a:r>
            <a:endParaRPr lang="en-US" sz="2400" dirty="0"/>
          </a:p>
          <a:p>
            <a:pPr marL="0" indent="0">
              <a:buNone/>
            </a:pPr>
            <a:r>
              <a:rPr lang="en-US" sz="2400" dirty="0" err="1"/>
              <a:t>Uddannelse</a:t>
            </a:r>
            <a:endParaRPr lang="en-US" sz="2400" dirty="0"/>
          </a:p>
        </p:txBody>
      </p:sp>
    </p:spTree>
    <p:extLst>
      <p:ext uri="{BB962C8B-B14F-4D97-AF65-F5344CB8AC3E}">
        <p14:creationId xmlns:p14="http://schemas.microsoft.com/office/powerpoint/2010/main" val="2355092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99184F-6755-F2B1-0033-4175AC8837CF}"/>
              </a:ext>
            </a:extLst>
          </p:cNvPr>
          <p:cNvSpPr>
            <a:spLocks noGrp="1"/>
          </p:cNvSpPr>
          <p:nvPr>
            <p:ph type="title"/>
          </p:nvPr>
        </p:nvSpPr>
        <p:spPr/>
        <p:txBody>
          <a:bodyPr/>
          <a:lstStyle/>
          <a:p>
            <a:r>
              <a:rPr lang="da-DK" dirty="0"/>
              <a:t>                       </a:t>
            </a:r>
            <a:r>
              <a:rPr lang="da-DK" dirty="0">
                <a:solidFill>
                  <a:srgbClr val="0070C0"/>
                </a:solidFill>
              </a:rPr>
              <a:t>Spørgeguide til inspiration</a:t>
            </a:r>
          </a:p>
        </p:txBody>
      </p:sp>
      <p:sp>
        <p:nvSpPr>
          <p:cNvPr id="3" name="Pladsholder til indhold 2">
            <a:extLst>
              <a:ext uri="{FF2B5EF4-FFF2-40B4-BE49-F238E27FC236}">
                <a16:creationId xmlns:a16="http://schemas.microsoft.com/office/drawing/2014/main" id="{E139A06B-E28E-5D5C-7997-5FEB2941F4CF}"/>
              </a:ext>
            </a:extLst>
          </p:cNvPr>
          <p:cNvSpPr>
            <a:spLocks noGrp="1"/>
          </p:cNvSpPr>
          <p:nvPr>
            <p:ph idx="1"/>
          </p:nvPr>
        </p:nvSpPr>
        <p:spPr/>
        <p:txBody>
          <a:bodyPr>
            <a:normAutofit lnSpcReduction="10000"/>
          </a:bodyPr>
          <a:lstStyle/>
          <a:p>
            <a:r>
              <a:rPr lang="da-DK" i="1" dirty="0">
                <a:solidFill>
                  <a:srgbClr val="FF0000"/>
                </a:solidFill>
              </a:rPr>
              <a:t>Kan du fortælle mig lidt om din livshistorie, særligt om de dele, som du enten bedst kan huske eller syntes er mest betydningsfulde?</a:t>
            </a:r>
          </a:p>
          <a:p>
            <a:r>
              <a:rPr lang="da-DK" i="1" dirty="0"/>
              <a:t>Hvornår har du følt dig mest levende? Oplevet stærkest mening?</a:t>
            </a:r>
          </a:p>
          <a:p>
            <a:r>
              <a:rPr lang="da-DK" i="1" dirty="0">
                <a:solidFill>
                  <a:srgbClr val="FF0000"/>
                </a:solidFill>
              </a:rPr>
              <a:t>Er der ting som du gerne vil have, at din familie skal vise om dig, og er der ting, som du gerne vil have, de skal huske</a:t>
            </a:r>
          </a:p>
          <a:p>
            <a:r>
              <a:rPr lang="da-DK" i="1" dirty="0"/>
              <a:t>Hvad er de vigtigste roller, du har haft i livet, familiemæssigt, arbejdsmæssigt, samfundsmæssigt </a:t>
            </a:r>
            <a:r>
              <a:rPr lang="da-DK" i="1" dirty="0" err="1"/>
              <a:t>osv</a:t>
            </a:r>
            <a:r>
              <a:rPr lang="da-DK" i="1" dirty="0"/>
              <a:t>?</a:t>
            </a:r>
          </a:p>
          <a:p>
            <a:r>
              <a:rPr lang="da-DK" i="1" dirty="0"/>
              <a:t>Hvorfor betyder disse roller så meget for dig, og hvad syntes du, at du har opnået i disse roller?</a:t>
            </a:r>
          </a:p>
        </p:txBody>
      </p:sp>
    </p:spTree>
    <p:extLst>
      <p:ext uri="{BB962C8B-B14F-4D97-AF65-F5344CB8AC3E}">
        <p14:creationId xmlns:p14="http://schemas.microsoft.com/office/powerpoint/2010/main" val="3580736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C0E6EA-890A-1836-C9FD-EBD1F639483B}"/>
              </a:ext>
            </a:extLst>
          </p:cNvPr>
          <p:cNvSpPr>
            <a:spLocks noGrp="1"/>
          </p:cNvSpPr>
          <p:nvPr>
            <p:ph type="title"/>
          </p:nvPr>
        </p:nvSpPr>
        <p:spPr/>
        <p:txBody>
          <a:bodyPr/>
          <a:lstStyle/>
          <a:p>
            <a:r>
              <a:rPr lang="da-DK" dirty="0">
                <a:solidFill>
                  <a:srgbClr val="0070C0"/>
                </a:solidFill>
              </a:rPr>
              <a:t>                    Spørgeguide til inspiration</a:t>
            </a:r>
            <a:endParaRPr lang="da-DK" dirty="0"/>
          </a:p>
        </p:txBody>
      </p:sp>
      <p:sp>
        <p:nvSpPr>
          <p:cNvPr id="3" name="Pladsholder til indhold 2">
            <a:extLst>
              <a:ext uri="{FF2B5EF4-FFF2-40B4-BE49-F238E27FC236}">
                <a16:creationId xmlns:a16="http://schemas.microsoft.com/office/drawing/2014/main" id="{2514CCAA-2B0F-A0C0-F9FE-02EBE040337E}"/>
              </a:ext>
            </a:extLst>
          </p:cNvPr>
          <p:cNvSpPr>
            <a:spLocks noGrp="1"/>
          </p:cNvSpPr>
          <p:nvPr>
            <p:ph idx="1"/>
          </p:nvPr>
        </p:nvSpPr>
        <p:spPr/>
        <p:txBody>
          <a:bodyPr>
            <a:normAutofit lnSpcReduction="10000"/>
          </a:bodyPr>
          <a:lstStyle/>
          <a:p>
            <a:r>
              <a:rPr lang="da-DK" i="1" dirty="0"/>
              <a:t>Hvad er det vigtigste, der er kommet ud af det, du har gjort og hvad er du gladest for?</a:t>
            </a:r>
          </a:p>
          <a:p>
            <a:r>
              <a:rPr lang="da-DK" i="1" dirty="0">
                <a:solidFill>
                  <a:srgbClr val="FF0000"/>
                </a:solidFill>
              </a:rPr>
              <a:t>Er der noget du gerne vil sige til dem, du holder af, eller noget, du gerne vil sige endnu en gang?</a:t>
            </a:r>
          </a:p>
          <a:p>
            <a:r>
              <a:rPr lang="da-DK" i="1" dirty="0">
                <a:solidFill>
                  <a:srgbClr val="FF0000"/>
                </a:solidFill>
              </a:rPr>
              <a:t>Hvad er dine håb og drømme for dem, du holder af?</a:t>
            </a:r>
          </a:p>
          <a:p>
            <a:r>
              <a:rPr lang="da-DK" i="1" dirty="0"/>
              <a:t>Hvad har du lært om livet som du gerne vil give videre til andre?</a:t>
            </a:r>
          </a:p>
          <a:p>
            <a:r>
              <a:rPr lang="da-DK" i="1" dirty="0"/>
              <a:t>Er der noget, du kan sige for at hjælpe dine nærmeste med at forberede sig på fremtiden?</a:t>
            </a:r>
          </a:p>
          <a:p>
            <a:r>
              <a:rPr lang="da-DK" i="1" dirty="0"/>
              <a:t>Er der mere, du gerne vil have med, nu hvor vi laver dette dokument?</a:t>
            </a:r>
          </a:p>
        </p:txBody>
      </p:sp>
    </p:spTree>
    <p:extLst>
      <p:ext uri="{BB962C8B-B14F-4D97-AF65-F5344CB8AC3E}">
        <p14:creationId xmlns:p14="http://schemas.microsoft.com/office/powerpoint/2010/main" val="3044151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dsholder til indhold 4">
            <a:extLst>
              <a:ext uri="{FF2B5EF4-FFF2-40B4-BE49-F238E27FC236}">
                <a16:creationId xmlns:a16="http://schemas.microsoft.com/office/drawing/2014/main" id="{C2469413-E3D8-04A6-AE63-3FFCE2B2F15E}"/>
              </a:ext>
            </a:extLst>
          </p:cNvPr>
          <p:cNvPicPr>
            <a:picLocks noGrp="1" noChangeAspect="1"/>
          </p:cNvPicPr>
          <p:nvPr>
            <p:ph idx="1"/>
          </p:nvPr>
        </p:nvPicPr>
        <p:blipFill>
          <a:blip r:embed="rId2"/>
          <a:stretch>
            <a:fillRect/>
          </a:stretch>
        </p:blipFill>
        <p:spPr>
          <a:xfrm>
            <a:off x="2155371" y="250371"/>
            <a:ext cx="8098972" cy="6291943"/>
          </a:xfrm>
          <a:prstGeom prst="rect">
            <a:avLst/>
          </a:prstGeom>
        </p:spPr>
      </p:pic>
    </p:spTree>
    <p:extLst>
      <p:ext uri="{BB962C8B-B14F-4D97-AF65-F5344CB8AC3E}">
        <p14:creationId xmlns:p14="http://schemas.microsoft.com/office/powerpoint/2010/main" val="3016259083"/>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688</TotalTime>
  <Words>1385</Words>
  <Application>Microsoft Office PowerPoint</Application>
  <PresentationFormat>Widescreen</PresentationFormat>
  <Paragraphs>125</Paragraphs>
  <Slides>33</Slides>
  <Notes>5</Notes>
  <HiddenSlides>0</HiddenSlides>
  <MMClips>3</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33</vt:i4>
      </vt:variant>
    </vt:vector>
  </HeadingPairs>
  <TitlesOfParts>
    <vt:vector size="39" baseType="lpstr">
      <vt:lpstr>adobe-garamond-pro</vt:lpstr>
      <vt:lpstr>Aptos</vt:lpstr>
      <vt:lpstr>Aptos Display</vt:lpstr>
      <vt:lpstr>Arial</vt:lpstr>
      <vt:lpstr>Cambria</vt:lpstr>
      <vt:lpstr>Office-tema</vt:lpstr>
      <vt:lpstr>       FSLA Landskursus 2025 Svendborg</vt:lpstr>
      <vt:lpstr>Harvey Max Chochinov</vt:lpstr>
      <vt:lpstr>PowerPoint-præsentation</vt:lpstr>
      <vt:lpstr>Nyeste litteratur</vt:lpstr>
      <vt:lpstr>                                  Baggrund/rationale</vt:lpstr>
      <vt:lpstr>Intervention Livsfortælling</vt:lpstr>
      <vt:lpstr>                       Spørgeguide til inspiration</vt:lpstr>
      <vt:lpstr>                    Spørgeguide til inspiration</vt:lpstr>
      <vt:lpstr>PowerPoint-præsentation</vt:lpstr>
      <vt:lpstr>    451 forskningsartikler gennemgået. Effekt:</vt:lpstr>
      <vt:lpstr>      Annette skriver til sin mand Jesper</vt:lpstr>
      <vt:lpstr>Annette skriver til sine børn på 5 og 9 år</vt:lpstr>
      <vt:lpstr>                                                   TAK    hvor var det godt, der faldt ikke bare tyngden af et hus fra mine skuldre    men et helt slot fra mine skuldre, ved at gøre det her!                                                Uhelbredeligt syg mor med børn på 4 og 9 år   </vt:lpstr>
      <vt:lpstr>               Efterladt ægtemands respons</vt:lpstr>
      <vt:lpstr>PowerPoint-præsentation</vt:lpstr>
      <vt:lpstr>Livsfortælling for Børn</vt:lpstr>
      <vt:lpstr>PowerPoint-præsentation</vt:lpstr>
      <vt:lpstr>PowerPoint-præsentation</vt:lpstr>
      <vt:lpstr>Styrke fortællingen styrke betydningen</vt:lpstr>
      <vt:lpstr>Elisabeth</vt:lpstr>
      <vt:lpstr>Jessica</vt:lpstr>
      <vt:lpstr>          “you will never regret being kind” </vt:lpstr>
      <vt:lpstr>Evaluering fra forælder i Lukashuset</vt:lpstr>
      <vt:lpstr>PowerPoint-præsentation</vt:lpstr>
      <vt:lpstr>Patient Dignity Question                                                                                                                       H. Chochinov 2007  </vt:lpstr>
      <vt:lpstr>Patient Dignity Question</vt:lpstr>
      <vt:lpstr>Patient   Dignity Question</vt:lpstr>
      <vt:lpstr>PowerPoint-præsentation</vt:lpstr>
      <vt:lpstr>PowerPoint-præsentation</vt:lpstr>
      <vt:lpstr>PowerPoint-præsentation</vt:lpstr>
      <vt:lpstr>SE MERE PÅ:</vt:lpstr>
      <vt:lpstr>PowerPoint-præsentation</vt:lpstr>
      <vt:lpstr>PowerPoint-præsentation</vt:lpstr>
    </vt:vector>
  </TitlesOfParts>
  <Company>Kraeftens Bekaempelse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Steen Peter Nielsen</dc:creator>
  <cp:lastModifiedBy>Steen Peter Nielsen</cp:lastModifiedBy>
  <cp:revision>16</cp:revision>
  <dcterms:created xsi:type="dcterms:W3CDTF">2025-03-12T19:41:45Z</dcterms:created>
  <dcterms:modified xsi:type="dcterms:W3CDTF">2025-03-13T07:10:25Z</dcterms:modified>
</cp:coreProperties>
</file>