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4" r:id="rId5"/>
  </p:sldIdLst>
  <p:sldSz cx="30275213" cy="42803763"/>
  <p:notesSz cx="6858000" cy="9144000"/>
  <p:defaultTextStyle>
    <a:defPPr>
      <a:defRPr lang="en-US"/>
    </a:defPPr>
    <a:lvl1pPr marL="0" algn="l" defTabSz="2087256" rtl="0" eaLnBrk="1" latinLnBrk="0" hangingPunct="1">
      <a:defRPr sz="8216" kern="1200">
        <a:solidFill>
          <a:schemeClr val="tx1"/>
        </a:solidFill>
        <a:latin typeface="+mn-lt"/>
        <a:ea typeface="+mn-ea"/>
        <a:cs typeface="+mn-cs"/>
      </a:defRPr>
    </a:lvl1pPr>
    <a:lvl2pPr marL="2087256" algn="l" defTabSz="2087256" rtl="0" eaLnBrk="1" latinLnBrk="0" hangingPunct="1">
      <a:defRPr sz="8216" kern="1200">
        <a:solidFill>
          <a:schemeClr val="tx1"/>
        </a:solidFill>
        <a:latin typeface="+mn-lt"/>
        <a:ea typeface="+mn-ea"/>
        <a:cs typeface="+mn-cs"/>
      </a:defRPr>
    </a:lvl2pPr>
    <a:lvl3pPr marL="4174516" algn="l" defTabSz="2087256" rtl="0" eaLnBrk="1" latinLnBrk="0" hangingPunct="1">
      <a:defRPr sz="8216" kern="1200">
        <a:solidFill>
          <a:schemeClr val="tx1"/>
        </a:solidFill>
        <a:latin typeface="+mn-lt"/>
        <a:ea typeface="+mn-ea"/>
        <a:cs typeface="+mn-cs"/>
      </a:defRPr>
    </a:lvl3pPr>
    <a:lvl4pPr marL="6261772" algn="l" defTabSz="2087256" rtl="0" eaLnBrk="1" latinLnBrk="0" hangingPunct="1">
      <a:defRPr sz="8216" kern="1200">
        <a:solidFill>
          <a:schemeClr val="tx1"/>
        </a:solidFill>
        <a:latin typeface="+mn-lt"/>
        <a:ea typeface="+mn-ea"/>
        <a:cs typeface="+mn-cs"/>
      </a:defRPr>
    </a:lvl4pPr>
    <a:lvl5pPr marL="8349028" algn="l" defTabSz="2087256" rtl="0" eaLnBrk="1" latinLnBrk="0" hangingPunct="1">
      <a:defRPr sz="8216" kern="1200">
        <a:solidFill>
          <a:schemeClr val="tx1"/>
        </a:solidFill>
        <a:latin typeface="+mn-lt"/>
        <a:ea typeface="+mn-ea"/>
        <a:cs typeface="+mn-cs"/>
      </a:defRPr>
    </a:lvl5pPr>
    <a:lvl6pPr marL="10436284" algn="l" defTabSz="2087256" rtl="0" eaLnBrk="1" latinLnBrk="0" hangingPunct="1">
      <a:defRPr sz="8216" kern="1200">
        <a:solidFill>
          <a:schemeClr val="tx1"/>
        </a:solidFill>
        <a:latin typeface="+mn-lt"/>
        <a:ea typeface="+mn-ea"/>
        <a:cs typeface="+mn-cs"/>
      </a:defRPr>
    </a:lvl6pPr>
    <a:lvl7pPr marL="12523545" algn="l" defTabSz="2087256" rtl="0" eaLnBrk="1" latinLnBrk="0" hangingPunct="1">
      <a:defRPr sz="8216" kern="1200">
        <a:solidFill>
          <a:schemeClr val="tx1"/>
        </a:solidFill>
        <a:latin typeface="+mn-lt"/>
        <a:ea typeface="+mn-ea"/>
        <a:cs typeface="+mn-cs"/>
      </a:defRPr>
    </a:lvl7pPr>
    <a:lvl8pPr marL="14610801" algn="l" defTabSz="2087256" rtl="0" eaLnBrk="1" latinLnBrk="0" hangingPunct="1">
      <a:defRPr sz="8216" kern="1200">
        <a:solidFill>
          <a:schemeClr val="tx1"/>
        </a:solidFill>
        <a:latin typeface="+mn-lt"/>
        <a:ea typeface="+mn-ea"/>
        <a:cs typeface="+mn-cs"/>
      </a:defRPr>
    </a:lvl8pPr>
    <a:lvl9pPr marL="16698057" algn="l" defTabSz="2087256" rtl="0" eaLnBrk="1" latinLnBrk="0" hangingPunct="1">
      <a:defRPr sz="82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1" autoAdjust="0"/>
    <p:restoredTop sz="94660"/>
  </p:normalViewPr>
  <p:slideViewPr>
    <p:cSldViewPr snapToGrid="0">
      <p:cViewPr varScale="1">
        <p:scale>
          <a:sx n="23" d="100"/>
          <a:sy n="23" d="100"/>
        </p:scale>
        <p:origin x="2736" y="204"/>
      </p:cViewPr>
      <p:guideLst>
        <p:guide orient="horz" pos="13482"/>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2270641" y="13296918"/>
            <a:ext cx="25733931" cy="9175064"/>
          </a:xfrm>
        </p:spPr>
        <p:txBody>
          <a:bodyPr/>
          <a:lstStyle/>
          <a:p>
            <a:r>
              <a:rPr lang="da-DK"/>
              <a:t>Klik for at redigere i master</a:t>
            </a:r>
          </a:p>
        </p:txBody>
      </p:sp>
      <p:sp>
        <p:nvSpPr>
          <p:cNvPr id="3" name="Undertitel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1969101" indent="0" algn="ctr">
              <a:buNone/>
              <a:defRPr>
                <a:solidFill>
                  <a:schemeClr val="tx1">
                    <a:tint val="75000"/>
                  </a:schemeClr>
                </a:solidFill>
              </a:defRPr>
            </a:lvl2pPr>
            <a:lvl3pPr marL="3938203" indent="0" algn="ctr">
              <a:buNone/>
              <a:defRPr>
                <a:solidFill>
                  <a:schemeClr val="tx1">
                    <a:tint val="75000"/>
                  </a:schemeClr>
                </a:solidFill>
              </a:defRPr>
            </a:lvl3pPr>
            <a:lvl4pPr marL="5907300" indent="0" algn="ctr">
              <a:buNone/>
              <a:defRPr>
                <a:solidFill>
                  <a:schemeClr val="tx1">
                    <a:tint val="75000"/>
                  </a:schemeClr>
                </a:solidFill>
              </a:defRPr>
            </a:lvl4pPr>
            <a:lvl5pPr marL="7876401" indent="0" algn="ctr">
              <a:buNone/>
              <a:defRPr>
                <a:solidFill>
                  <a:schemeClr val="tx1">
                    <a:tint val="75000"/>
                  </a:schemeClr>
                </a:solidFill>
              </a:defRPr>
            </a:lvl5pPr>
            <a:lvl6pPr marL="9845503" indent="0" algn="ctr">
              <a:buNone/>
              <a:defRPr>
                <a:solidFill>
                  <a:schemeClr val="tx1">
                    <a:tint val="75000"/>
                  </a:schemeClr>
                </a:solidFill>
              </a:defRPr>
            </a:lvl6pPr>
            <a:lvl7pPr marL="11814604" indent="0" algn="ctr">
              <a:buNone/>
              <a:defRPr>
                <a:solidFill>
                  <a:schemeClr val="tx1">
                    <a:tint val="75000"/>
                  </a:schemeClr>
                </a:solidFill>
              </a:defRPr>
            </a:lvl7pPr>
            <a:lvl8pPr marL="13783701" indent="0" algn="ctr">
              <a:buNone/>
              <a:defRPr>
                <a:solidFill>
                  <a:schemeClr val="tx1">
                    <a:tint val="75000"/>
                  </a:schemeClr>
                </a:solidFill>
              </a:defRPr>
            </a:lvl8pPr>
            <a:lvl9pPr marL="15752803"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CACE3684-198D-42B9-84B8-E634D3872BAE}" type="datetimeFigureOut">
              <a:rPr lang="da-DK" smtClean="0"/>
              <a:t>11-03-2025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14033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ACE3684-198D-42B9-84B8-E634D3872BAE}" type="datetimeFigureOut">
              <a:rPr lang="da-DK" smtClean="0"/>
              <a:t>11-03-2025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270588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2686802" y="10700948"/>
            <a:ext cx="22553979" cy="227969673"/>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014342" y="10700948"/>
            <a:ext cx="67167873" cy="227969673"/>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ACE3684-198D-42B9-84B8-E634D3872BAE}" type="datetimeFigureOut">
              <a:rPr lang="da-DK" smtClean="0"/>
              <a:t>11-03-2025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146556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ACE3684-198D-42B9-84B8-E634D3872BAE}" type="datetimeFigureOut">
              <a:rPr lang="da-DK" smtClean="0"/>
              <a:t>11-03-2025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119813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2391534" y="27505383"/>
            <a:ext cx="25733931" cy="8501303"/>
          </a:xfrm>
        </p:spPr>
        <p:txBody>
          <a:bodyPr anchor="t"/>
          <a:lstStyle>
            <a:lvl1pPr algn="l">
              <a:defRPr sz="17257" b="1" cap="all"/>
            </a:lvl1pPr>
          </a:lstStyle>
          <a:p>
            <a:r>
              <a:rPr lang="da-DK"/>
              <a:t>Klik for at redigere i master</a:t>
            </a:r>
          </a:p>
        </p:txBody>
      </p:sp>
      <p:sp>
        <p:nvSpPr>
          <p:cNvPr id="3" name="Pladsholder til tekst 2"/>
          <p:cNvSpPr>
            <a:spLocks noGrp="1"/>
          </p:cNvSpPr>
          <p:nvPr>
            <p:ph type="body" idx="1"/>
          </p:nvPr>
        </p:nvSpPr>
        <p:spPr>
          <a:xfrm>
            <a:off x="2391534" y="18142071"/>
            <a:ext cx="25733931" cy="9363318"/>
          </a:xfrm>
        </p:spPr>
        <p:txBody>
          <a:bodyPr anchor="b"/>
          <a:lstStyle>
            <a:lvl1pPr marL="0" indent="0">
              <a:buNone/>
              <a:defRPr sz="8582">
                <a:solidFill>
                  <a:schemeClr val="tx1">
                    <a:tint val="75000"/>
                  </a:schemeClr>
                </a:solidFill>
              </a:defRPr>
            </a:lvl1pPr>
            <a:lvl2pPr marL="1969101" indent="0">
              <a:buNone/>
              <a:defRPr sz="7734">
                <a:solidFill>
                  <a:schemeClr val="tx1">
                    <a:tint val="75000"/>
                  </a:schemeClr>
                </a:solidFill>
              </a:defRPr>
            </a:lvl2pPr>
            <a:lvl3pPr marL="3938203" indent="0">
              <a:buNone/>
              <a:defRPr sz="6882">
                <a:solidFill>
                  <a:schemeClr val="tx1">
                    <a:tint val="75000"/>
                  </a:schemeClr>
                </a:solidFill>
              </a:defRPr>
            </a:lvl3pPr>
            <a:lvl4pPr marL="5907300" indent="0">
              <a:buNone/>
              <a:defRPr sz="6035">
                <a:solidFill>
                  <a:schemeClr val="tx1">
                    <a:tint val="75000"/>
                  </a:schemeClr>
                </a:solidFill>
              </a:defRPr>
            </a:lvl4pPr>
            <a:lvl5pPr marL="7876401" indent="0">
              <a:buNone/>
              <a:defRPr sz="6035">
                <a:solidFill>
                  <a:schemeClr val="tx1">
                    <a:tint val="75000"/>
                  </a:schemeClr>
                </a:solidFill>
              </a:defRPr>
            </a:lvl5pPr>
            <a:lvl6pPr marL="9845503" indent="0">
              <a:buNone/>
              <a:defRPr sz="6035">
                <a:solidFill>
                  <a:schemeClr val="tx1">
                    <a:tint val="75000"/>
                  </a:schemeClr>
                </a:solidFill>
              </a:defRPr>
            </a:lvl6pPr>
            <a:lvl7pPr marL="11814604" indent="0">
              <a:buNone/>
              <a:defRPr sz="6035">
                <a:solidFill>
                  <a:schemeClr val="tx1">
                    <a:tint val="75000"/>
                  </a:schemeClr>
                </a:solidFill>
              </a:defRPr>
            </a:lvl7pPr>
            <a:lvl8pPr marL="13783701" indent="0">
              <a:buNone/>
              <a:defRPr sz="6035">
                <a:solidFill>
                  <a:schemeClr val="tx1">
                    <a:tint val="75000"/>
                  </a:schemeClr>
                </a:solidFill>
              </a:defRPr>
            </a:lvl8pPr>
            <a:lvl9pPr marL="15752803" indent="0">
              <a:buNone/>
              <a:defRPr sz="6035">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CACE3684-198D-42B9-84B8-E634D3872BAE}" type="datetimeFigureOut">
              <a:rPr lang="da-DK" smtClean="0"/>
              <a:t>11-03-2025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89421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014342" y="62342890"/>
            <a:ext cx="44860930" cy="176327724"/>
          </a:xfrm>
        </p:spPr>
        <p:txBody>
          <a:bodyPr/>
          <a:lstStyle>
            <a:lvl1pPr>
              <a:defRPr sz="12070"/>
            </a:lvl1pPr>
            <a:lvl2pPr>
              <a:defRPr sz="10374"/>
            </a:lvl2pPr>
            <a:lvl3pPr>
              <a:defRPr sz="8582"/>
            </a:lvl3pPr>
            <a:lvl4pPr>
              <a:defRPr sz="7734"/>
            </a:lvl4pPr>
            <a:lvl5pPr>
              <a:defRPr sz="7734"/>
            </a:lvl5pPr>
            <a:lvl6pPr>
              <a:defRPr sz="7734"/>
            </a:lvl6pPr>
            <a:lvl7pPr>
              <a:defRPr sz="7734"/>
            </a:lvl7pPr>
            <a:lvl8pPr>
              <a:defRPr sz="7734"/>
            </a:lvl8pPr>
            <a:lvl9pPr>
              <a:defRPr sz="7734"/>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0379848" y="62342890"/>
            <a:ext cx="44860926" cy="176327724"/>
          </a:xfrm>
        </p:spPr>
        <p:txBody>
          <a:bodyPr/>
          <a:lstStyle>
            <a:lvl1pPr>
              <a:defRPr sz="12070"/>
            </a:lvl1pPr>
            <a:lvl2pPr>
              <a:defRPr sz="10374"/>
            </a:lvl2pPr>
            <a:lvl3pPr>
              <a:defRPr sz="8582"/>
            </a:lvl3pPr>
            <a:lvl4pPr>
              <a:defRPr sz="7734"/>
            </a:lvl4pPr>
            <a:lvl5pPr>
              <a:defRPr sz="7734"/>
            </a:lvl5pPr>
            <a:lvl6pPr>
              <a:defRPr sz="7734"/>
            </a:lvl6pPr>
            <a:lvl7pPr>
              <a:defRPr sz="7734"/>
            </a:lvl7pPr>
            <a:lvl8pPr>
              <a:defRPr sz="7734"/>
            </a:lvl8pPr>
            <a:lvl9pPr>
              <a:defRPr sz="7734"/>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CACE3684-198D-42B9-84B8-E634D3872BAE}" type="datetimeFigureOut">
              <a:rPr lang="da-DK" smtClean="0"/>
              <a:t>11-03-2025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167982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135"/>
            <a:ext cx="27247692" cy="7133961"/>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1513767" y="9581312"/>
            <a:ext cx="13376810" cy="3993033"/>
          </a:xfrm>
        </p:spPr>
        <p:txBody>
          <a:bodyPr anchor="b"/>
          <a:lstStyle>
            <a:lvl1pPr marL="0" indent="0">
              <a:buNone/>
              <a:defRPr sz="10374" b="1"/>
            </a:lvl1pPr>
            <a:lvl2pPr marL="1969101" indent="0">
              <a:buNone/>
              <a:defRPr sz="8582" b="1"/>
            </a:lvl2pPr>
            <a:lvl3pPr marL="3938203" indent="0">
              <a:buNone/>
              <a:defRPr sz="7734" b="1"/>
            </a:lvl3pPr>
            <a:lvl4pPr marL="5907300" indent="0">
              <a:buNone/>
              <a:defRPr sz="6882" b="1"/>
            </a:lvl4pPr>
            <a:lvl5pPr marL="7876401" indent="0">
              <a:buNone/>
              <a:defRPr sz="6882" b="1"/>
            </a:lvl5pPr>
            <a:lvl6pPr marL="9845503" indent="0">
              <a:buNone/>
              <a:defRPr sz="6882" b="1"/>
            </a:lvl6pPr>
            <a:lvl7pPr marL="11814604" indent="0">
              <a:buNone/>
              <a:defRPr sz="6882" b="1"/>
            </a:lvl7pPr>
            <a:lvl8pPr marL="13783701" indent="0">
              <a:buNone/>
              <a:defRPr sz="6882" b="1"/>
            </a:lvl8pPr>
            <a:lvl9pPr marL="15752803" indent="0">
              <a:buNone/>
              <a:defRPr sz="6882" b="1"/>
            </a:lvl9pPr>
          </a:lstStyle>
          <a:p>
            <a:pPr lvl="0"/>
            <a:r>
              <a:rPr lang="da-DK"/>
              <a:t>Klik for at redigere i master</a:t>
            </a:r>
          </a:p>
        </p:txBody>
      </p:sp>
      <p:sp>
        <p:nvSpPr>
          <p:cNvPr id="4" name="Pladsholder til indhold 3"/>
          <p:cNvSpPr>
            <a:spLocks noGrp="1"/>
          </p:cNvSpPr>
          <p:nvPr>
            <p:ph sz="half" idx="2"/>
          </p:nvPr>
        </p:nvSpPr>
        <p:spPr>
          <a:xfrm>
            <a:off x="1513767" y="13574340"/>
            <a:ext cx="13376810" cy="24661708"/>
          </a:xfrm>
        </p:spPr>
        <p:txBody>
          <a:bodyPr/>
          <a:lstStyle>
            <a:lvl1pPr>
              <a:defRPr sz="10374"/>
            </a:lvl1pPr>
            <a:lvl2pPr>
              <a:defRPr sz="8582"/>
            </a:lvl2pPr>
            <a:lvl3pPr>
              <a:defRPr sz="7734"/>
            </a:lvl3pPr>
            <a:lvl4pPr>
              <a:defRPr sz="6882"/>
            </a:lvl4pPr>
            <a:lvl5pPr>
              <a:defRPr sz="6882"/>
            </a:lvl5pPr>
            <a:lvl6pPr>
              <a:defRPr sz="6882"/>
            </a:lvl6pPr>
            <a:lvl7pPr>
              <a:defRPr sz="6882"/>
            </a:lvl7pPr>
            <a:lvl8pPr>
              <a:defRPr sz="6882"/>
            </a:lvl8pPr>
            <a:lvl9pPr>
              <a:defRPr sz="6882"/>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15379395" y="9581312"/>
            <a:ext cx="13382064" cy="3993033"/>
          </a:xfrm>
        </p:spPr>
        <p:txBody>
          <a:bodyPr anchor="b"/>
          <a:lstStyle>
            <a:lvl1pPr marL="0" indent="0">
              <a:buNone/>
              <a:defRPr sz="10374" b="1"/>
            </a:lvl1pPr>
            <a:lvl2pPr marL="1969101" indent="0">
              <a:buNone/>
              <a:defRPr sz="8582" b="1"/>
            </a:lvl2pPr>
            <a:lvl3pPr marL="3938203" indent="0">
              <a:buNone/>
              <a:defRPr sz="7734" b="1"/>
            </a:lvl3pPr>
            <a:lvl4pPr marL="5907300" indent="0">
              <a:buNone/>
              <a:defRPr sz="6882" b="1"/>
            </a:lvl4pPr>
            <a:lvl5pPr marL="7876401" indent="0">
              <a:buNone/>
              <a:defRPr sz="6882" b="1"/>
            </a:lvl5pPr>
            <a:lvl6pPr marL="9845503" indent="0">
              <a:buNone/>
              <a:defRPr sz="6882" b="1"/>
            </a:lvl6pPr>
            <a:lvl7pPr marL="11814604" indent="0">
              <a:buNone/>
              <a:defRPr sz="6882" b="1"/>
            </a:lvl7pPr>
            <a:lvl8pPr marL="13783701" indent="0">
              <a:buNone/>
              <a:defRPr sz="6882" b="1"/>
            </a:lvl8pPr>
            <a:lvl9pPr marL="15752803" indent="0">
              <a:buNone/>
              <a:defRPr sz="6882" b="1"/>
            </a:lvl9pPr>
          </a:lstStyle>
          <a:p>
            <a:pPr lvl="0"/>
            <a:r>
              <a:rPr lang="da-DK"/>
              <a:t>Klik for at redigere i master</a:t>
            </a:r>
          </a:p>
        </p:txBody>
      </p:sp>
      <p:sp>
        <p:nvSpPr>
          <p:cNvPr id="6" name="Pladsholder til indhold 5"/>
          <p:cNvSpPr>
            <a:spLocks noGrp="1"/>
          </p:cNvSpPr>
          <p:nvPr>
            <p:ph sz="quarter" idx="4"/>
          </p:nvPr>
        </p:nvSpPr>
        <p:spPr>
          <a:xfrm>
            <a:off x="15379395" y="13574340"/>
            <a:ext cx="13382064" cy="24661708"/>
          </a:xfrm>
        </p:spPr>
        <p:txBody>
          <a:bodyPr/>
          <a:lstStyle>
            <a:lvl1pPr>
              <a:defRPr sz="10374"/>
            </a:lvl1pPr>
            <a:lvl2pPr>
              <a:defRPr sz="8582"/>
            </a:lvl2pPr>
            <a:lvl3pPr>
              <a:defRPr sz="7734"/>
            </a:lvl3pPr>
            <a:lvl4pPr>
              <a:defRPr sz="6882"/>
            </a:lvl4pPr>
            <a:lvl5pPr>
              <a:defRPr sz="6882"/>
            </a:lvl5pPr>
            <a:lvl6pPr>
              <a:defRPr sz="6882"/>
            </a:lvl6pPr>
            <a:lvl7pPr>
              <a:defRPr sz="6882"/>
            </a:lvl7pPr>
            <a:lvl8pPr>
              <a:defRPr sz="6882"/>
            </a:lvl8pPr>
            <a:lvl9pPr>
              <a:defRPr sz="6882"/>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CACE3684-198D-42B9-84B8-E634D3872BAE}" type="datetimeFigureOut">
              <a:rPr lang="da-DK" smtClean="0"/>
              <a:t>11-03-2025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406340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CACE3684-198D-42B9-84B8-E634D3872BAE}" type="datetimeFigureOut">
              <a:rPr lang="da-DK" smtClean="0"/>
              <a:t>11-03-2025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321704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ACE3684-198D-42B9-84B8-E634D3872BAE}" type="datetimeFigureOut">
              <a:rPr lang="da-DK" smtClean="0"/>
              <a:t>11-03-2025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203918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513767" y="1704225"/>
            <a:ext cx="9960338" cy="7252860"/>
          </a:xfrm>
        </p:spPr>
        <p:txBody>
          <a:bodyPr anchor="b"/>
          <a:lstStyle>
            <a:lvl1pPr algn="l">
              <a:defRPr sz="8582" b="1"/>
            </a:lvl1pPr>
          </a:lstStyle>
          <a:p>
            <a:r>
              <a:rPr lang="da-DK"/>
              <a:t>Klik for at redigere i master</a:t>
            </a:r>
          </a:p>
        </p:txBody>
      </p:sp>
      <p:sp>
        <p:nvSpPr>
          <p:cNvPr id="3" name="Pladsholder til indhold 2"/>
          <p:cNvSpPr>
            <a:spLocks noGrp="1"/>
          </p:cNvSpPr>
          <p:nvPr>
            <p:ph idx="1"/>
          </p:nvPr>
        </p:nvSpPr>
        <p:spPr>
          <a:xfrm>
            <a:off x="11836769" y="1704233"/>
            <a:ext cx="16924683" cy="36531827"/>
          </a:xfrm>
        </p:spPr>
        <p:txBody>
          <a:bodyPr/>
          <a:lstStyle>
            <a:lvl1pPr>
              <a:defRPr sz="13769"/>
            </a:lvl1pPr>
            <a:lvl2pPr>
              <a:defRPr sz="12070"/>
            </a:lvl2pPr>
            <a:lvl3pPr>
              <a:defRPr sz="10374"/>
            </a:lvl3pPr>
            <a:lvl4pPr>
              <a:defRPr sz="8582"/>
            </a:lvl4pPr>
            <a:lvl5pPr>
              <a:defRPr sz="8582"/>
            </a:lvl5pPr>
            <a:lvl6pPr>
              <a:defRPr sz="8582"/>
            </a:lvl6pPr>
            <a:lvl7pPr>
              <a:defRPr sz="8582"/>
            </a:lvl7pPr>
            <a:lvl8pPr>
              <a:defRPr sz="8582"/>
            </a:lvl8pPr>
            <a:lvl9pPr>
              <a:defRPr sz="8582"/>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1513767" y="8957087"/>
            <a:ext cx="9960338" cy="29278968"/>
          </a:xfrm>
        </p:spPr>
        <p:txBody>
          <a:bodyPr/>
          <a:lstStyle>
            <a:lvl1pPr marL="0" indent="0">
              <a:buNone/>
              <a:defRPr sz="6035"/>
            </a:lvl1pPr>
            <a:lvl2pPr marL="1969101" indent="0">
              <a:buNone/>
              <a:defRPr sz="5187"/>
            </a:lvl2pPr>
            <a:lvl3pPr marL="3938203" indent="0">
              <a:buNone/>
              <a:defRPr sz="4340"/>
            </a:lvl3pPr>
            <a:lvl4pPr marL="5907300" indent="0">
              <a:buNone/>
              <a:defRPr sz="3867"/>
            </a:lvl4pPr>
            <a:lvl5pPr marL="7876401" indent="0">
              <a:buNone/>
              <a:defRPr sz="3867"/>
            </a:lvl5pPr>
            <a:lvl6pPr marL="9845503" indent="0">
              <a:buNone/>
              <a:defRPr sz="3867"/>
            </a:lvl6pPr>
            <a:lvl7pPr marL="11814604" indent="0">
              <a:buNone/>
              <a:defRPr sz="3867"/>
            </a:lvl7pPr>
            <a:lvl8pPr marL="13783701" indent="0">
              <a:buNone/>
              <a:defRPr sz="3867"/>
            </a:lvl8pPr>
            <a:lvl9pPr marL="15752803" indent="0">
              <a:buNone/>
              <a:defRPr sz="3867"/>
            </a:lvl9pPr>
          </a:lstStyle>
          <a:p>
            <a:pPr lvl="0"/>
            <a:r>
              <a:rPr lang="da-DK"/>
              <a:t>Klik for at redigere i master</a:t>
            </a:r>
          </a:p>
        </p:txBody>
      </p:sp>
      <p:sp>
        <p:nvSpPr>
          <p:cNvPr id="5" name="Pladsholder til dato 4"/>
          <p:cNvSpPr>
            <a:spLocks noGrp="1"/>
          </p:cNvSpPr>
          <p:nvPr>
            <p:ph type="dt" sz="half" idx="10"/>
          </p:nvPr>
        </p:nvSpPr>
        <p:spPr/>
        <p:txBody>
          <a:bodyPr/>
          <a:lstStyle/>
          <a:p>
            <a:fld id="{CACE3684-198D-42B9-84B8-E634D3872BAE}" type="datetimeFigureOut">
              <a:rPr lang="da-DK" smtClean="0"/>
              <a:t>11-03-2025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26538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934154" y="29962636"/>
            <a:ext cx="18165128" cy="3537260"/>
          </a:xfrm>
        </p:spPr>
        <p:txBody>
          <a:bodyPr anchor="b"/>
          <a:lstStyle>
            <a:lvl1pPr algn="l">
              <a:defRPr sz="8582" b="1"/>
            </a:lvl1pPr>
          </a:lstStyle>
          <a:p>
            <a:r>
              <a:rPr lang="da-DK"/>
              <a:t>Klik for at redigere i master</a:t>
            </a:r>
          </a:p>
        </p:txBody>
      </p:sp>
      <p:sp>
        <p:nvSpPr>
          <p:cNvPr id="3" name="Pladsholder til billede 2"/>
          <p:cNvSpPr>
            <a:spLocks noGrp="1"/>
          </p:cNvSpPr>
          <p:nvPr>
            <p:ph type="pic" idx="1"/>
          </p:nvPr>
        </p:nvSpPr>
        <p:spPr>
          <a:xfrm>
            <a:off x="5934154" y="3824594"/>
            <a:ext cx="18165128" cy="25682258"/>
          </a:xfrm>
        </p:spPr>
        <p:txBody>
          <a:bodyPr/>
          <a:lstStyle>
            <a:lvl1pPr marL="0" indent="0">
              <a:buNone/>
              <a:defRPr sz="13769"/>
            </a:lvl1pPr>
            <a:lvl2pPr marL="1969101" indent="0">
              <a:buNone/>
              <a:defRPr sz="12070"/>
            </a:lvl2pPr>
            <a:lvl3pPr marL="3938203" indent="0">
              <a:buNone/>
              <a:defRPr sz="10374"/>
            </a:lvl3pPr>
            <a:lvl4pPr marL="5907300" indent="0">
              <a:buNone/>
              <a:defRPr sz="8582"/>
            </a:lvl4pPr>
            <a:lvl5pPr marL="7876401" indent="0">
              <a:buNone/>
              <a:defRPr sz="8582"/>
            </a:lvl5pPr>
            <a:lvl6pPr marL="9845503" indent="0">
              <a:buNone/>
              <a:defRPr sz="8582"/>
            </a:lvl6pPr>
            <a:lvl7pPr marL="11814604" indent="0">
              <a:buNone/>
              <a:defRPr sz="8582"/>
            </a:lvl7pPr>
            <a:lvl8pPr marL="13783701" indent="0">
              <a:buNone/>
              <a:defRPr sz="8582"/>
            </a:lvl8pPr>
            <a:lvl9pPr marL="15752803" indent="0">
              <a:buNone/>
              <a:defRPr sz="8582"/>
            </a:lvl9pPr>
          </a:lstStyle>
          <a:p>
            <a:endParaRPr lang="da-DK"/>
          </a:p>
        </p:txBody>
      </p:sp>
      <p:sp>
        <p:nvSpPr>
          <p:cNvPr id="4" name="Pladsholder til tekst 3"/>
          <p:cNvSpPr>
            <a:spLocks noGrp="1"/>
          </p:cNvSpPr>
          <p:nvPr>
            <p:ph type="body" sz="half" idx="2"/>
          </p:nvPr>
        </p:nvSpPr>
        <p:spPr>
          <a:xfrm>
            <a:off x="5934154" y="33499901"/>
            <a:ext cx="18165128" cy="5023493"/>
          </a:xfrm>
        </p:spPr>
        <p:txBody>
          <a:bodyPr/>
          <a:lstStyle>
            <a:lvl1pPr marL="0" indent="0">
              <a:buNone/>
              <a:defRPr sz="6035"/>
            </a:lvl1pPr>
            <a:lvl2pPr marL="1969101" indent="0">
              <a:buNone/>
              <a:defRPr sz="5187"/>
            </a:lvl2pPr>
            <a:lvl3pPr marL="3938203" indent="0">
              <a:buNone/>
              <a:defRPr sz="4340"/>
            </a:lvl3pPr>
            <a:lvl4pPr marL="5907300" indent="0">
              <a:buNone/>
              <a:defRPr sz="3867"/>
            </a:lvl4pPr>
            <a:lvl5pPr marL="7876401" indent="0">
              <a:buNone/>
              <a:defRPr sz="3867"/>
            </a:lvl5pPr>
            <a:lvl6pPr marL="9845503" indent="0">
              <a:buNone/>
              <a:defRPr sz="3867"/>
            </a:lvl6pPr>
            <a:lvl7pPr marL="11814604" indent="0">
              <a:buNone/>
              <a:defRPr sz="3867"/>
            </a:lvl7pPr>
            <a:lvl8pPr marL="13783701" indent="0">
              <a:buNone/>
              <a:defRPr sz="3867"/>
            </a:lvl8pPr>
            <a:lvl9pPr marL="15752803" indent="0">
              <a:buNone/>
              <a:defRPr sz="3867"/>
            </a:lvl9pPr>
          </a:lstStyle>
          <a:p>
            <a:pPr lvl="0"/>
            <a:r>
              <a:rPr lang="da-DK"/>
              <a:t>Klik for at redigere i master</a:t>
            </a:r>
          </a:p>
        </p:txBody>
      </p:sp>
      <p:sp>
        <p:nvSpPr>
          <p:cNvPr id="5" name="Pladsholder til dato 4"/>
          <p:cNvSpPr>
            <a:spLocks noGrp="1"/>
          </p:cNvSpPr>
          <p:nvPr>
            <p:ph type="dt" sz="half" idx="10"/>
          </p:nvPr>
        </p:nvSpPr>
        <p:spPr/>
        <p:txBody>
          <a:bodyPr/>
          <a:lstStyle/>
          <a:p>
            <a:fld id="{CACE3684-198D-42B9-84B8-E634D3872BAE}" type="datetimeFigureOut">
              <a:rPr lang="da-DK" smtClean="0"/>
              <a:t>11-03-2025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D026FBA-5697-42E0-ABE9-512368125EB1}" type="slidenum">
              <a:rPr lang="da-DK" smtClean="0"/>
              <a:t>‹nr.›</a:t>
            </a:fld>
            <a:endParaRPr lang="da-DK"/>
          </a:p>
        </p:txBody>
      </p:sp>
    </p:spTree>
    <p:extLst>
      <p:ext uri="{BB962C8B-B14F-4D97-AF65-F5344CB8AC3E}">
        <p14:creationId xmlns:p14="http://schemas.microsoft.com/office/powerpoint/2010/main" val="333736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513761" y="1714135"/>
            <a:ext cx="27247692" cy="7133961"/>
          </a:xfrm>
          <a:prstGeom prst="rect">
            <a:avLst/>
          </a:prstGeom>
        </p:spPr>
        <p:txBody>
          <a:bodyPr vert="horz" lIns="417643" tIns="208822" rIns="417643" bIns="208822" rtlCol="0" anchor="ctr">
            <a:normAutofit/>
          </a:bodyPr>
          <a:lstStyle/>
          <a:p>
            <a:r>
              <a:rPr lang="da-DK"/>
              <a:t>Klik for at redigere i master</a:t>
            </a:r>
          </a:p>
        </p:txBody>
      </p:sp>
      <p:sp>
        <p:nvSpPr>
          <p:cNvPr id="3" name="Pladsholder til tekst 2"/>
          <p:cNvSpPr>
            <a:spLocks noGrp="1"/>
          </p:cNvSpPr>
          <p:nvPr>
            <p:ph type="body" idx="1"/>
          </p:nvPr>
        </p:nvSpPr>
        <p:spPr>
          <a:xfrm>
            <a:off x="1513761" y="9987557"/>
            <a:ext cx="27247692" cy="28248503"/>
          </a:xfrm>
          <a:prstGeom prst="rect">
            <a:avLst/>
          </a:prstGeom>
        </p:spPr>
        <p:txBody>
          <a:bodyPr vert="horz" lIns="417643" tIns="208822" rIns="417643" bIns="208822"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1513761" y="39672757"/>
            <a:ext cx="7064216" cy="2278902"/>
          </a:xfrm>
          <a:prstGeom prst="rect">
            <a:avLst/>
          </a:prstGeom>
        </p:spPr>
        <p:txBody>
          <a:bodyPr vert="horz" lIns="417643" tIns="208822" rIns="417643" bIns="208822" rtlCol="0" anchor="ctr"/>
          <a:lstStyle>
            <a:lvl1pPr algn="l">
              <a:defRPr sz="5187">
                <a:solidFill>
                  <a:schemeClr val="tx1">
                    <a:tint val="75000"/>
                  </a:schemeClr>
                </a:solidFill>
              </a:defRPr>
            </a:lvl1pPr>
          </a:lstStyle>
          <a:p>
            <a:fld id="{CACE3684-198D-42B9-84B8-E634D3872BAE}" type="datetimeFigureOut">
              <a:rPr lang="da-DK" smtClean="0"/>
              <a:t>11-03-2025</a:t>
            </a:fld>
            <a:endParaRPr lang="da-DK"/>
          </a:p>
        </p:txBody>
      </p:sp>
      <p:sp>
        <p:nvSpPr>
          <p:cNvPr id="5" name="Pladsholder til sidefod 4"/>
          <p:cNvSpPr>
            <a:spLocks noGrp="1"/>
          </p:cNvSpPr>
          <p:nvPr>
            <p:ph type="ftr" sz="quarter" idx="3"/>
          </p:nvPr>
        </p:nvSpPr>
        <p:spPr>
          <a:xfrm>
            <a:off x="10344031" y="39672757"/>
            <a:ext cx="9587151" cy="2278902"/>
          </a:xfrm>
          <a:prstGeom prst="rect">
            <a:avLst/>
          </a:prstGeom>
        </p:spPr>
        <p:txBody>
          <a:bodyPr vert="horz" lIns="417643" tIns="208822" rIns="417643" bIns="208822" rtlCol="0" anchor="ctr"/>
          <a:lstStyle>
            <a:lvl1pPr algn="ctr">
              <a:defRPr sz="5187">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21697236" y="39672757"/>
            <a:ext cx="7064216" cy="2278902"/>
          </a:xfrm>
          <a:prstGeom prst="rect">
            <a:avLst/>
          </a:prstGeom>
        </p:spPr>
        <p:txBody>
          <a:bodyPr vert="horz" lIns="417643" tIns="208822" rIns="417643" bIns="208822" rtlCol="0" anchor="ctr"/>
          <a:lstStyle>
            <a:lvl1pPr algn="r">
              <a:defRPr sz="5187">
                <a:solidFill>
                  <a:schemeClr val="tx1">
                    <a:tint val="75000"/>
                  </a:schemeClr>
                </a:solidFill>
              </a:defRPr>
            </a:lvl1pPr>
          </a:lstStyle>
          <a:p>
            <a:fld id="{4D026FBA-5697-42E0-ABE9-512368125EB1}" type="slidenum">
              <a:rPr lang="da-DK" smtClean="0"/>
              <a:t>‹nr.›</a:t>
            </a:fld>
            <a:endParaRPr lang="da-DK"/>
          </a:p>
        </p:txBody>
      </p:sp>
    </p:spTree>
    <p:extLst>
      <p:ext uri="{BB962C8B-B14F-4D97-AF65-F5344CB8AC3E}">
        <p14:creationId xmlns:p14="http://schemas.microsoft.com/office/powerpoint/2010/main" val="1441143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3938203" rtl="0" eaLnBrk="1" latinLnBrk="0" hangingPunct="1">
        <a:spcBef>
          <a:spcPct val="0"/>
        </a:spcBef>
        <a:buNone/>
        <a:defRPr sz="18952" kern="1200">
          <a:solidFill>
            <a:schemeClr val="tx1"/>
          </a:solidFill>
          <a:latin typeface="+mj-lt"/>
          <a:ea typeface="+mj-ea"/>
          <a:cs typeface="+mj-cs"/>
        </a:defRPr>
      </a:lvl1pPr>
    </p:titleStyle>
    <p:bodyStyle>
      <a:lvl1pPr marL="1476825" indent="-1476825" algn="l" defTabSz="3938203" rtl="0" eaLnBrk="1" latinLnBrk="0" hangingPunct="1">
        <a:spcBef>
          <a:spcPct val="20000"/>
        </a:spcBef>
        <a:buFont typeface="Arial" panose="020B0604020202020204" pitchFamily="34" charset="0"/>
        <a:buChar char="•"/>
        <a:defRPr sz="13769" kern="1200">
          <a:solidFill>
            <a:schemeClr val="tx1"/>
          </a:solidFill>
          <a:latin typeface="+mn-lt"/>
          <a:ea typeface="+mn-ea"/>
          <a:cs typeface="+mn-cs"/>
        </a:defRPr>
      </a:lvl1pPr>
      <a:lvl2pPr marL="3199790" indent="-1230689" algn="l" defTabSz="3938203" rtl="0" eaLnBrk="1" latinLnBrk="0" hangingPunct="1">
        <a:spcBef>
          <a:spcPct val="20000"/>
        </a:spcBef>
        <a:buFont typeface="Arial" panose="020B0604020202020204" pitchFamily="34" charset="0"/>
        <a:buChar char="–"/>
        <a:defRPr sz="12070" kern="1200">
          <a:solidFill>
            <a:schemeClr val="tx1"/>
          </a:solidFill>
          <a:latin typeface="+mn-lt"/>
          <a:ea typeface="+mn-ea"/>
          <a:cs typeface="+mn-cs"/>
        </a:defRPr>
      </a:lvl2pPr>
      <a:lvl3pPr marL="4922751" indent="-984549" algn="l" defTabSz="3938203" rtl="0" eaLnBrk="1" latinLnBrk="0" hangingPunct="1">
        <a:spcBef>
          <a:spcPct val="20000"/>
        </a:spcBef>
        <a:buFont typeface="Arial" panose="020B0604020202020204" pitchFamily="34" charset="0"/>
        <a:buChar char="•"/>
        <a:defRPr sz="10374" kern="1200">
          <a:solidFill>
            <a:schemeClr val="tx1"/>
          </a:solidFill>
          <a:latin typeface="+mn-lt"/>
          <a:ea typeface="+mn-ea"/>
          <a:cs typeface="+mn-cs"/>
        </a:defRPr>
      </a:lvl3pPr>
      <a:lvl4pPr marL="6891853" indent="-984549" algn="l" defTabSz="3938203" rtl="0" eaLnBrk="1" latinLnBrk="0" hangingPunct="1">
        <a:spcBef>
          <a:spcPct val="20000"/>
        </a:spcBef>
        <a:buFont typeface="Arial" panose="020B0604020202020204" pitchFamily="34" charset="0"/>
        <a:buChar char="–"/>
        <a:defRPr sz="8582" kern="1200">
          <a:solidFill>
            <a:schemeClr val="tx1"/>
          </a:solidFill>
          <a:latin typeface="+mn-lt"/>
          <a:ea typeface="+mn-ea"/>
          <a:cs typeface="+mn-cs"/>
        </a:defRPr>
      </a:lvl4pPr>
      <a:lvl5pPr marL="8860954" indent="-984549" algn="l" defTabSz="3938203" rtl="0" eaLnBrk="1" latinLnBrk="0" hangingPunct="1">
        <a:spcBef>
          <a:spcPct val="20000"/>
        </a:spcBef>
        <a:buFont typeface="Arial" panose="020B0604020202020204" pitchFamily="34" charset="0"/>
        <a:buChar char="»"/>
        <a:defRPr sz="8582" kern="1200">
          <a:solidFill>
            <a:schemeClr val="tx1"/>
          </a:solidFill>
          <a:latin typeface="+mn-lt"/>
          <a:ea typeface="+mn-ea"/>
          <a:cs typeface="+mn-cs"/>
        </a:defRPr>
      </a:lvl5pPr>
      <a:lvl6pPr marL="10830051" indent="-984549" algn="l" defTabSz="3938203" rtl="0" eaLnBrk="1" latinLnBrk="0" hangingPunct="1">
        <a:spcBef>
          <a:spcPct val="20000"/>
        </a:spcBef>
        <a:buFont typeface="Arial" panose="020B0604020202020204" pitchFamily="34" charset="0"/>
        <a:buChar char="•"/>
        <a:defRPr sz="8582" kern="1200">
          <a:solidFill>
            <a:schemeClr val="tx1"/>
          </a:solidFill>
          <a:latin typeface="+mn-lt"/>
          <a:ea typeface="+mn-ea"/>
          <a:cs typeface="+mn-cs"/>
        </a:defRPr>
      </a:lvl6pPr>
      <a:lvl7pPr marL="12799153" indent="-984549" algn="l" defTabSz="3938203" rtl="0" eaLnBrk="1" latinLnBrk="0" hangingPunct="1">
        <a:spcBef>
          <a:spcPct val="20000"/>
        </a:spcBef>
        <a:buFont typeface="Arial" panose="020B0604020202020204" pitchFamily="34" charset="0"/>
        <a:buChar char="•"/>
        <a:defRPr sz="8582" kern="1200">
          <a:solidFill>
            <a:schemeClr val="tx1"/>
          </a:solidFill>
          <a:latin typeface="+mn-lt"/>
          <a:ea typeface="+mn-ea"/>
          <a:cs typeface="+mn-cs"/>
        </a:defRPr>
      </a:lvl7pPr>
      <a:lvl8pPr marL="14768254" indent="-984549" algn="l" defTabSz="3938203" rtl="0" eaLnBrk="1" latinLnBrk="0" hangingPunct="1">
        <a:spcBef>
          <a:spcPct val="20000"/>
        </a:spcBef>
        <a:buFont typeface="Arial" panose="020B0604020202020204" pitchFamily="34" charset="0"/>
        <a:buChar char="•"/>
        <a:defRPr sz="8582" kern="1200">
          <a:solidFill>
            <a:schemeClr val="tx1"/>
          </a:solidFill>
          <a:latin typeface="+mn-lt"/>
          <a:ea typeface="+mn-ea"/>
          <a:cs typeface="+mn-cs"/>
        </a:defRPr>
      </a:lvl8pPr>
      <a:lvl9pPr marL="16737356" indent="-984549" algn="l" defTabSz="3938203" rtl="0" eaLnBrk="1" latinLnBrk="0" hangingPunct="1">
        <a:spcBef>
          <a:spcPct val="20000"/>
        </a:spcBef>
        <a:buFont typeface="Arial" panose="020B0604020202020204" pitchFamily="34" charset="0"/>
        <a:buChar char="•"/>
        <a:defRPr sz="8582" kern="1200">
          <a:solidFill>
            <a:schemeClr val="tx1"/>
          </a:solidFill>
          <a:latin typeface="+mn-lt"/>
          <a:ea typeface="+mn-ea"/>
          <a:cs typeface="+mn-cs"/>
        </a:defRPr>
      </a:lvl9pPr>
    </p:bodyStyle>
    <p:otherStyle>
      <a:defPPr>
        <a:defRPr lang="da-DK"/>
      </a:defPPr>
      <a:lvl1pPr marL="0" algn="l" defTabSz="3938203" rtl="0" eaLnBrk="1" latinLnBrk="0" hangingPunct="1">
        <a:defRPr sz="7734" kern="1200">
          <a:solidFill>
            <a:schemeClr val="tx1"/>
          </a:solidFill>
          <a:latin typeface="+mn-lt"/>
          <a:ea typeface="+mn-ea"/>
          <a:cs typeface="+mn-cs"/>
        </a:defRPr>
      </a:lvl1pPr>
      <a:lvl2pPr marL="1969101" algn="l" defTabSz="3938203" rtl="0" eaLnBrk="1" latinLnBrk="0" hangingPunct="1">
        <a:defRPr sz="7734" kern="1200">
          <a:solidFill>
            <a:schemeClr val="tx1"/>
          </a:solidFill>
          <a:latin typeface="+mn-lt"/>
          <a:ea typeface="+mn-ea"/>
          <a:cs typeface="+mn-cs"/>
        </a:defRPr>
      </a:lvl2pPr>
      <a:lvl3pPr marL="3938203" algn="l" defTabSz="3938203" rtl="0" eaLnBrk="1" latinLnBrk="0" hangingPunct="1">
        <a:defRPr sz="7734" kern="1200">
          <a:solidFill>
            <a:schemeClr val="tx1"/>
          </a:solidFill>
          <a:latin typeface="+mn-lt"/>
          <a:ea typeface="+mn-ea"/>
          <a:cs typeface="+mn-cs"/>
        </a:defRPr>
      </a:lvl3pPr>
      <a:lvl4pPr marL="5907300" algn="l" defTabSz="3938203" rtl="0" eaLnBrk="1" latinLnBrk="0" hangingPunct="1">
        <a:defRPr sz="7734" kern="1200">
          <a:solidFill>
            <a:schemeClr val="tx1"/>
          </a:solidFill>
          <a:latin typeface="+mn-lt"/>
          <a:ea typeface="+mn-ea"/>
          <a:cs typeface="+mn-cs"/>
        </a:defRPr>
      </a:lvl4pPr>
      <a:lvl5pPr marL="7876401" algn="l" defTabSz="3938203" rtl="0" eaLnBrk="1" latinLnBrk="0" hangingPunct="1">
        <a:defRPr sz="7734" kern="1200">
          <a:solidFill>
            <a:schemeClr val="tx1"/>
          </a:solidFill>
          <a:latin typeface="+mn-lt"/>
          <a:ea typeface="+mn-ea"/>
          <a:cs typeface="+mn-cs"/>
        </a:defRPr>
      </a:lvl5pPr>
      <a:lvl6pPr marL="9845503" algn="l" defTabSz="3938203" rtl="0" eaLnBrk="1" latinLnBrk="0" hangingPunct="1">
        <a:defRPr sz="7734" kern="1200">
          <a:solidFill>
            <a:schemeClr val="tx1"/>
          </a:solidFill>
          <a:latin typeface="+mn-lt"/>
          <a:ea typeface="+mn-ea"/>
          <a:cs typeface="+mn-cs"/>
        </a:defRPr>
      </a:lvl6pPr>
      <a:lvl7pPr marL="11814604" algn="l" defTabSz="3938203" rtl="0" eaLnBrk="1" latinLnBrk="0" hangingPunct="1">
        <a:defRPr sz="7734" kern="1200">
          <a:solidFill>
            <a:schemeClr val="tx1"/>
          </a:solidFill>
          <a:latin typeface="+mn-lt"/>
          <a:ea typeface="+mn-ea"/>
          <a:cs typeface="+mn-cs"/>
        </a:defRPr>
      </a:lvl7pPr>
      <a:lvl8pPr marL="13783701" algn="l" defTabSz="3938203" rtl="0" eaLnBrk="1" latinLnBrk="0" hangingPunct="1">
        <a:defRPr sz="7734" kern="1200">
          <a:solidFill>
            <a:schemeClr val="tx1"/>
          </a:solidFill>
          <a:latin typeface="+mn-lt"/>
          <a:ea typeface="+mn-ea"/>
          <a:cs typeface="+mn-cs"/>
        </a:defRPr>
      </a:lvl8pPr>
      <a:lvl9pPr marL="15752803" algn="l" defTabSz="3938203" rtl="0" eaLnBrk="1" latinLnBrk="0" hangingPunct="1">
        <a:defRPr sz="77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7" name="Rektangel med afrundet hjørne i samme side 16"/>
          <p:cNvSpPr/>
          <p:nvPr/>
        </p:nvSpPr>
        <p:spPr>
          <a:xfrm>
            <a:off x="275231" y="0"/>
            <a:ext cx="29724749" cy="7356359"/>
          </a:xfrm>
          <a:prstGeom prst="round2Same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86208" tIns="43104" rIns="86208" bIns="43104" rtlCol="0" anchor="ctr"/>
          <a:lstStyle/>
          <a:p>
            <a:pPr algn="ctr" defTabSz="862070" fontAlgn="base">
              <a:spcBef>
                <a:spcPct val="0"/>
              </a:spcBef>
              <a:spcAft>
                <a:spcPct val="0"/>
              </a:spcAft>
            </a:pPr>
            <a:r>
              <a:rPr lang="da-DK" sz="8829" b="1" i="1" dirty="0">
                <a:solidFill>
                  <a:schemeClr val="bg1"/>
                </a:solidFill>
                <a:latin typeface="+mj-lt"/>
                <a:cs typeface="Arial" pitchFamily="34" charset="0"/>
              </a:rPr>
              <a:t>V-TAC versus a-gas hos patienter med KOL </a:t>
            </a:r>
          </a:p>
          <a:p>
            <a:pPr algn="ctr" defTabSz="862070" fontAlgn="base">
              <a:spcBef>
                <a:spcPct val="0"/>
              </a:spcBef>
              <a:spcAft>
                <a:spcPct val="0"/>
              </a:spcAft>
            </a:pPr>
            <a:r>
              <a:rPr lang="da-DK" sz="8829" b="1" i="1" dirty="0">
                <a:solidFill>
                  <a:schemeClr val="bg1"/>
                </a:solidFill>
                <a:latin typeface="+mj-lt"/>
                <a:cs typeface="Arial" pitchFamily="34" charset="0"/>
              </a:rPr>
              <a:t>eller OHS i </a:t>
            </a:r>
            <a:r>
              <a:rPr lang="da-DK" sz="8800" b="1" i="1" dirty="0">
                <a:solidFill>
                  <a:schemeClr val="bg1"/>
                </a:solidFill>
                <a:latin typeface="+mj-lt"/>
                <a:cs typeface="Arial" pitchFamily="34" charset="0"/>
              </a:rPr>
              <a:t>NIV-behandling</a:t>
            </a:r>
            <a:r>
              <a:rPr lang="da-DK" sz="8829" b="1" i="1" dirty="0">
                <a:solidFill>
                  <a:schemeClr val="bg1"/>
                </a:solidFill>
                <a:latin typeface="+mj-lt"/>
                <a:cs typeface="Arial" pitchFamily="34" charset="0"/>
              </a:rPr>
              <a:t> </a:t>
            </a:r>
            <a:endParaRPr lang="da-DK" sz="7063" b="1" dirty="0">
              <a:solidFill>
                <a:schemeClr val="bg1"/>
              </a:solidFill>
              <a:latin typeface="+mj-lt"/>
              <a:cs typeface="Arial" pitchFamily="34" charset="0"/>
            </a:endParaRPr>
          </a:p>
          <a:p>
            <a:pPr algn="ctr" defTabSz="862070" fontAlgn="base">
              <a:spcBef>
                <a:spcPct val="0"/>
              </a:spcBef>
              <a:spcAft>
                <a:spcPct val="0"/>
              </a:spcAft>
            </a:pPr>
            <a:r>
              <a:rPr lang="da-DK" sz="6180" b="1" dirty="0">
                <a:solidFill>
                  <a:schemeClr val="bg1"/>
                </a:solidFill>
                <a:latin typeface="+mj-lt"/>
                <a:cs typeface="Arial" pitchFamily="34" charset="0"/>
              </a:rPr>
              <a:t>Lungemedicinsk afdeling, Odense Universitetshospital</a:t>
            </a:r>
          </a:p>
          <a:p>
            <a:pPr algn="ctr" defTabSz="862070" fontAlgn="base">
              <a:spcBef>
                <a:spcPct val="0"/>
              </a:spcBef>
              <a:spcAft>
                <a:spcPct val="0"/>
              </a:spcAft>
            </a:pPr>
            <a:r>
              <a:rPr lang="da-DK" sz="4415" b="1" dirty="0">
                <a:solidFill>
                  <a:schemeClr val="bg1"/>
                </a:solidFill>
                <a:latin typeface="+mj-lt"/>
                <a:cs typeface="Arial" pitchFamily="34" charset="0"/>
              </a:rPr>
              <a:t>Sygeplejerske Anne Klint Madsen, Klinisk Sygeplejespecialist Hannah Clement Schmidt, Overlæge Stefan Møller </a:t>
            </a:r>
            <a:r>
              <a:rPr lang="da-DK" sz="4415" b="1" dirty="0" err="1">
                <a:solidFill>
                  <a:schemeClr val="bg1"/>
                </a:solidFill>
                <a:latin typeface="+mj-lt"/>
                <a:cs typeface="Arial" pitchFamily="34" charset="0"/>
              </a:rPr>
              <a:t>Luef</a:t>
            </a:r>
            <a:endParaRPr lang="da-DK" sz="4415" b="1" dirty="0">
              <a:solidFill>
                <a:schemeClr val="bg1"/>
              </a:solidFill>
              <a:latin typeface="+mj-lt"/>
              <a:cs typeface="Arial" pitchFamily="34" charset="0"/>
            </a:endParaRPr>
          </a:p>
          <a:p>
            <a:pPr algn="ctr" defTabSz="862070" fontAlgn="base">
              <a:spcBef>
                <a:spcPct val="0"/>
              </a:spcBef>
              <a:spcAft>
                <a:spcPct val="0"/>
              </a:spcAft>
            </a:pPr>
            <a:r>
              <a:rPr lang="da-DK" sz="6180" b="1" dirty="0">
                <a:solidFill>
                  <a:schemeClr val="bg1"/>
                </a:solidFill>
                <a:latin typeface="+mj-lt"/>
                <a:cs typeface="Arial" pitchFamily="34" charset="0"/>
              </a:rPr>
              <a:t>Blodprøver og Biokemi, Odense Universitetshospital </a:t>
            </a:r>
          </a:p>
          <a:p>
            <a:pPr algn="ctr" defTabSz="862070" fontAlgn="base">
              <a:spcBef>
                <a:spcPct val="0"/>
              </a:spcBef>
              <a:spcAft>
                <a:spcPct val="0"/>
              </a:spcAft>
            </a:pPr>
            <a:r>
              <a:rPr lang="da-DK" sz="4415" b="1" dirty="0">
                <a:solidFill>
                  <a:schemeClr val="bg1"/>
                </a:solidFill>
                <a:latin typeface="+mj-lt"/>
                <a:cs typeface="Arial" pitchFamily="34" charset="0"/>
              </a:rPr>
              <a:t>Bioanalytiker Gitte Olander, Cheflæge Mads Nybo</a:t>
            </a:r>
          </a:p>
        </p:txBody>
      </p:sp>
      <p:pic>
        <p:nvPicPr>
          <p:cNvPr id="11" name="Bille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7214" y="40991343"/>
            <a:ext cx="5456775" cy="715391"/>
          </a:xfrm>
          <a:prstGeom prst="rect">
            <a:avLst/>
          </a:prstGeom>
        </p:spPr>
      </p:pic>
      <p:pic>
        <p:nvPicPr>
          <p:cNvPr id="2" name="Billede 1"/>
          <p:cNvPicPr>
            <a:picLocks noChangeAspect="1"/>
          </p:cNvPicPr>
          <p:nvPr/>
        </p:nvPicPr>
        <p:blipFill>
          <a:blip r:embed="rId3"/>
          <a:stretch>
            <a:fillRect/>
          </a:stretch>
        </p:blipFill>
        <p:spPr>
          <a:xfrm>
            <a:off x="718545" y="8793448"/>
            <a:ext cx="15210146" cy="10111217"/>
          </a:xfrm>
          <a:prstGeom prst="rect">
            <a:avLst/>
          </a:prstGeom>
        </p:spPr>
      </p:pic>
      <p:sp>
        <p:nvSpPr>
          <p:cNvPr id="5" name="Tekstfelt 4"/>
          <p:cNvSpPr txBox="1"/>
          <p:nvPr/>
        </p:nvSpPr>
        <p:spPr>
          <a:xfrm>
            <a:off x="1084090" y="20625761"/>
            <a:ext cx="7772639" cy="7171194"/>
          </a:xfrm>
          <a:prstGeom prst="rect">
            <a:avLst/>
          </a:prstGeom>
          <a:solidFill>
            <a:schemeClr val="accent4">
              <a:lumMod val="40000"/>
              <a:lumOff val="60000"/>
            </a:schemeClr>
          </a:solidFill>
          <a:ln>
            <a:noFill/>
          </a:ln>
          <a:effectLst>
            <a:softEdge rad="50800"/>
          </a:effectLst>
        </p:spPr>
        <p:txBody>
          <a:bodyPr wrap="square" rtlCol="0">
            <a:spAutoFit/>
          </a:bodyPr>
          <a:lstStyle/>
          <a:p>
            <a:pPr algn="just"/>
            <a:r>
              <a:rPr lang="da-DK" sz="6400" b="1" dirty="0"/>
              <a:t>Introduktion </a:t>
            </a:r>
          </a:p>
          <a:p>
            <a:r>
              <a:rPr lang="da-DK" sz="3600" dirty="0"/>
              <a:t>Den arterielle blodprøve (a-gas) anvendes til at monitorere behandlingen med non-invasiv ventilation (NIV) for patienter med forværring af KOL eller OHS på lungemedicinsk sengeafsnit. A-gas-metoden er ofte tidskrævende, smertefuld og kan medføre hæmatomer eller arvæv. Et alternativ til a-gas er den validerede algoritme V-TAC, som kan beregne blodgasværdier baseret på venøst blod og perifer saturation.</a:t>
            </a:r>
          </a:p>
        </p:txBody>
      </p:sp>
      <p:sp>
        <p:nvSpPr>
          <p:cNvPr id="8" name="Tekstfelt 7"/>
          <p:cNvSpPr txBox="1"/>
          <p:nvPr/>
        </p:nvSpPr>
        <p:spPr>
          <a:xfrm>
            <a:off x="20935805" y="20625761"/>
            <a:ext cx="7227181" cy="7432484"/>
          </a:xfrm>
          <a:prstGeom prst="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pPr algn="just"/>
            <a:r>
              <a:rPr lang="da-DK" sz="6400" b="1" dirty="0"/>
              <a:t>Metode </a:t>
            </a:r>
          </a:p>
          <a:p>
            <a:r>
              <a:rPr lang="da-DK" sz="3600" dirty="0"/>
              <a:t>Der blev indsamlet data for a-gas i efteråret 2023, dernæst for V-TAC i forår/sommer 2024. For hver prøvetagning angav patienterne ubehagsscore (1-5). Personalet noterede tidsforbrug og antal stik. Patienterne angav præference for enten a-gas eller V-TAC. Data blev bearbejdet i Excel og drøftet på personalemøder. </a:t>
            </a:r>
          </a:p>
          <a:p>
            <a:endParaRPr lang="da-DK" sz="5298" dirty="0">
              <a:solidFill>
                <a:schemeClr val="bg1"/>
              </a:solidFill>
            </a:endParaRPr>
          </a:p>
        </p:txBody>
      </p:sp>
      <p:sp>
        <p:nvSpPr>
          <p:cNvPr id="10" name="Tekstfelt 9"/>
          <p:cNvSpPr txBox="1"/>
          <p:nvPr/>
        </p:nvSpPr>
        <p:spPr>
          <a:xfrm>
            <a:off x="1084090" y="28148784"/>
            <a:ext cx="7718359" cy="8833187"/>
          </a:xfrm>
          <a:prstGeom prst="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pPr algn="just"/>
            <a:r>
              <a:rPr lang="da-DK" sz="6400" b="1" dirty="0"/>
              <a:t>Resultat </a:t>
            </a:r>
          </a:p>
          <a:p>
            <a:r>
              <a:rPr lang="da-DK" sz="3600" dirty="0"/>
              <a:t>Den gennemsnitlige ubehagsscore er 1,35 ved V-TAC, 2,13 ved a-gas. Antal stik 1,35 ved V-TAC og 1,44 ved a- gas pr. gang. Tidsforbruget var 2,69 minutter ved V-TAC og 4,6 minutter ved a-gas. Alle patienterne havde præference for V-TAC. Data fra blodprøver og biokemi viser at 34 ud af 129 prøver mislykkedes grundet fejl ved prøvetagning eller i analysen. I løbet af projektperioden blev der rettet op på fejl ved mislykkedes prøver. I sengeafsnittet er der registreret 55 ud af 129 V-TAC fordelt på 16 patienter. </a:t>
            </a:r>
            <a:endParaRPr lang="da-DK" sz="3600" b="1" dirty="0"/>
          </a:p>
        </p:txBody>
      </p:sp>
      <p:sp>
        <p:nvSpPr>
          <p:cNvPr id="12" name="Tekstfelt 11"/>
          <p:cNvSpPr txBox="1"/>
          <p:nvPr/>
        </p:nvSpPr>
        <p:spPr>
          <a:xfrm>
            <a:off x="10109251" y="28148784"/>
            <a:ext cx="8807399" cy="9941183"/>
          </a:xfrm>
          <a:prstGeom prst="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pPr algn="just"/>
            <a:r>
              <a:rPr lang="da-DK" sz="6400" b="1" dirty="0"/>
              <a:t>Diskussion </a:t>
            </a:r>
          </a:p>
          <a:p>
            <a:r>
              <a:rPr lang="da-DK" sz="3600" dirty="0"/>
              <a:t>Personalet oplevede et etisk dilemma ved både at være prøvetager og dataindsamlere. Registreringsskemaet blev ofte overset på grund af rod eller travlhed og var svært at udfylde. Mislykkede analyser, som krævede ny prøvetagning med a-gas, havde en demotiverende effekt. Nye medarbejdere, som blev ansat i projektperioden, følte sig ikke tilstrækkeligt oplært i V-TAC-metoden.</a:t>
            </a:r>
          </a:p>
          <a:p>
            <a:r>
              <a:rPr lang="da-DK" sz="3600" dirty="0"/>
              <a:t>Det vurderes, at metoden, hvor klinikerne selv skal indhente data samtidig med deres almindelige arbejdsopgaver, indebærer komplekse udfordringer. Patient- og personaleinterviews med en ekstern interviewer kunne muligvis have bidraget med mere omfattende og præcis data</a:t>
            </a:r>
          </a:p>
        </p:txBody>
      </p:sp>
      <p:sp>
        <p:nvSpPr>
          <p:cNvPr id="13" name="Tekstfelt 12"/>
          <p:cNvSpPr txBox="1"/>
          <p:nvPr/>
        </p:nvSpPr>
        <p:spPr>
          <a:xfrm>
            <a:off x="10109251" y="20625761"/>
            <a:ext cx="6994738" cy="3847207"/>
          </a:xfrm>
          <a:prstGeom prst="rect">
            <a:avLst/>
          </a:prstGeom>
          <a:solidFill>
            <a:schemeClr val="accent4">
              <a:lumMod val="40000"/>
              <a:lumOff val="60000"/>
            </a:schemeClr>
          </a:solidFill>
          <a:ln>
            <a:solidFill>
              <a:schemeClr val="accent4">
                <a:lumMod val="40000"/>
                <a:lumOff val="60000"/>
              </a:schemeClr>
            </a:solidFill>
          </a:ln>
          <a:effectLst>
            <a:softEdge rad="12700"/>
          </a:effectLst>
        </p:spPr>
        <p:txBody>
          <a:bodyPr wrap="square" rtlCol="0">
            <a:spAutoFit/>
          </a:bodyPr>
          <a:lstStyle/>
          <a:p>
            <a:pPr algn="just"/>
            <a:r>
              <a:rPr lang="da-DK" sz="6400" b="1" dirty="0"/>
              <a:t>Formål </a:t>
            </a:r>
          </a:p>
          <a:p>
            <a:r>
              <a:rPr lang="da-DK" sz="3600" dirty="0"/>
              <a:t>Formålet er at undersøge om V-TAC kan være et alternativ til at mindske patientens ubehag uden at gå på kompromis med kvaliteten af blodgasværdierne.</a:t>
            </a:r>
          </a:p>
        </p:txBody>
      </p:sp>
      <p:pic>
        <p:nvPicPr>
          <p:cNvPr id="16" name="Bille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071" y="40392606"/>
            <a:ext cx="2932653" cy="1516706"/>
          </a:xfrm>
          <a:prstGeom prst="rect">
            <a:avLst/>
          </a:prstGeom>
        </p:spPr>
      </p:pic>
      <p:pic>
        <p:nvPicPr>
          <p:cNvPr id="3" name="Billed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55302" y="40392610"/>
            <a:ext cx="4621004" cy="1285613"/>
          </a:xfrm>
          <a:prstGeom prst="rect">
            <a:avLst/>
          </a:prstGeom>
        </p:spPr>
      </p:pic>
      <p:sp>
        <p:nvSpPr>
          <p:cNvPr id="19" name="Tekstfelt 18"/>
          <p:cNvSpPr txBox="1"/>
          <p:nvPr/>
        </p:nvSpPr>
        <p:spPr>
          <a:xfrm>
            <a:off x="20935805" y="28148784"/>
            <a:ext cx="7227181" cy="8279190"/>
          </a:xfrm>
          <a:prstGeom prst="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pPr algn="just"/>
            <a:r>
              <a:rPr lang="da-DK" sz="6400" b="1" dirty="0"/>
              <a:t>Konklusion</a:t>
            </a:r>
            <a:r>
              <a:rPr lang="da-DK" sz="5400" b="1" dirty="0"/>
              <a:t> </a:t>
            </a:r>
          </a:p>
          <a:p>
            <a:r>
              <a:rPr lang="da-DK" sz="3600" dirty="0"/>
              <a:t>Resultaterne viser, at V-TAC er mindre smertefuldt for patienterne og tidsbesparende for personalet. Patienterne foretrækker V-TAC frem for a-gas. Fejl ved mislykkede prøver er udbedret i projektperioden. Mangelfuld registrering ved prøvetagning kan have påvirket resultatet. Fremadrettet vil V-TAC blive anvendt på afdelingen for at mindske patientens ubehag uden at gå på kompromis med blodgasværdierne kvalitet.</a:t>
            </a:r>
          </a:p>
        </p:txBody>
      </p:sp>
      <p:sp>
        <p:nvSpPr>
          <p:cNvPr id="20" name="Tekstfelt 19"/>
          <p:cNvSpPr txBox="1"/>
          <p:nvPr/>
        </p:nvSpPr>
        <p:spPr>
          <a:xfrm>
            <a:off x="-5600700" y="5029200"/>
            <a:ext cx="184731" cy="1356653"/>
          </a:xfrm>
          <a:prstGeom prst="rect">
            <a:avLst/>
          </a:prstGeom>
          <a:noFill/>
        </p:spPr>
        <p:txBody>
          <a:bodyPr wrap="none" rtlCol="0">
            <a:spAutoFit/>
          </a:bodyPr>
          <a:lstStyle/>
          <a:p>
            <a:endParaRPr lang="da-DK" dirty="0"/>
          </a:p>
        </p:txBody>
      </p:sp>
      <p:pic>
        <p:nvPicPr>
          <p:cNvPr id="22" name="Billede 21"/>
          <p:cNvPicPr>
            <a:picLocks noChangeAspect="1"/>
          </p:cNvPicPr>
          <p:nvPr/>
        </p:nvPicPr>
        <p:blipFill>
          <a:blip r:embed="rId6"/>
          <a:stretch>
            <a:fillRect/>
          </a:stretch>
        </p:blipFill>
        <p:spPr>
          <a:xfrm>
            <a:off x="16359195" y="8793448"/>
            <a:ext cx="13197473" cy="10251233"/>
          </a:xfrm>
          <a:prstGeom prst="rect">
            <a:avLst/>
          </a:prstGeom>
        </p:spPr>
      </p:pic>
      <p:sp>
        <p:nvSpPr>
          <p:cNvPr id="4" name="Tekstfelt 3">
            <a:extLst>
              <a:ext uri="{FF2B5EF4-FFF2-40B4-BE49-F238E27FC236}">
                <a16:creationId xmlns:a16="http://schemas.microsoft.com/office/drawing/2014/main" id="{F49B2A09-E1ED-E3E0-DE3B-943A553D9942}"/>
              </a:ext>
            </a:extLst>
          </p:cNvPr>
          <p:cNvSpPr txBox="1"/>
          <p:nvPr/>
        </p:nvSpPr>
        <p:spPr>
          <a:xfrm>
            <a:off x="1084090" y="38186455"/>
            <a:ext cx="9333186" cy="2464649"/>
          </a:xfrm>
          <a:prstGeom prst="rect">
            <a:avLst/>
          </a:prstGeom>
          <a:noFill/>
        </p:spPr>
        <p:txBody>
          <a:bodyPr wrap="square" rtlCol="0">
            <a:spAutoFit/>
          </a:bodyPr>
          <a:lstStyle/>
          <a:p>
            <a:pPr algn="ctr"/>
            <a:r>
              <a:rPr lang="da-DK" sz="3600" b="1" dirty="0"/>
              <a:t>Anne Klint Madsen</a:t>
            </a:r>
            <a:r>
              <a:rPr lang="da-DK" sz="3600" dirty="0"/>
              <a:t/>
            </a:r>
            <a:br>
              <a:rPr lang="da-DK" sz="3600" dirty="0"/>
            </a:br>
            <a:r>
              <a:rPr lang="da-DK" sz="3600" dirty="0" err="1"/>
              <a:t>anne.klint.madsen@rsyd.dk</a:t>
            </a:r>
            <a:endParaRPr lang="da-DK" sz="3600" dirty="0"/>
          </a:p>
          <a:p>
            <a:endParaRPr lang="da-DK" dirty="0"/>
          </a:p>
        </p:txBody>
      </p:sp>
      <p:sp>
        <p:nvSpPr>
          <p:cNvPr id="6" name="Tekstfelt 5">
            <a:extLst>
              <a:ext uri="{FF2B5EF4-FFF2-40B4-BE49-F238E27FC236}">
                <a16:creationId xmlns:a16="http://schemas.microsoft.com/office/drawing/2014/main" id="{2DBD63DF-F3C0-FC2C-0C1C-9DACD8AC564A}"/>
              </a:ext>
            </a:extLst>
          </p:cNvPr>
          <p:cNvSpPr txBox="1"/>
          <p:nvPr/>
        </p:nvSpPr>
        <p:spPr>
          <a:xfrm>
            <a:off x="10256814" y="38186455"/>
            <a:ext cx="9333186" cy="2464649"/>
          </a:xfrm>
          <a:prstGeom prst="rect">
            <a:avLst/>
          </a:prstGeom>
          <a:noFill/>
        </p:spPr>
        <p:txBody>
          <a:bodyPr wrap="square" rtlCol="0">
            <a:spAutoFit/>
          </a:bodyPr>
          <a:lstStyle/>
          <a:p>
            <a:pPr algn="ctr"/>
            <a:r>
              <a:rPr lang="da-DK" sz="3600" b="1" dirty="0"/>
              <a:t>Gitte Olander</a:t>
            </a:r>
          </a:p>
          <a:p>
            <a:pPr algn="ctr"/>
            <a:r>
              <a:rPr lang="da-DK" sz="3600" dirty="0" err="1"/>
              <a:t>Gitte.olander@rsyd.dk</a:t>
            </a:r>
            <a:endParaRPr lang="da-DK" sz="3600" dirty="0"/>
          </a:p>
          <a:p>
            <a:endParaRPr lang="da-DK" dirty="0"/>
          </a:p>
        </p:txBody>
      </p:sp>
      <p:sp>
        <p:nvSpPr>
          <p:cNvPr id="7" name="Tekstfelt 6">
            <a:extLst>
              <a:ext uri="{FF2B5EF4-FFF2-40B4-BE49-F238E27FC236}">
                <a16:creationId xmlns:a16="http://schemas.microsoft.com/office/drawing/2014/main" id="{80EAA084-E548-D314-B714-D5378370D6FC}"/>
              </a:ext>
            </a:extLst>
          </p:cNvPr>
          <p:cNvSpPr txBox="1"/>
          <p:nvPr/>
        </p:nvSpPr>
        <p:spPr>
          <a:xfrm>
            <a:off x="19795157" y="38186455"/>
            <a:ext cx="9333186" cy="2464649"/>
          </a:xfrm>
          <a:prstGeom prst="rect">
            <a:avLst/>
          </a:prstGeom>
          <a:noFill/>
        </p:spPr>
        <p:txBody>
          <a:bodyPr wrap="square" rtlCol="0">
            <a:spAutoFit/>
          </a:bodyPr>
          <a:lstStyle/>
          <a:p>
            <a:pPr algn="ctr"/>
            <a:r>
              <a:rPr lang="da-DK" sz="3600" b="1" dirty="0"/>
              <a:t>Hannah Clement Schmidt</a:t>
            </a:r>
          </a:p>
          <a:p>
            <a:pPr algn="ctr"/>
            <a:r>
              <a:rPr lang="da-DK" sz="3600" dirty="0" err="1"/>
              <a:t>Hannah.schmidt@rsyd.dk</a:t>
            </a:r>
            <a:endParaRPr lang="da-DK" sz="3600" dirty="0"/>
          </a:p>
          <a:p>
            <a:endParaRPr lang="da-DK" dirty="0"/>
          </a:p>
        </p:txBody>
      </p:sp>
    </p:spTree>
    <p:extLst>
      <p:ext uri="{BB962C8B-B14F-4D97-AF65-F5344CB8AC3E}">
        <p14:creationId xmlns:p14="http://schemas.microsoft.com/office/powerpoint/2010/main" val="2680659860"/>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ortalDepartment xmlns="8c976965-49a4-4391-bb31-1378fe4f7119">3</PortalDepartment>
    <d67304936df247ab9448bd970a61aa05 xmlns="8c976965-49a4-4391-bb31-1378fe4f7119">
      <Terms xmlns="http://schemas.microsoft.com/office/infopath/2007/PartnerControls"/>
    </d67304936df247ab9448bd970a61aa05>
    <TaxCatchAll xmlns="8c976965-49a4-4391-bb31-1378fe4f7119"/>
    <Comment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3C08B156F4CB4AC0BAEB6C8446E34CE400940EFB8B108DF2488BC889E81C5212FE" ma:contentTypeVersion="7" ma:contentTypeDescription="Opret et nyt dokument." ma:contentTypeScope="" ma:versionID="21b8b3d3475b3e4a261c45fb0e750e0b">
  <xsd:schema xmlns:xsd="http://www.w3.org/2001/XMLSchema" xmlns:xs="http://www.w3.org/2001/XMLSchema" xmlns:p="http://schemas.microsoft.com/office/2006/metadata/properties" xmlns:ns1="http://schemas.microsoft.com/sharepoint/v3" xmlns:ns2="8c976965-49a4-4391-bb31-1378fe4f7119" targetNamespace="http://schemas.microsoft.com/office/2006/metadata/properties" ma:root="true" ma:fieldsID="cc2639af52293d727650efbf01e21637" ns1:_="" ns2:_="">
    <xsd:import namespace="http://schemas.microsoft.com/sharepoint/v3"/>
    <xsd:import namespace="8c976965-49a4-4391-bb31-1378fe4f7119"/>
    <xsd:element name="properties">
      <xsd:complexType>
        <xsd:sequence>
          <xsd:element name="documentManagement">
            <xsd:complexType>
              <xsd:all>
                <xsd:element ref="ns2:PortalDepartment" minOccurs="0"/>
                <xsd:element ref="ns2:d67304936df247ab9448bd970a61aa05" minOccurs="0"/>
                <xsd:element ref="ns2:TaxCatchAll" minOccurs="0"/>
                <xsd:element ref="ns2:TaxCatchAllLabel" minOccurs="0"/>
                <xsd:element ref="ns1:Comment"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 ma:index="13" nillable="true" ma:displayName="Beskrivelse" ma:internalName="Comment">
      <xsd:simpleType>
        <xsd:restriction base="dms:Note">
          <xsd:maxLength value="255"/>
        </xsd:restriction>
      </xsd:simpleType>
    </xsd:element>
    <xsd:element name="AverageRating" ma:index="14" nillable="true" ma:displayName="Bedømmelse (0-5)" ma:decimals="2" ma:description="Gennemsnitlig værdi af alle de bedømmelser, der er afsendt" ma:internalName="AverageRating" ma:readOnly="true">
      <xsd:simpleType>
        <xsd:restriction base="dms:Number"/>
      </xsd:simpleType>
    </xsd:element>
    <xsd:element name="RatingCount" ma:index="15" nillable="true" ma:displayName="Antal bedømmelser" ma:decimals="0" ma:description="Antal afsendte bedømmelser"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8c976965-49a4-4391-bb31-1378fe4f7119" elementFormDefault="qualified">
    <xsd:import namespace="http://schemas.microsoft.com/office/2006/documentManagement/types"/>
    <xsd:import namespace="http://schemas.microsoft.com/office/infopath/2007/PartnerControls"/>
    <xsd:element name="PortalDepartment" ma:index="8" nillable="true" ma:displayName="Afdeling" ma:description="" ma:list="{87fac55d-5447-4569-abb2-f388d610b619}" ma:internalName="PortalDepartment" ma:showField="Title" ma:web="8c976965-49a4-4391-bb31-1378fe4f7119">
      <xsd:simpleType>
        <xsd:restriction base="dms:Lookup"/>
      </xsd:simpleType>
    </xsd:element>
    <xsd:element name="d67304936df247ab9448bd970a61aa05" ma:index="9" nillable="true" ma:taxonomy="true" ma:internalName="d67304936df247ab9448bd970a61aa05" ma:taxonomyFieldName="PortalKeyword" ma:displayName="Emneord" ma:default="" ma:fieldId="{d6730493-6df2-47ab-9448-bd970a61aa05}" ma:taxonomyMulti="true" ma:sspId="031662ce-938e-43d5-8066-2cb628b75d7b" ma:termSetId="9627f67c-e941-4f62-8538-d09f09f2a072" ma:anchorId="00000000-0000-0000-0000-000000000000" ma:open="true" ma:isKeyword="false">
      <xsd:complexType>
        <xsd:sequence>
          <xsd:element ref="pc:Terms" minOccurs="0" maxOccurs="1"/>
        </xsd:sequence>
      </xsd:complexType>
    </xsd:element>
    <xsd:element name="TaxCatchAll" ma:index="10" nillable="true" ma:displayName="Taxonomy Catch All Column" ma:description="" ma:hidden="true" ma:list="{aaf2ac6e-4d36-4c39-96c3-037f5730fa3d}" ma:internalName="TaxCatchAll" ma:showField="CatchAllData" ma:web="8c976965-49a4-4391-bb31-1378fe4f711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aaf2ac6e-4d36-4c39-96c3-037f5730fa3d}" ma:internalName="TaxCatchAllLabel" ma:readOnly="true" ma:showField="CatchAllDataLabel" ma:web="8c976965-49a4-4391-bb31-1378fe4f71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2E71F-32C6-4888-906A-C07C77A98C83}">
  <ds:schemaRefs>
    <ds:schemaRef ds:uri="http://schemas.microsoft.com/office/2006/documentManagement/types"/>
    <ds:schemaRef ds:uri="http://schemas.microsoft.com/sharepoint/v3"/>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8c976965-49a4-4391-bb31-1378fe4f711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D7B6684-2F1A-4FD8-BD82-73746E9EE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976965-49a4-4391-bb31-1378fe4f7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1FF5E0-B8D3-496B-BDEE-EA344FB7A9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24478</TotalTime>
  <Words>459</Words>
  <Application>Microsoft Office PowerPoint</Application>
  <PresentationFormat>Brugerdefineret</PresentationFormat>
  <Paragraphs>24</Paragraphs>
  <Slides>1</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vt:i4>
      </vt:variant>
    </vt:vector>
  </HeadingPairs>
  <TitlesOfParts>
    <vt:vector size="4" baseType="lpstr">
      <vt:lpstr>Arial</vt:lpstr>
      <vt:lpstr>Calibri</vt:lpstr>
      <vt:lpstr>Kontortema</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Asbjørn Meyer Andersen</dc:creator>
  <cp:lastModifiedBy>Helle Marie Christensen</cp:lastModifiedBy>
  <cp:revision>85</cp:revision>
  <cp:lastPrinted>2019-03-29T09:58:43Z</cp:lastPrinted>
  <dcterms:created xsi:type="dcterms:W3CDTF">2019-03-18T15:33:49Z</dcterms:created>
  <dcterms:modified xsi:type="dcterms:W3CDTF">2025-03-11T07:02:20Z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0x0101003C08B156F4CB4AC0BAEB6C8446E34CE400940EFB8B108DF2488BC889E81C5212FE</vt:lpwstr>
  </property>
  <property fmtid="{D5CDD505-2E9C-101B-9397-08002B2CF9AE}" pid="3" name="PortalKeyword">
    <vt:lpwstr/>
  </property>
</Properties>
</file>