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9"/>
  </p:sldMasterIdLst>
  <p:notesMasterIdLst>
    <p:notesMasterId r:id="rId17"/>
  </p:notesMasterIdLst>
  <p:sldIdLst>
    <p:sldId id="267" r:id="rId10"/>
    <p:sldId id="271" r:id="rId11"/>
    <p:sldId id="269" r:id="rId12"/>
    <p:sldId id="272" r:id="rId13"/>
    <p:sldId id="274" r:id="rId14"/>
    <p:sldId id="276" r:id="rId15"/>
    <p:sldId id="256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999999"/>
    <a:srgbClr val="E8DED4"/>
    <a:srgbClr val="E8C9BF"/>
    <a:srgbClr val="E9E402"/>
    <a:srgbClr val="6BA58F"/>
    <a:srgbClr val="154053"/>
    <a:srgbClr val="97856F"/>
    <a:srgbClr val="EFE8E1"/>
    <a:srgbClr val="F5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E6EA5-EEE8-4C9C-A8AC-558755275358}" v="50" dt="2026-03-11T16:54:1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75787" autoAdjust="0"/>
  </p:normalViewPr>
  <p:slideViewPr>
    <p:cSldViewPr snapToGrid="0" showGuides="1">
      <p:cViewPr varScale="1">
        <p:scale>
          <a:sx n="59" d="100"/>
          <a:sy n="59" d="100"/>
        </p:scale>
        <p:origin x="1666" y="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458" y="90"/>
      </p:cViewPr>
      <p:guideLst/>
    </p:cSldViewPr>
  </p:notesViewPr>
  <p:gridSpacing cx="687600" cy="687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14-03-2026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Kerne opgave i sygepleje til patienter med astma og KOL, hvor inhalationsmedicin er en vigtig del i </a:t>
            </a:r>
            <a:r>
              <a:rPr lang="da-DK" dirty="0" err="1"/>
              <a:t>behandligen</a:t>
            </a:r>
            <a:r>
              <a:rPr lang="da-DK" dirty="0"/>
              <a:t> i forhold </a:t>
            </a:r>
            <a:r>
              <a:rPr lang="da-DK" dirty="0" err="1"/>
              <a:t>itl</a:t>
            </a:r>
            <a:r>
              <a:rPr lang="da-DK" dirty="0"/>
              <a:t> at forebygge symptomer og forværringer. – </a:t>
            </a:r>
            <a:r>
              <a:rPr lang="da-DK" dirty="0" err="1"/>
              <a:t>unaset</a:t>
            </a:r>
            <a:r>
              <a:rPr lang="da-DK" dirty="0"/>
              <a:t> børn og voksen. Den pædagogiske opgave kan være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326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608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Background">
            <a:extLst>
              <a:ext uri="{FF2B5EF4-FFF2-40B4-BE49-F238E27FC236}">
                <a16:creationId xmlns:a16="http://schemas.microsoft.com/office/drawing/2014/main" id="{24E50DC6-5BA7-4119-B609-D4119B5D5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214"/>
            <a:ext cx="12191423" cy="5502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1270786014" name="Logoimage" descr="{&quot;templafy&quot;:{&quot;id&quot;:&quot;e1d08b77-3566-4eca-bdd8-00cc846d31b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124678853" name="ExtralogoBottomimage" descr="{&quot;templafy&quot;:{&quot;id&quot;:&quot;d0d715ca-2081-4044-b956-e0a262f5aaf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731953214" name="ExtralogoTopimage" descr="{&quot;templafy&quot;:{&quot;id&quot;:&quot;5ff2e4bc-bf8d-457b-b3a0-6244583c44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4" name="Virksomhed" descr="{&quot;templafy&quot;:{&quot;id&quot;:&quot;807ba9df-3825-49d4-83ea-0a7bd614306e&quot;}}">
            <a:extLst>
              <a:ext uri="{FF2B5EF4-FFF2-40B4-BE49-F238E27FC236}">
                <a16:creationId xmlns:a16="http://schemas.microsoft.com/office/drawing/2014/main" id="{44DF0A83-9F86-1CD0-16C7-E3EE9D75459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6" name="CenterFreeText" descr="{&quot;templafy&quot;:{&quot;id&quot;:&quot;17fbb70f-6256-4599-82b1-aeeb2bdec4be&quot;}}">
            <a:extLst>
              <a:ext uri="{FF2B5EF4-FFF2-40B4-BE49-F238E27FC236}">
                <a16:creationId xmlns:a16="http://schemas.microsoft.com/office/drawing/2014/main" id="{C5580BBD-56AE-7634-00FF-CB437CE38F3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9" name="Center" descr="{&quot;templafy&quot;:{&quot;id&quot;:&quot;08caa643-839a-420a-9e31-3699f66ef7d8&quot;}}" hidden="1">
            <a:extLst>
              <a:ext uri="{FF2B5EF4-FFF2-40B4-BE49-F238E27FC236}">
                <a16:creationId xmlns:a16="http://schemas.microsoft.com/office/drawing/2014/main" id="{907C70E1-C840-FC14-EB06-6D8513027084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" descr="{&quot;templafy&quot;:{&quot;id&quot;:&quot;93bd90ee-5607-4267-a37c-e69bfd6c36ed&quot;}}">
            <a:extLst>
              <a:ext uri="{FF2B5EF4-FFF2-40B4-BE49-F238E27FC236}">
                <a16:creationId xmlns:a16="http://schemas.microsoft.com/office/drawing/2014/main" id="{DF4D43D3-9595-9AB3-3A78-3FE8A6A03D13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fdcba068-3e94-491f-ba05-0d3f54e8af22&quot;}}">
            <a:extLst>
              <a:ext uri="{FF2B5EF4-FFF2-40B4-BE49-F238E27FC236}">
                <a16:creationId xmlns:a16="http://schemas.microsoft.com/office/drawing/2014/main" id="{5673107C-0DDB-F05C-E189-CC1B7AC30FE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76e30b74-c066-4c82-9278-c7ffd4d8c06c&quot;}}">
            <a:extLst>
              <a:ext uri="{FF2B5EF4-FFF2-40B4-BE49-F238E27FC236}">
                <a16:creationId xmlns:a16="http://schemas.microsoft.com/office/drawing/2014/main" id="{4A5353DE-D19D-E0C3-72E1-03E7DDE6226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89138"/>
            <a:ext cx="10371275" cy="2160000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27125" y="4595449"/>
            <a:ext cx="10371275" cy="1108023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A1C0411-5C60-5E7D-355A-F66ABC8FE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9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opbille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ktangel 19">
            <a:extLst>
              <a:ext uri="{FF2B5EF4-FFF2-40B4-BE49-F238E27FC236}">
                <a16:creationId xmlns:a16="http://schemas.microsoft.com/office/drawing/2014/main" id="{58AE5C97-BDAE-75FA-57FF-40010514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14423753" name="Logoimage" descr="{&quot;templafy&quot;:{&quot;id&quot;:&quot;43aa10c1-7555-4fe3-bc77-23e2f988698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577078928" name="ExtralogoBottomimage" descr="{&quot;templafy&quot;:{&quot;id&quot;:&quot;b0b16476-0cce-495e-bf96-d5a6921dac7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1" name="Titel" descr="{&quot;templafy&quot;:{&quot;id&quot;:&quot;681b543a-1383-4f94-b3a0-41ed9c7f05a1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1490696f-195b-49d2-9714-74ca2f7e749e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c93ec6b1-b933-41f4-8441-eb7b357f5524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pic>
        <p:nvPicPr>
          <p:cNvPr id="194235677" name="ExtralogoTopimage" descr="{&quot;templafy&quot;:{&quot;id&quot;:&quot;0d096a72-0fa8-4b4a-a788-18bc92ecf05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7e544be8-810a-4b01-a699-92a8de62ddaa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4" name="CenterFreeText" descr="{&quot;templafy&quot;:{&quot;id&quot;:&quot;7e344369-4728-4e27-bbc1-70a87a15e53b&quot;}}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5" name="Center" descr="{&quot;templafy&quot;:{&quot;id&quot;:&quot;be760797-8159-43d9-b70a-f175297d4a25&quot;}}" hidden="1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4507200"/>
            <a:ext cx="3244825" cy="1422996"/>
          </a:xfrm>
        </p:spPr>
        <p:txBody>
          <a:bodyPr anchor="t" anchorCtr="0"/>
          <a:lstStyle/>
          <a:p>
            <a:r>
              <a:rPr lang="da-DK" dirty="0"/>
              <a:t>Overskrift 28pt</a:t>
            </a:r>
            <a:endParaRPr lang="en-GB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5152FEA7-4883-F8E4-1643-F888932B22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400" y="4507200"/>
            <a:ext cx="6768000" cy="142299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19" name="Pladsholder til billede 2">
            <a:extLst>
              <a:ext uri="{FF2B5EF4-FFF2-40B4-BE49-F238E27FC236}">
                <a16:creationId xmlns:a16="http://schemas.microsoft.com/office/drawing/2014/main" id="{8DA15832-D016-ED2A-1620-ACA407FE9F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221087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44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979">
          <p15:clr>
            <a:srgbClr val="A4A3A4"/>
          </p15:clr>
        </p15:guide>
        <p15:guide id="2" pos="275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CF3CB3AF-90BF-908D-D3B8-651E365F3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FDD5364-CBF7-F8A2-3E66-0322B506E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2823"/>
          <a:stretch/>
        </p:blipFill>
        <p:spPr>
          <a:xfrm>
            <a:off x="687389" y="0"/>
            <a:ext cx="11504611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82AAC77-9CB6-9BD8-38F8-1B4CB5BEA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7A6D053-93F8-A8F6-1D82-382347079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pic>
        <p:nvPicPr>
          <p:cNvPr id="214008525" name="Logoimage" descr="{&quot;templafy&quot;:{&quot;id&quot;:&quot;eb008a42-9fa9-4990-b559-1d9a7c31325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9997E79-4026-4219-B93D-7471CF96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89" y="0"/>
            <a:ext cx="11504612" cy="6858000"/>
          </a:xfrm>
        </p:spPr>
        <p:txBody>
          <a:bodyPr t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91221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49A5D83B-CF24-8005-22E9-48A20C5C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Footer Placeholder 6" hidden="1">
            <a:extLst>
              <a:ext uri="{FF2B5EF4-FFF2-40B4-BE49-F238E27FC236}">
                <a16:creationId xmlns:a16="http://schemas.microsoft.com/office/drawing/2014/main" id="{B3194AA3-25CC-D01A-07CD-90E1E861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8" hidden="1">
            <a:extLst>
              <a:ext uri="{FF2B5EF4-FFF2-40B4-BE49-F238E27FC236}">
                <a16:creationId xmlns:a16="http://schemas.microsoft.com/office/drawing/2014/main" id="{F946E5BE-4F3F-9AFB-649F-77688E2D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D395918-A70B-8865-A2E7-130CE3ED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9372" r="-2" b="6249"/>
          <a:stretch/>
        </p:blipFill>
        <p:spPr>
          <a:xfrm>
            <a:off x="-1509" y="0"/>
            <a:ext cx="12193509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0A17E8F-20A3-6F9E-15A3-6B8EE86DC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FC1BAB-C56C-304E-EAF8-CB742D9AD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34813DB-7D78-427C-B1A8-5DF9ECBC8B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510" y="-4"/>
            <a:ext cx="12192000" cy="686101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53337 h 6858000"/>
              <a:gd name="connsiteX5" fmla="*/ 228461 w 12192000"/>
              <a:gd name="connsiteY5" fmla="*/ 6453337 h 6858000"/>
              <a:gd name="connsiteX6" fmla="*/ 228461 w 12192000"/>
              <a:gd name="connsiteY6" fmla="*/ 6224543 h 6858000"/>
              <a:gd name="connsiteX7" fmla="*/ 457143 w 12192000"/>
              <a:gd name="connsiteY7" fmla="*/ 6224543 h 6858000"/>
              <a:gd name="connsiteX8" fmla="*/ 457143 w 12192000"/>
              <a:gd name="connsiteY8" fmla="*/ 6453337 h 6858000"/>
              <a:gd name="connsiteX9" fmla="*/ 685715 w 12192000"/>
              <a:gd name="connsiteY9" fmla="*/ 6453337 h 6858000"/>
              <a:gd name="connsiteX10" fmla="*/ 685715 w 12192000"/>
              <a:gd name="connsiteY10" fmla="*/ 5767511 h 6858000"/>
              <a:gd name="connsiteX11" fmla="*/ 457143 w 12192000"/>
              <a:gd name="connsiteY11" fmla="*/ 5767511 h 6858000"/>
              <a:gd name="connsiteX12" fmla="*/ 457143 w 12192000"/>
              <a:gd name="connsiteY12" fmla="*/ 5995528 h 6858000"/>
              <a:gd name="connsiteX13" fmla="*/ 228461 w 12192000"/>
              <a:gd name="connsiteY13" fmla="*/ 5995528 h 6858000"/>
              <a:gd name="connsiteX14" fmla="*/ 228461 w 12192000"/>
              <a:gd name="connsiteY14" fmla="*/ 5767511 h 6858000"/>
              <a:gd name="connsiteX15" fmla="*/ 0 w 12192000"/>
              <a:gd name="connsiteY15" fmla="*/ 5767511 h 685800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92000 w 12192000"/>
              <a:gd name="connsiteY2" fmla="*/ 685800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88982 w 12192000"/>
              <a:gd name="connsiteY2" fmla="*/ 691383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5339"/>
              <a:gd name="connsiteX1" fmla="*/ 12192000 w 12192000"/>
              <a:gd name="connsiteY1" fmla="*/ 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2000"/>
              <a:gd name="connsiteY0" fmla="*/ 0 h 6915339"/>
              <a:gd name="connsiteX1" fmla="*/ 12192000 w 12192000"/>
              <a:gd name="connsiteY1" fmla="*/ 5432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4527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696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509" h="6861019">
                <a:moveTo>
                  <a:pt x="0" y="1509"/>
                </a:moveTo>
                <a:lnTo>
                  <a:pt x="12193509" y="0"/>
                </a:lnTo>
                <a:lnTo>
                  <a:pt x="12190491" y="6861019"/>
                </a:lnTo>
                <a:lnTo>
                  <a:pt x="696" y="6859510"/>
                </a:lnTo>
                <a:lnTo>
                  <a:pt x="1509" y="6399017"/>
                </a:lnTo>
                <a:lnTo>
                  <a:pt x="229970" y="6399017"/>
                </a:lnTo>
                <a:lnTo>
                  <a:pt x="229970" y="6170223"/>
                </a:lnTo>
                <a:lnTo>
                  <a:pt x="458652" y="6170223"/>
                </a:lnTo>
                <a:lnTo>
                  <a:pt x="458652" y="6399017"/>
                </a:lnTo>
                <a:lnTo>
                  <a:pt x="687224" y="6399017"/>
                </a:lnTo>
                <a:lnTo>
                  <a:pt x="687224" y="5713191"/>
                </a:lnTo>
                <a:lnTo>
                  <a:pt x="458652" y="5713191"/>
                </a:lnTo>
                <a:lnTo>
                  <a:pt x="458652" y="5941208"/>
                </a:lnTo>
                <a:lnTo>
                  <a:pt x="229970" y="5941208"/>
                </a:lnTo>
                <a:lnTo>
                  <a:pt x="229970" y="5713191"/>
                </a:lnTo>
                <a:lnTo>
                  <a:pt x="1509" y="5713191"/>
                </a:lnTo>
                <a:lnTo>
                  <a:pt x="0" y="1509"/>
                </a:lnTo>
                <a:close/>
              </a:path>
            </a:pathLst>
          </a:custGeom>
        </p:spPr>
        <p:txBody>
          <a:bodyPr wrap="square" tIns="90000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pic>
        <p:nvPicPr>
          <p:cNvPr id="1056273858" name="Logoimage" descr="{&quot;templafy&quot;:{&quot;id&quot;:&quot;9d2702de-b2dd-4d6f-89ad-7348a350e8b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68CBB00-DBDA-4CD8-9C6E-1AFB11208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40985862" name="Logoimage" descr="{&quot;templafy&quot;:{&quot;id&quot;:&quot;5262dc26-0b7e-44cf-a9dc-4bb95c30cb2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004373517" name="ExtralogoBottomimage" descr="{&quot;templafy&quot;:{&quot;id&quot;:&quot;3386a88d-aa56-4caf-b814-ba124eb33ce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924880295" name="ExtralogoTopimage" descr="{&quot;templafy&quot;:{&quot;id&quot;:&quot;b0fafbac-e175-418e-a25d-cd16f36c7bd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d6ffa82a-c416-46d4-8182-e5f74002b4cf&quot;}}">
            <a:extLst>
              <a:ext uri="{FF2B5EF4-FFF2-40B4-BE49-F238E27FC236}">
                <a16:creationId xmlns:a16="http://schemas.microsoft.com/office/drawing/2014/main" id="{E7FAE951-1CCE-D044-A5E5-E865BF1444B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1" name="Titel" descr="{&quot;templafy&quot;:{&quot;id&quot;:&quot;0eda7f55-28e5-44a7-bf6b-0d812d7b49b0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6713ca47-7ddd-48fb-ac63-e06cfd8e4fd5&quot;}}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0fe33824-ef44-40ee-8c36-928618f58635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CenterFreeText" descr="{&quot;templafy&quot;:{&quot;id&quot;:&quot;d65cff28-565a-4831-b8e2-122f06e84662&quot;}}">
            <a:extLst>
              <a:ext uri="{FF2B5EF4-FFF2-40B4-BE49-F238E27FC236}">
                <a16:creationId xmlns:a16="http://schemas.microsoft.com/office/drawing/2014/main" id="{97D6EBDB-D75D-D78D-8228-03EA9D94DB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5" name="Center" descr="{&quot;templafy&quot;:{&quot;id&quot;:&quot;848e9c9e-4fd2-4dad-9c51-d856d9e56f7a&quot;}}" hidden="1">
            <a:extLst>
              <a:ext uri="{FF2B5EF4-FFF2-40B4-BE49-F238E27FC236}">
                <a16:creationId xmlns:a16="http://schemas.microsoft.com/office/drawing/2014/main" id="{2BAA6C32-C9DF-985E-2528-F4E04E95042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90800"/>
            <a:ext cx="10371275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1CD4B-05ED-D2F2-74A7-8BA4A38C2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n tekstspalte - farvet baggrun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253254" name="Logoimage" descr="{&quot;templafy&quot;:{&quot;id&quot;:&quot;3edca84e-c07c-42c0-9553-295797db1ae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479321601" name="ExtralogoBottomimage" descr="{&quot;templafy&quot;:{&quot;id&quot;:&quot;f88c9292-95cd-4ec1-b3df-2d4bf95a28e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960141369" name="ExtralogoTopimage" descr="{&quot;templafy&quot;:{&quot;id&quot;:&quot;e31609c8-fb77-4d42-9795-9041f6b511d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f59a2d99-5801-4042-b799-08b945813a92&quot;}}">
            <a:extLst>
              <a:ext uri="{FF2B5EF4-FFF2-40B4-BE49-F238E27FC236}">
                <a16:creationId xmlns:a16="http://schemas.microsoft.com/office/drawing/2014/main" id="{0FB369D3-9BCD-F2DA-658F-22E8E2B2622C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23" name="Titel" descr="{&quot;templafy&quot;:{&quot;id&quot;:&quot;81f93aff-fd1b-4654-9529-945e5a05508f&quot;}}">
            <a:extLst>
              <a:ext uri="{FF2B5EF4-FFF2-40B4-BE49-F238E27FC236}">
                <a16:creationId xmlns:a16="http://schemas.microsoft.com/office/drawing/2014/main" id="{294AE339-9C4F-DEC4-D1F6-DB15781A718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Navn" descr="{&quot;templafy&quot;:{&quot;id&quot;:&quot;895d8efd-568d-48bf-b445-876077e2e31a&quot;}}">
            <a:extLst>
              <a:ext uri="{FF2B5EF4-FFF2-40B4-BE49-F238E27FC236}">
                <a16:creationId xmlns:a16="http://schemas.microsoft.com/office/drawing/2014/main" id="{C17B2358-47B8-DC9E-82CB-0042E1B89A0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5" name="Dato" descr="{&quot;templafy&quot;:{&quot;id&quot;:&quot;f472b79f-31c6-49dd-a695-f79a0e6625f4&quot;}}">
            <a:extLst>
              <a:ext uri="{FF2B5EF4-FFF2-40B4-BE49-F238E27FC236}">
                <a16:creationId xmlns:a16="http://schemas.microsoft.com/office/drawing/2014/main" id="{DB0E60C3-DDB9-3C1B-73C8-71C0224F67D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CenterFreeText" descr="{&quot;templafy&quot;:{&quot;id&quot;:&quot;807a6f20-f7b2-4952-9249-e89219a2cbc4&quot;}}">
            <a:extLst>
              <a:ext uri="{FF2B5EF4-FFF2-40B4-BE49-F238E27FC236}">
                <a16:creationId xmlns:a16="http://schemas.microsoft.com/office/drawing/2014/main" id="{75808C1F-B29E-DCAE-F288-DEDEA777B2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3" name="Center" descr="{&quot;templafy&quot;:{&quot;id&quot;:&quot;7808cb62-3cb3-42ff-8ba0-2de2218837ec&quot;}}" hidden="1">
            <a:extLst>
              <a:ext uri="{FF2B5EF4-FFF2-40B4-BE49-F238E27FC236}">
                <a16:creationId xmlns:a16="http://schemas.microsoft.com/office/drawing/2014/main" id="{18229CC5-A723-9F91-A1BA-14078A282E9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005D95-5BE7-44A6-9245-79D170D3E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4DB57367-B34F-4F3D-9CB4-5407F22CD5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7125" y="1989137"/>
            <a:ext cx="10371275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22E1F5-E5BA-C8B4-49A0-F3BCCB1FE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74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spalter - farvet baggrund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ADD77DC-6DD3-5A31-B6F3-E13FFBB59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6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44684496" name="Logoimage" descr="{&quot;templafy&quot;:{&quot;id&quot;:&quot;97feb6a4-8149-4480-9437-0b59126817c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27" name="Titel" descr="{&quot;templafy&quot;:{&quot;id&quot;:&quot;5048f7b1-d3bb-4359-9ccd-1d4403542f26&quot;}}" hidden="1">
            <a:extLst>
              <a:ext uri="{FF2B5EF4-FFF2-40B4-BE49-F238E27FC236}">
                <a16:creationId xmlns:a16="http://schemas.microsoft.com/office/drawing/2014/main" id="{DC35E46B-5B16-BEA1-B3B1-7E8460BC0C6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28" name="Dato" descr="{&quot;templafy&quot;:{&quot;id&quot;:&quot;37f96475-0e07-4f90-bc31-ff5863d71107&quot;}}" hidden="1">
            <a:extLst>
              <a:ext uri="{FF2B5EF4-FFF2-40B4-BE49-F238E27FC236}">
                <a16:creationId xmlns:a16="http://schemas.microsoft.com/office/drawing/2014/main" id="{1965E611-DD8D-33B8-5E0B-64588099E32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9" name="Navn" descr="{&quot;templafy&quot;:{&quot;id&quot;:&quot;4c37eedc-ead1-42c5-88d2-cc0904904648&quot;}}">
            <a:extLst>
              <a:ext uri="{FF2B5EF4-FFF2-40B4-BE49-F238E27FC236}">
                <a16:creationId xmlns:a16="http://schemas.microsoft.com/office/drawing/2014/main" id="{0DBE8C23-E89E-0D1C-692A-30291DD521F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" name="Virksomhed" descr="{&quot;templafy&quot;:{&quot;id&quot;:&quot;990a4dec-3560-461b-adaa-703aee1c21e2&quot;}}">
            <a:extLst>
              <a:ext uri="{FF2B5EF4-FFF2-40B4-BE49-F238E27FC236}">
                <a16:creationId xmlns:a16="http://schemas.microsoft.com/office/drawing/2014/main" id="{E305AAB3-E75B-97BF-1BD8-75AD4040EFB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1"/>
                </a:solidFill>
              </a:rPr>
              <a:t>Bispebjerg Hospital</a:t>
            </a:r>
          </a:p>
        </p:txBody>
      </p:sp>
      <p:pic>
        <p:nvPicPr>
          <p:cNvPr id="1140123049" name="ExtraBottomlogoimage" descr="{&quot;templafy&quot;:{&quot;id&quot;:&quot;0de68ccd-f839-4c72-bdad-edfccdd2ce2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200" y="6318000"/>
            <a:ext cx="1324800" cy="421200"/>
          </a:xfrm>
          <a:prstGeom prst="rect">
            <a:avLst/>
          </a:prstGeom>
        </p:spPr>
      </p:pic>
      <p:pic>
        <p:nvPicPr>
          <p:cNvPr id="57162758" name="ExtraToplogoimage" descr="{&quot;templafy&quot;:{&quot;id&quot;:&quot;e4491631-6a7c-4dd9-911d-bb659019dc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5" name="CenterFreeText" descr="{&quot;templafy&quot;:{&quot;id&quot;:&quot;e7b47e79-c4f8-4953-9974-b6ff474a0c04&quot;}}">
            <a:extLst>
              <a:ext uri="{FF2B5EF4-FFF2-40B4-BE49-F238E27FC236}">
                <a16:creationId xmlns:a16="http://schemas.microsoft.com/office/drawing/2014/main" id="{F8137F2A-7601-FAA5-A638-441CAC43DB3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Afdeling for Lunge- og Infektionssygdomme</a:t>
            </a:r>
          </a:p>
        </p:txBody>
      </p:sp>
      <p:sp>
        <p:nvSpPr>
          <p:cNvPr id="16" name="Center" descr="{&quot;templafy&quot;:{&quot;id&quot;:&quot;8696a329-6e30-4870-a209-74cd83891a2d&quot;}}" hidden="1">
            <a:extLst>
              <a:ext uri="{FF2B5EF4-FFF2-40B4-BE49-F238E27FC236}">
                <a16:creationId xmlns:a16="http://schemas.microsoft.com/office/drawing/2014/main" id="{6100CD99-E73A-912B-FF74-E4FB4E3AAD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5F2476D-903E-4CCE-9C1C-BB4A4CE91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871200"/>
            <a:ext cx="10371275" cy="828837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CD7A2D-C528-09F0-20C5-6287C49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26BB76-CA51-E5DD-A255-A0A0A31F46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1990800"/>
            <a:ext cx="5004000" cy="37080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7" name="Pladsholder til indhold 3">
            <a:extLst>
              <a:ext uri="{FF2B5EF4-FFF2-40B4-BE49-F238E27FC236}">
                <a16:creationId xmlns:a16="http://schemas.microsoft.com/office/drawing/2014/main" id="{2E634F80-6FE3-DF62-8CD8-2DC2559A16C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0613" y="1990800"/>
            <a:ext cx="5004000" cy="3708000"/>
          </a:xfrm>
        </p:spPr>
        <p:txBody>
          <a:bodyPr/>
          <a:lstStyle>
            <a:lvl1pPr marL="126000" indent="-126000">
              <a:buClrTx/>
              <a:defRPr sz="1800"/>
            </a:lvl1pPr>
            <a:lvl2pPr marL="450000" indent="-108000">
              <a:buClrTx/>
              <a:defRPr sz="1600"/>
            </a:lvl2pPr>
            <a:lvl3pPr marL="810000" indent="-108000">
              <a:buClrTx/>
              <a:defRPr sz="1400"/>
            </a:lvl3pPr>
            <a:lvl4pPr marL="1152000" indent="-90000">
              <a:buClrTx/>
              <a:defRPr sz="1200"/>
            </a:lvl4pPr>
            <a:lvl5pPr marL="1512000" indent="-90000">
              <a:buClrTx/>
              <a:defRPr sz="1000"/>
            </a:lvl5pPr>
            <a:lvl6pPr marL="1872000">
              <a:buClrTx/>
              <a:defRPr sz="1000"/>
            </a:lvl6pPr>
            <a:lvl7pPr marL="2232000">
              <a:buClrTx/>
              <a:defRPr sz="1000"/>
            </a:lvl7pPr>
            <a:lvl8pPr marL="2592000">
              <a:buClrTx/>
              <a:defRPr sz="1000"/>
            </a:lvl8pPr>
            <a:lvl9pPr marL="2952000">
              <a:buClrTx/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320967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illede 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70818981" name="Logoimage" descr="{&quot;templafy&quot;:{&quot;id&quot;:&quot;c259eece-f5f7-4acc-b4e1-4de30d3dd3d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351333465" name="ExtralogoBottomimage" descr="{&quot;templafy&quot;:{&quot;id&quot;:&quot;1b0afb3b-fe92-49bd-be7a-22d68d54022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420509835" name="ExtralogoTopimage" descr="{&quot;templafy&quot;:{&quot;id&quot;:&quot;709012a8-584b-4def-9c30-ac355dace9e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2350f99d-794e-41e0-a994-549b5eee2767&quot;}}">
            <a:extLst>
              <a:ext uri="{FF2B5EF4-FFF2-40B4-BE49-F238E27FC236}">
                <a16:creationId xmlns:a16="http://schemas.microsoft.com/office/drawing/2014/main" id="{DF71BBB0-C73F-872B-2579-3887B40AC69F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0" name="Titel" descr="{&quot;templafy&quot;:{&quot;id&quot;:&quot;282e3a56-805c-400c-9e00-8ccc8434d081&quot;}}">
            <a:extLst>
              <a:ext uri="{FF2B5EF4-FFF2-40B4-BE49-F238E27FC236}">
                <a16:creationId xmlns:a16="http://schemas.microsoft.com/office/drawing/2014/main" id="{E011F6EF-9285-EE1F-E3AE-A25E66535DB6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b2e031c8-5d9e-4406-9a5b-a1b216a5e90b&quot;}}">
            <a:extLst>
              <a:ext uri="{FF2B5EF4-FFF2-40B4-BE49-F238E27FC236}">
                <a16:creationId xmlns:a16="http://schemas.microsoft.com/office/drawing/2014/main" id="{19597770-8C61-6EDD-1A3F-60F7871D65F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Dato" descr="{&quot;templafy&quot;:{&quot;id&quot;:&quot;827194a4-2e81-4fee-ac51-d5a2bfcab5a2&quot;}}">
            <a:extLst>
              <a:ext uri="{FF2B5EF4-FFF2-40B4-BE49-F238E27FC236}">
                <a16:creationId xmlns:a16="http://schemas.microsoft.com/office/drawing/2014/main" id="{36B6A311-0DEE-D2F6-45DE-AD5FCB8DC9F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CenterFreeText" descr="{&quot;templafy&quot;:{&quot;id&quot;:&quot;ce4b6488-1e94-4149-8d1f-9f27cb238983&quot;}}">
            <a:extLst>
              <a:ext uri="{FF2B5EF4-FFF2-40B4-BE49-F238E27FC236}">
                <a16:creationId xmlns:a16="http://schemas.microsoft.com/office/drawing/2014/main" id="{20904CD1-6F68-5B4E-E10A-CB381C30BFD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4" name="Center" descr="{&quot;templafy&quot;:{&quot;id&quot;:&quot;aeaa6cba-fad3-4393-ab02-1b4313b0f125&quot;}}" hidden="1">
            <a:extLst>
              <a:ext uri="{FF2B5EF4-FFF2-40B4-BE49-F238E27FC236}">
                <a16:creationId xmlns:a16="http://schemas.microsoft.com/office/drawing/2014/main" id="{F65B4CA0-F756-7944-D523-961E83DA5E1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872078"/>
            <a:ext cx="5005388" cy="8269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27126" y="1990800"/>
            <a:ext cx="5005388" cy="3708000"/>
          </a:xfrm>
        </p:spPr>
        <p:txBody>
          <a:bodyPr/>
          <a:lstStyle>
            <a:lvl1pPr marL="270000" indent="-270000">
              <a:defRPr baseline="0">
                <a:solidFill>
                  <a:schemeClr val="tx1"/>
                </a:solidFill>
              </a:defRPr>
            </a:lvl1pPr>
            <a:lvl2pPr marL="630000" indent="-270000">
              <a:defRPr>
                <a:solidFill>
                  <a:schemeClr val="tx1"/>
                </a:solidFill>
              </a:defRPr>
            </a:lvl2pPr>
            <a:lvl3pPr marL="936000" indent="-234000">
              <a:defRPr>
                <a:solidFill>
                  <a:schemeClr val="tx1"/>
                </a:solidFill>
              </a:defRPr>
            </a:lvl3pPr>
            <a:lvl4pPr marL="1296000" indent="-216000">
              <a:defRPr>
                <a:solidFill>
                  <a:schemeClr val="tx1"/>
                </a:solidFill>
              </a:defRPr>
            </a:lvl4pPr>
            <a:lvl5pPr marL="1656000" indent="-216000">
              <a:defRPr>
                <a:solidFill>
                  <a:schemeClr val="tx1"/>
                </a:solidFill>
              </a:defRPr>
            </a:lvl5pPr>
            <a:lvl6pPr marL="1818000" indent="0">
              <a:buNone/>
              <a:defRPr>
                <a:solidFill>
                  <a:schemeClr val="tx1"/>
                </a:solidFill>
              </a:defRPr>
            </a:lvl6pPr>
            <a:lvl7pPr marL="2178000" indent="0">
              <a:buNone/>
              <a:defRPr>
                <a:solidFill>
                  <a:schemeClr val="tx1"/>
                </a:solidFill>
              </a:defRPr>
            </a:lvl7pPr>
            <a:lvl8pPr marL="2538000" indent="0">
              <a:buNone/>
              <a:defRPr>
                <a:solidFill>
                  <a:schemeClr val="tx1"/>
                </a:solidFill>
              </a:defRPr>
            </a:lvl8pPr>
            <a:lvl9pPr marL="2538000" indent="0"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8"/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900000" bIns="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D91626-5CE5-262B-2D03-BBA2C05D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51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9515717" name="Logoimage" descr="{&quot;templafy&quot;:{&quot;id&quot;:&quot;c7912957-4bb4-4a47-9fc1-1243acdc80c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872102168" name="ExtralogoTopimage" descr="{&quot;templafy&quot;:{&quot;id&quot;:&quot;a3bb2317-ddbd-4e86-ba36-b21b8739ab5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065835306" name="ExtralogoBottomimage" descr="{&quot;templafy&quot;:{&quot;id&quot;:&quot;44ce4f07-d1b0-48cd-a739-b8af772a314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8" name="Virksomhed" descr="{&quot;templafy&quot;:{&quot;id&quot;:&quot;7b20aeb8-2eca-4292-94f1-a7fc676f7c35&quot;}}">
            <a:extLst>
              <a:ext uri="{FF2B5EF4-FFF2-40B4-BE49-F238E27FC236}">
                <a16:creationId xmlns:a16="http://schemas.microsoft.com/office/drawing/2014/main" id="{B392F202-0E27-8777-890A-4BCF80949218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2" name="Titel" descr="{&quot;templafy&quot;:{&quot;id&quot;:&quot;a242be76-cd11-493a-b45b-bf9862f43e6f&quot;}}">
            <a:extLst>
              <a:ext uri="{FF2B5EF4-FFF2-40B4-BE49-F238E27FC236}">
                <a16:creationId xmlns:a16="http://schemas.microsoft.com/office/drawing/2014/main" id="{651D6CA8-B6F1-3799-7F00-8456219A908E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d9fa59d1-7f8e-4f5c-914c-d72a9cfbda19&quot;}}">
            <a:extLst>
              <a:ext uri="{FF2B5EF4-FFF2-40B4-BE49-F238E27FC236}">
                <a16:creationId xmlns:a16="http://schemas.microsoft.com/office/drawing/2014/main" id="{2339CBE2-F71F-132D-7F48-32D3BF8CA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Dato" descr="{&quot;templafy&quot;:{&quot;id&quot;:&quot;105aa3e7-e17d-4715-9559-31b8a2ab3e0b&quot;}}">
            <a:extLst>
              <a:ext uri="{FF2B5EF4-FFF2-40B4-BE49-F238E27FC236}">
                <a16:creationId xmlns:a16="http://schemas.microsoft.com/office/drawing/2014/main" id="{968B9867-07C7-D56E-45C2-24AA50BFB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5" name="CenterFreeText" descr="{&quot;templafy&quot;:{&quot;id&quot;:&quot;0b9ffac7-94af-461d-a90a-46949286d4e7&quot;}}">
            <a:extLst>
              <a:ext uri="{FF2B5EF4-FFF2-40B4-BE49-F238E27FC236}">
                <a16:creationId xmlns:a16="http://schemas.microsoft.com/office/drawing/2014/main" id="{E0B57D99-E147-D482-C490-B5FEAD622B1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6" name="Center" descr="{&quot;templafy&quot;:{&quot;id&quot;:&quot;099b0200-0613-4fa0-9dc4-efdb72298df7&quot;}}" hidden="1">
            <a:extLst>
              <a:ext uri="{FF2B5EF4-FFF2-40B4-BE49-F238E27FC236}">
                <a16:creationId xmlns:a16="http://schemas.microsoft.com/office/drawing/2014/main" id="{4ECF457C-BCB3-A46C-26AB-05547CA4F54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699200"/>
            <a:ext cx="10371275" cy="828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27126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3747600"/>
            <a:ext cx="500400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76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E4D84-1001-18C0-92D5-2BCBD890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750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farvet baggrun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54353405" name="ExtralogoTopimage" descr="{&quot;templafy&quot;:{&quot;id&quot;:&quot;a375fef1-ef89-4dde-854e-7843cc91d4b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419517815" name="ExtralogoBottomimage" descr="{&quot;templafy&quot;:{&quot;id&quot;:&quot;4a2524b5-4668-40a1-9a8f-911a932a982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0" name="Titel" descr="{&quot;templafy&quot;:{&quot;id&quot;:&quot;582dd10a-5563-497f-b2c3-f4bbc08d6bed&quot;}}">
            <a:extLst>
              <a:ext uri="{FF2B5EF4-FFF2-40B4-BE49-F238E27FC236}">
                <a16:creationId xmlns:a16="http://schemas.microsoft.com/office/drawing/2014/main" id="{5233E184-459D-75ED-9991-496EA25C2E6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f61577b5-d921-4bf9-aee0-f7ba11277481&quot;}}">
            <a:extLst>
              <a:ext uri="{FF2B5EF4-FFF2-40B4-BE49-F238E27FC236}">
                <a16:creationId xmlns:a16="http://schemas.microsoft.com/office/drawing/2014/main" id="{00617ADF-C1D2-1B95-D51C-4DB7A2A7431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Dato" descr="{&quot;templafy&quot;:{&quot;id&quot;:&quot;c65fc0f9-e5f6-4b46-86c0-825bba6dfb8b&quot;}}">
            <a:extLst>
              <a:ext uri="{FF2B5EF4-FFF2-40B4-BE49-F238E27FC236}">
                <a16:creationId xmlns:a16="http://schemas.microsoft.com/office/drawing/2014/main" id="{C6DE31FA-BAC9-F5B8-A779-A0015AD37F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AB180-EBD6-93D3-6B28-93036C5B9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700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83F8E170-69DF-4972-9F60-F68F14D6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99031054" name="ExtralogoBottomimage" descr="{&quot;templafy&quot;:{&quot;id&quot;:&quot;9b456eb4-dd33-4b45-9926-6b78b892123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909612373" name="ExtralogoTopimage" descr="{&quot;templafy&quot;:{&quot;id&quot;:&quot;be0bdc65-c30a-46af-a89e-a88d251c290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91e9debb-0d1c-4d1d-b130-ba8394cee2a5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8be5d360-7b94-4e64-afea-9e122636be0b&quot;}}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0c898abd-5f96-47d6-9652-ec39e635cf73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7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">
            <a:extLst>
              <a:ext uri="{FF2B5EF4-FFF2-40B4-BE49-F238E27FC236}">
                <a16:creationId xmlns:a16="http://schemas.microsoft.com/office/drawing/2014/main" id="{30FDFCA5-769A-03D9-8D57-051DA19D2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" name="Dato">
            <a:extLst>
              <a:ext uri="{FF2B5EF4-FFF2-40B4-BE49-F238E27FC236}">
                <a16:creationId xmlns:a16="http://schemas.microsoft.com/office/drawing/2014/main" id="{1E512A54-83E1-61C2-C416-D88B7315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683C752-88D7-4AD3-AF5E-81075EDE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74000"/>
            <a:ext cx="12191999" cy="248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pic>
        <p:nvPicPr>
          <p:cNvPr id="1081553364" name="Logoimage" descr="{&quot;templafy&quot;:{&quot;id&quot;:&quot;103871fb-9aa9-4705-b95f-2193bf71b92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71191306" name="ExtralogoBottomimage" descr="{&quot;templafy&quot;:{&quot;id&quot;:&quot;351621c4-fa74-43df-9b5f-f923b46553e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2042273108" name="ExtralogoTopimage" descr="{&quot;templafy&quot;:{&quot;id&quot;:&quot;9fda02f5-1ad5-4fe3-a8c6-2cc2138b422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7b2223e9-99e3-4e48-a834-7013eb1df360&quot;}}">
            <a:extLst>
              <a:ext uri="{FF2B5EF4-FFF2-40B4-BE49-F238E27FC236}">
                <a16:creationId xmlns:a16="http://schemas.microsoft.com/office/drawing/2014/main" id="{4C8B9C52-5E61-26E2-7752-AA8ECBDB6F34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901b7a26-1296-4ff8-97f8-f025403bd987&quot;}}">
            <a:extLst>
              <a:ext uri="{FF2B5EF4-FFF2-40B4-BE49-F238E27FC236}">
                <a16:creationId xmlns:a16="http://schemas.microsoft.com/office/drawing/2014/main" id="{D259977B-E08A-8DF3-6E8E-7C57AFD486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d5f22da7-c2df-403f-af9b-f654ea21c675&quot;}}">
            <a:extLst>
              <a:ext uri="{FF2B5EF4-FFF2-40B4-BE49-F238E27FC236}">
                <a16:creationId xmlns:a16="http://schemas.microsoft.com/office/drawing/2014/main" id="{6FFEEA08-0860-E6BC-452F-1A5E74ED0CB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CenterFreeText" descr="{&quot;templafy&quot;:{&quot;id&quot;:&quot;6a6d60f0-8d40-4c67-ab48-3cd9a6f9be4b&quot;}}">
            <a:extLst>
              <a:ext uri="{FF2B5EF4-FFF2-40B4-BE49-F238E27FC236}">
                <a16:creationId xmlns:a16="http://schemas.microsoft.com/office/drawing/2014/main" id="{907DF260-024D-3D30-B302-DFEBAA33423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4" name="Center" descr="{&quot;templafy&quot;:{&quot;id&quot;:&quot;62454c2c-e97f-4d2e-be0f-455dee052b60&quot;}}" hidden="1">
            <a:extLst>
              <a:ext uri="{FF2B5EF4-FFF2-40B4-BE49-F238E27FC236}">
                <a16:creationId xmlns:a16="http://schemas.microsoft.com/office/drawing/2014/main" id="{6D6FD68E-FB65-4475-5C37-6433AF7062A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Virksomhed" descr="{&quot;templafy&quot;:{&quot;id&quot;:&quot;cf59365b-d745-4f2a-925f-14be77b35e67&quot;}}">
            <a:extLst>
              <a:ext uri="{FF2B5EF4-FFF2-40B4-BE49-F238E27FC236}">
                <a16:creationId xmlns:a16="http://schemas.microsoft.com/office/drawing/2014/main" id="{AE40CD7D-1680-5D21-FB55-DCF9B78C0C7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3B42D70-D59C-2FA4-CA43-55437102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35854"/>
            <a:ext cx="12192000" cy="3545147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4595C0FA-AA7D-4727-B042-A050A2C8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669163"/>
            <a:ext cx="10371275" cy="1028375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 i en eller to linjer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737F8AC-7DB9-0C6B-6F24-28C5D7ADB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6545"/>
            <a:ext cx="12192000" cy="3546956"/>
          </a:xfrm>
        </p:spPr>
        <p:txBody>
          <a:bodyPr tIns="900000" anchor="ctr" anchorCtr="1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2B3B7B-B901-C646-1EEB-3968748BD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265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da-DK" smtClean="0"/>
              <a:pPr algn="r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08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 hidden="1">
            <a:extLst>
              <a:ext uri="{FF2B5EF4-FFF2-40B4-BE49-F238E27FC236}">
                <a16:creationId xmlns:a16="http://schemas.microsoft.com/office/drawing/2014/main" id="{E9AB7E8A-3902-63AB-0F23-C20AA8BB7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9" name="Dato" hidden="1">
            <a:extLst>
              <a:ext uri="{FF2B5EF4-FFF2-40B4-BE49-F238E27FC236}">
                <a16:creationId xmlns:a16="http://schemas.microsoft.com/office/drawing/2014/main" id="{F5A73DD7-44FA-3E46-24CD-2153A3381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70401408" name="Logoimage" descr="{&quot;templafy&quot;:{&quot;id&quot;:&quot;881ec41a-366f-4c17-acb6-bef8b7dba14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697673641" name="ExtralogoBottomimage" descr="{&quot;templafy&quot;:{&quot;id&quot;:&quot;c76d19d6-6c64-4cd6-87f5-40fd465c16b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717371933" name="ExtralogoTopimage" descr="{&quot;templafy&quot;:{&quot;id&quot;:&quot;8ad500a6-8262-4f4b-953a-f247e232623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8" name="Virksomhed" descr="{&quot;templafy&quot;:{&quot;id&quot;:&quot;8bd8ef37-af62-4d77-9ef9-64df3b6c5445&quot;}}">
            <a:extLst>
              <a:ext uri="{FF2B5EF4-FFF2-40B4-BE49-F238E27FC236}">
                <a16:creationId xmlns:a16="http://schemas.microsoft.com/office/drawing/2014/main" id="{7402D21C-A72A-119A-5A49-5B89CDAD2A27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2" name="Titel" descr="{&quot;templafy&quot;:{&quot;id&quot;:&quot;0f413897-9be6-43f8-b2fd-b59b86496579&quot;}}">
            <a:extLst>
              <a:ext uri="{FF2B5EF4-FFF2-40B4-BE49-F238E27FC236}">
                <a16:creationId xmlns:a16="http://schemas.microsoft.com/office/drawing/2014/main" id="{AECAD273-CC76-400F-E654-CD34991C557B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f5603db1-6eb3-4291-96d7-f21db206224d&quot;}}">
            <a:extLst>
              <a:ext uri="{FF2B5EF4-FFF2-40B4-BE49-F238E27FC236}">
                <a16:creationId xmlns:a16="http://schemas.microsoft.com/office/drawing/2014/main" id="{530754C7-7382-2C4B-DBA5-28B1789A694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Dato" descr="{&quot;templafy&quot;:{&quot;id&quot;:&quot;c2f6a75b-0bc5-4bd1-bb36-37f17274ff74&quot;}}">
            <a:extLst>
              <a:ext uri="{FF2B5EF4-FFF2-40B4-BE49-F238E27FC236}">
                <a16:creationId xmlns:a16="http://schemas.microsoft.com/office/drawing/2014/main" id="{27CB55CB-A90C-33C8-AB95-CFD9DF73188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7" name="CenterFreeText" descr="{&quot;templafy&quot;:{&quot;id&quot;:&quot;df9d1e05-c07a-431b-a708-bab93354ada0&quot;}}">
            <a:extLst>
              <a:ext uri="{FF2B5EF4-FFF2-40B4-BE49-F238E27FC236}">
                <a16:creationId xmlns:a16="http://schemas.microsoft.com/office/drawing/2014/main" id="{3ECD29F8-90E2-D6ED-5E55-66EEF559748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5" name="Center" descr="{&quot;templafy&quot;:{&quot;id&quot;:&quot;9b3b05e4-86d2-430c-9642-ed0570b6b6b9&quot;}}" hidden="1">
            <a:extLst>
              <a:ext uri="{FF2B5EF4-FFF2-40B4-BE49-F238E27FC236}">
                <a16:creationId xmlns:a16="http://schemas.microsoft.com/office/drawing/2014/main" id="{61DB617C-0769-BCA8-9610-FF7B75B654F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7497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27125" y="1989137"/>
            <a:ext cx="10371275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BA5166-5C3A-4087-CB96-55F6CE4E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09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2B544D-C764-496F-9EE3-CAD342BB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11833113" name="Logoimage" descr="{&quot;templafy&quot;:{&quot;id&quot;:&quot;e08de00f-7aec-447d-bf9f-5aa82687e0c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346851317" name="ExtralogoBottomimage" descr="{&quot;templafy&quot;:{&quot;id&quot;:&quot;71a1ed9e-6f4d-4c90-afab-1d5bf97a6e4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771420107" name="ExtralogoTopimage" descr="{&quot;templafy&quot;:{&quot;id&quot;:&quot;fb5d1ee1-8cae-49ba-b2c9-5624e66bfbd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9" name="Virksomhed" descr="{&quot;templafy&quot;:{&quot;id&quot;:&quot;fe327165-01e1-4e0d-b45c-e89a302d5080&quot;}}">
            <a:extLst>
              <a:ext uri="{FF2B5EF4-FFF2-40B4-BE49-F238E27FC236}">
                <a16:creationId xmlns:a16="http://schemas.microsoft.com/office/drawing/2014/main" id="{096A4956-C3DA-677E-8A5D-E114BBD7A03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3" name="Titel" descr="{&quot;templafy&quot;:{&quot;id&quot;:&quot;916f28db-048a-421c-b52f-9570ceee1395&quot;}}">
            <a:extLst>
              <a:ext uri="{FF2B5EF4-FFF2-40B4-BE49-F238E27FC236}">
                <a16:creationId xmlns:a16="http://schemas.microsoft.com/office/drawing/2014/main" id="{E540840C-DF6F-F6A3-8AA9-F3D24AAE030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Navn" descr="{&quot;templafy&quot;:{&quot;id&quot;:&quot;c119850f-9195-4feb-aeb4-71a895c5c124&quot;}}">
            <a:extLst>
              <a:ext uri="{FF2B5EF4-FFF2-40B4-BE49-F238E27FC236}">
                <a16:creationId xmlns:a16="http://schemas.microsoft.com/office/drawing/2014/main" id="{8921EA11-4BE7-ACD7-E1DF-415FB777F6C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5" name="Dato" descr="{&quot;templafy&quot;:{&quot;id&quot;:&quot;1489bb5d-03fd-41df-b0e9-41c719d37c42&quot;}}">
            <a:extLst>
              <a:ext uri="{FF2B5EF4-FFF2-40B4-BE49-F238E27FC236}">
                <a16:creationId xmlns:a16="http://schemas.microsoft.com/office/drawing/2014/main" id="{8C1D7A74-0007-DCA4-72C3-B32C9BA5984C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CenterFreeText" descr="{&quot;templafy&quot;:{&quot;id&quot;:&quot;3f98454e-2682-4cd4-9fdf-4ef3b7df240e&quot;}}">
            <a:extLst>
              <a:ext uri="{FF2B5EF4-FFF2-40B4-BE49-F238E27FC236}">
                <a16:creationId xmlns:a16="http://schemas.microsoft.com/office/drawing/2014/main" id="{029D1C94-E9A0-055F-FC60-5357C133711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6" name="Center" descr="{&quot;templafy&quot;:{&quot;id&quot;:&quot;25d85ec0-81f3-4e28-b590-d89416c31fdc&quot;}}" hidden="1">
            <a:extLst>
              <a:ext uri="{FF2B5EF4-FFF2-40B4-BE49-F238E27FC236}">
                <a16:creationId xmlns:a16="http://schemas.microsoft.com/office/drawing/2014/main" id="{AB963842-5979-0D2F-5B98-5EFB1C3888F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27126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93252F-E572-015C-6516-C605E28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4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 hidden="1">
            <a:extLst>
              <a:ext uri="{FF2B5EF4-FFF2-40B4-BE49-F238E27FC236}">
                <a16:creationId xmlns:a16="http://schemas.microsoft.com/office/drawing/2014/main" id="{1FA1019E-E4A6-F017-D22C-7EA82B3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3915DFF8-A0B1-A68F-EA50-E9722FA9BCB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29413298-8523-18A7-DC35-1D3D141EC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54721811" name="Logoimage" descr="{&quot;templafy&quot;:{&quot;id&quot;:&quot;f9c6be85-05d8-44d9-a587-2de30a678c5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66bcae31-d982-4226-85cb-3a7975e09296&quot;}}">
            <a:extLst>
              <a:ext uri="{FF2B5EF4-FFF2-40B4-BE49-F238E27FC236}">
                <a16:creationId xmlns:a16="http://schemas.microsoft.com/office/drawing/2014/main" id="{6E4177D0-4ECE-5C88-3CD9-7D2BFE07B0E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5" name="CenterFreeText" descr="{&quot;templafy&quot;:{&quot;id&quot;:&quot;03f10a4c-7f3c-4f4e-8cbc-8cef66b4444f&quot;}}">
            <a:extLst>
              <a:ext uri="{FF2B5EF4-FFF2-40B4-BE49-F238E27FC236}">
                <a16:creationId xmlns:a16="http://schemas.microsoft.com/office/drawing/2014/main" id="{01CB1B7D-78A2-0E38-CFA0-5CD8704FF68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6" name="Center" descr="{&quot;templafy&quot;:{&quot;id&quot;:&quot;988fb20c-c916-4f6f-9afd-183e7ae403ae&quot;}}" hidden="1">
            <a:extLst>
              <a:ext uri="{FF2B5EF4-FFF2-40B4-BE49-F238E27FC236}">
                <a16:creationId xmlns:a16="http://schemas.microsoft.com/office/drawing/2014/main" id="{675E03B9-58B8-50D7-EA99-F55BAB38154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097919302" name="ExtralogoTopimage" descr="{&quot;templafy&quot;:{&quot;id&quot;:&quot;c82f18d8-6cff-4cc8-8b2d-7815565e8b5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381713450" name="ExtralogoBottomimage" descr="{&quot;templafy&quot;:{&quot;id&quot;:&quot;55f113cc-fab1-4649-b236-aa80d019638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2" name="Titel" descr="{&quot;templafy&quot;:{&quot;id&quot;:&quot;c9a862ed-1739-4dbd-a389-223a71c5af5a&quot;}}">
            <a:extLst>
              <a:ext uri="{FF2B5EF4-FFF2-40B4-BE49-F238E27FC236}">
                <a16:creationId xmlns:a16="http://schemas.microsoft.com/office/drawing/2014/main" id="{390EF528-08DA-F48D-6792-7556302B9D7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8df84ac3-de17-47cc-9298-865d50ca5fb7&quot;}}">
            <a:extLst>
              <a:ext uri="{FF2B5EF4-FFF2-40B4-BE49-F238E27FC236}">
                <a16:creationId xmlns:a16="http://schemas.microsoft.com/office/drawing/2014/main" id="{FC70ECC4-F086-4338-54CC-B924F0AD4CF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Dato" descr="{&quot;templafy&quot;:{&quot;id&quot;:&quot;fa7fedfd-6434-4917-874b-d468a3620a11&quot;}}">
            <a:extLst>
              <a:ext uri="{FF2B5EF4-FFF2-40B4-BE49-F238E27FC236}">
                <a16:creationId xmlns:a16="http://schemas.microsoft.com/office/drawing/2014/main" id="{435EFA30-834E-5872-DC4D-0C66F0CBD6F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06F69D-D578-9942-BE77-6C6868C8C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535F46E-4C71-DB2B-F6F1-3B9D207067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6" y="1989138"/>
            <a:ext cx="3214800" cy="3708400"/>
          </a:xfrm>
        </p:spPr>
        <p:txBody>
          <a:bodyPr vert="horz" lIns="0" tIns="0" rIns="0" bIns="0" rtlCol="0">
            <a:noAutofit/>
          </a:bodyPr>
          <a:lstStyle>
            <a:lvl1pPr marL="126000" indent="-126000">
              <a:defRPr lang="da-DK" sz="1800" noProof="0" dirty="0"/>
            </a:lvl1pPr>
            <a:lvl2pPr marL="450000" indent="-108000">
              <a:defRPr lang="da-DK" sz="1600" noProof="0" dirty="0"/>
            </a:lvl2pPr>
            <a:lvl3pPr marL="810000" indent="-108000">
              <a:defRPr lang="da-DK" sz="1400" noProof="0" dirty="0"/>
            </a:lvl3pPr>
            <a:lvl4pPr marL="1152000" indent="-90000">
              <a:defRPr lang="da-DK" sz="1200" noProof="0" dirty="0"/>
            </a:lvl4pPr>
            <a:lvl5pPr marL="1512000" indent="-90000">
              <a:defRPr lang="da-DK" sz="1000" noProof="0" dirty="0"/>
            </a:lvl5pPr>
            <a:lvl6pPr marL="1872000">
              <a:defRPr lang="da-DK" sz="1000" noProof="0" dirty="0"/>
            </a:lvl6pPr>
            <a:lvl7pPr marL="2232000">
              <a:defRPr lang="da-DK" sz="1000" noProof="0" dirty="0"/>
            </a:lvl7pPr>
            <a:lvl8pPr marL="2592000">
              <a:defRPr lang="da-DK" sz="1000" noProof="0" dirty="0"/>
            </a:lvl8pPr>
            <a:lvl9pPr marL="2952000">
              <a:defRPr lang="da-DK" sz="1000" noProof="0" dirty="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49E6F244-DD0A-5385-CD38-6B185CA84A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5526" y="1989138"/>
            <a:ext cx="3214800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F2C22B-7939-93E1-838F-A77CA8AC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83926" y="1989138"/>
            <a:ext cx="3214800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734">
          <p15:clr>
            <a:srgbClr val="A4A3A4"/>
          </p15:clr>
        </p15:guide>
        <p15:guide id="3" pos="2963">
          <p15:clr>
            <a:srgbClr val="A4A3A4"/>
          </p15:clr>
        </p15:guide>
        <p15:guide id="4" pos="4988">
          <p15:clr>
            <a:srgbClr val="A4A3A4"/>
          </p15:clr>
        </p15:guide>
        <p15:guide id="5" pos="5215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 hidden="1">
            <a:extLst>
              <a:ext uri="{FF2B5EF4-FFF2-40B4-BE49-F238E27FC236}">
                <a16:creationId xmlns:a16="http://schemas.microsoft.com/office/drawing/2014/main" id="{D6E8FA21-6E2F-6595-2596-174E419C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Date Placeholder 4" hidden="1">
            <a:extLst>
              <a:ext uri="{FF2B5EF4-FFF2-40B4-BE49-F238E27FC236}">
                <a16:creationId xmlns:a16="http://schemas.microsoft.com/office/drawing/2014/main" id="{E99B5C91-2C19-9947-3DA4-3BA27332281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E31414-1225-47F8-9252-4C3DEBA23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49351772" name="Logoimage" descr="{&quot;templafy&quot;:{&quot;id&quot;:&quot;f4fb34d1-bed0-417f-9e07-47eba2921f2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4274c7e8-518b-4861-b9a0-745e099a1a83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2" name="CenterFreeText" descr="{&quot;templafy&quot;:{&quot;id&quot;:&quot;d1472e32-7b0f-47ff-bf78-839289bef864&quot;}}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3" name="Center" descr="{&quot;templafy&quot;:{&quot;id&quot;:&quot;8d0d6fe0-c9ea-410c-bbf7-8f683eba6b18&quot;}}" hidden="1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022564240" name="ExtralogoTopimage" descr="{&quot;templafy&quot;:{&quot;id&quot;:&quot;c6df001a-f842-4c39-b494-0d204311ab1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514673096" name="ExtralogoBottomimage" descr="{&quot;templafy&quot;:{&quot;id&quot;:&quot;eb468969-8962-4a35-8e7a-dc689c3f72a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ef763370-2e24-4c50-bd55-a9742b8165db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1480190f-6a64-4507-8448-d52a51c3ccde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9" name="Dato" descr="{&quot;templafy&quot;:{&quot;id&quot;:&quot;c937db82-cac7-44bd-8759-a4afc061bc54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- billede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 hidden="1">
            <a:extLst>
              <a:ext uri="{FF2B5EF4-FFF2-40B4-BE49-F238E27FC236}">
                <a16:creationId xmlns:a16="http://schemas.microsoft.com/office/drawing/2014/main" id="{A0298306-FEFE-FC79-BDB9-82F0800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Date Placeholder 4" hidden="1">
            <a:extLst>
              <a:ext uri="{FF2B5EF4-FFF2-40B4-BE49-F238E27FC236}">
                <a16:creationId xmlns:a16="http://schemas.microsoft.com/office/drawing/2014/main" id="{C513C651-498D-86FD-657D-5909DA7ABB5F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4" name="Rektangel 19">
            <a:extLst>
              <a:ext uri="{FF2B5EF4-FFF2-40B4-BE49-F238E27FC236}">
                <a16:creationId xmlns:a16="http://schemas.microsoft.com/office/drawing/2014/main" id="{A546CCD1-DD8D-BDB4-0758-7C786C63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99585488" name="Logoimage" descr="{&quot;templafy&quot;:{&quot;id&quot;:&quot;04b04f08-d4f3-48b3-842d-c225e53445a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6c568c31-197b-4e9f-8736-66637eecff17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2" name="CenterFreeText" descr="{&quot;templafy&quot;:{&quot;id&quot;:&quot;352d7a9f-74bf-4fe7-9289-48707b65805a&quot;}}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3" name="Center" descr="{&quot;templafy&quot;:{&quot;id&quot;:&quot;23810c69-1be7-4a30-9731-74fc1a56368a&quot;}}" hidden="1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505381124" name="ExtralogoTopimage" descr="{&quot;templafy&quot;:{&quot;id&quot;:&quot;024c17bf-f715-4faa-b004-e025e014c70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749668121" name="ExtralogoBottomimage" descr="{&quot;templafy&quot;:{&quot;id&quot;:&quot;e0e84b74-3412-43e0-894e-90ab64a5f5e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e292816c-a16c-4a43-9229-bc20f64041c8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52ad06f6-8897-4afd-abd1-688e09ae6ebd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9" name="Dato" descr="{&quot;templafy&quot;:{&quot;id&quot;:&quot;5614ee99-ecba-4061-ab34-6c1c70283486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8B1C1857-CF7F-4FB3-D4BA-AD6EF25A5F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27124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17" name="Pladsholder til billede 3">
            <a:extLst>
              <a:ext uri="{FF2B5EF4-FFF2-40B4-BE49-F238E27FC236}">
                <a16:creationId xmlns:a16="http://schemas.microsoft.com/office/drawing/2014/main" id="{2ECD75EE-FA66-41A2-A757-AB1AFB10157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10323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54F2624D-77EB-CC8D-8E80-D062C6AE71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1288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CF000555-F63D-737C-05B0-6D976BDBCC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5750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4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illede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307BEAD-FDC0-4FB2-B49D-C1D92AB6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7326820" name="Logoimage" descr="{&quot;templafy&quot;:{&quot;id&quot;:&quot;09eee0f8-99ae-4b55-b365-4b5722d9846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119568697" name="ExtralogoBottomimage" descr="{&quot;templafy&quot;:{&quot;id&quot;:&quot;c68c1d03-a0e5-473c-ab03-a42eb24341d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274915713" name="ExtralogoTopimage" descr="{&quot;templafy&quot;:{&quot;id&quot;:&quot;6c016217-b13a-47b6-b658-c0f8693abf4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6" name="Virksomhed" descr="{&quot;templafy&quot;:{&quot;id&quot;:&quot;fbac1c43-a9b8-44b1-8660-5ecd347eb460&quot;}}">
            <a:extLst>
              <a:ext uri="{FF2B5EF4-FFF2-40B4-BE49-F238E27FC236}">
                <a16:creationId xmlns:a16="http://schemas.microsoft.com/office/drawing/2014/main" id="{90006F38-D602-0464-468A-715320F0B9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0" name="Titel" descr="{&quot;templafy&quot;:{&quot;id&quot;:&quot;f46d2e36-0885-484c-a444-0c7eff9694f3&quot;}}">
            <a:extLst>
              <a:ext uri="{FF2B5EF4-FFF2-40B4-BE49-F238E27FC236}">
                <a16:creationId xmlns:a16="http://schemas.microsoft.com/office/drawing/2014/main" id="{E5392E6D-A960-0F47-F053-E72384FE6440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caf0f615-a4e7-4239-a73f-6a790220bef2&quot;}}">
            <a:extLst>
              <a:ext uri="{FF2B5EF4-FFF2-40B4-BE49-F238E27FC236}">
                <a16:creationId xmlns:a16="http://schemas.microsoft.com/office/drawing/2014/main" id="{31CB95FC-BC8A-D17B-B5A3-4093AA03C1A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Dato" descr="{&quot;templafy&quot;:{&quot;id&quot;:&quot;48080f68-98be-4cd9-8abb-327d978951dd&quot;}}">
            <a:extLst>
              <a:ext uri="{FF2B5EF4-FFF2-40B4-BE49-F238E27FC236}">
                <a16:creationId xmlns:a16="http://schemas.microsoft.com/office/drawing/2014/main" id="{2F2A97E3-54D3-A4A4-82DA-8BB45AA04A7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CenterFreeText" descr="{&quot;templafy&quot;:{&quot;id&quot;:&quot;cb577156-281b-4282-a3f9-c80d6a92ff89&quot;}}">
            <a:extLst>
              <a:ext uri="{FF2B5EF4-FFF2-40B4-BE49-F238E27FC236}">
                <a16:creationId xmlns:a16="http://schemas.microsoft.com/office/drawing/2014/main" id="{08B3095F-CB4F-0FC6-E258-E25EA00F174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4" name="Center" descr="{&quot;templafy&quot;:{&quot;id&quot;:&quot;58cdd510-0b4f-4041-b210-c0b57b7ec0b8&quot;}}" hidden="1">
            <a:extLst>
              <a:ext uri="{FF2B5EF4-FFF2-40B4-BE49-F238E27FC236}">
                <a16:creationId xmlns:a16="http://schemas.microsoft.com/office/drawing/2014/main" id="{05695839-992D-54F9-642A-759453F9B6D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939893EA-43B4-43AB-A2B1-5287FEB4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1700213"/>
            <a:ext cx="5005388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45" name="Pladsholder til indhold 3">
            <a:extLst>
              <a:ext uri="{FF2B5EF4-FFF2-40B4-BE49-F238E27FC236}">
                <a16:creationId xmlns:a16="http://schemas.microsoft.com/office/drawing/2014/main" id="{43C927C7-BB40-4957-B24E-6E831BCE2C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27124" y="2818800"/>
            <a:ext cx="5005389" cy="2880000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21" name="Pladsholder til billede 2">
            <a:extLst>
              <a:ext uri="{FF2B5EF4-FFF2-40B4-BE49-F238E27FC236}">
                <a16:creationId xmlns:a16="http://schemas.microsoft.com/office/drawing/2014/main" id="{9D1524E1-A0B6-4A31-98B3-230C59DD9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9BE1E5-66C4-5F11-5280-1C296585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42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4 x billede/graf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Rektangel 19">
            <a:extLst>
              <a:ext uri="{FF2B5EF4-FFF2-40B4-BE49-F238E27FC236}">
                <a16:creationId xmlns:a16="http://schemas.microsoft.com/office/drawing/2014/main" id="{59A81804-D36B-0D64-E30F-0B8B10E71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65412196" name="Logoimage" descr="{&quot;templafy&quot;:{&quot;id&quot;:&quot;379416f0-e3d5-4a5b-880d-d1a79740f19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938554583" name="ExtralogoBottomimage" descr="{&quot;templafy&quot;:{&quot;id&quot;:&quot;081c72f6-f0e5-4228-9776-40c32ccdbdc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606056057" name="ExtralogoTopimage" descr="{&quot;templafy&quot;:{&quot;id&quot;:&quot;d14fa40c-c739-4576-93f0-e1fb5e968e2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81d86843-74ea-4d49-91c6-fe8a18aa1566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>
                    <a:lumMod val="50000"/>
                  </a:schemeClr>
                </a:solidFill>
              </a:rPr>
              <a:t>Bispebjerg Hospital</a:t>
            </a:r>
          </a:p>
        </p:txBody>
      </p:sp>
      <p:sp>
        <p:nvSpPr>
          <p:cNvPr id="11" name="Titel" descr="{&quot;templafy&quot;:{&quot;id&quot;:&quot;1fcd50e2-e2dd-4bd7-b5d4-9cd565b077af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697a6189-8dde-4a9a-963a-5ad1505b7abb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Dato" descr="{&quot;templafy&quot;:{&quot;id&quot;:&quot;55dffebd-8bae-4b5b-b90a-0108502dac71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14" name="CenterFreeText" descr="{&quot;templafy&quot;:{&quot;id&quot;:&quot;5e278b94-5c64-492e-9430-c410f8f9b1fa&quot;}}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>
                    <a:lumMod val="50000"/>
                  </a:schemeClr>
                </a:solidFill>
              </a:rPr>
              <a:t>Afdeling for Lunge- og Infektionssygdomme</a:t>
            </a:r>
          </a:p>
        </p:txBody>
      </p:sp>
      <p:sp>
        <p:nvSpPr>
          <p:cNvPr id="15" name="Center" descr="{&quot;templafy&quot;:{&quot;id&quot;:&quot;edc197c7-533b-4fd6-a5c1-d50ef3cd342c&quot;}}" hidden="1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5004000" cy="190800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5152FEA7-4883-F8E4-1643-F888932B22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3070800"/>
            <a:ext cx="5004000" cy="262673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</p:txBody>
      </p:sp>
      <p:sp>
        <p:nvSpPr>
          <p:cNvPr id="18" name="Pladsholder til billede 2">
            <a:extLst>
              <a:ext uri="{FF2B5EF4-FFF2-40B4-BE49-F238E27FC236}">
                <a16:creationId xmlns:a16="http://schemas.microsoft.com/office/drawing/2014/main" id="{679FD232-1986-8B27-66F7-4586625CA3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98001" y="1"/>
            <a:ext cx="3299142" cy="2601606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9" name="Pladsholder til billede 3">
            <a:extLst>
              <a:ext uri="{FF2B5EF4-FFF2-40B4-BE49-F238E27FC236}">
                <a16:creationId xmlns:a16="http://schemas.microsoft.com/office/drawing/2014/main" id="{81561707-48CC-17B1-0A45-F4FF26B7D5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20279" y="1710417"/>
            <a:ext cx="1954097" cy="1611190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A0D0BD77-D8C7-35CE-E62E-889E3F6DCC4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1288" y="2961606"/>
            <a:ext cx="2193328" cy="275077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288001CD-12FE-142F-90D6-400597BB9B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7952" y="3681607"/>
            <a:ext cx="2490354" cy="240639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957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3748">
          <p15:clr>
            <a:srgbClr val="A4A3A4"/>
          </p15:clr>
        </p15:guide>
        <p15:guide id="3" pos="397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27124" y="872078"/>
            <a:ext cx="10371600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7125" y="1993524"/>
            <a:ext cx="10369549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3000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4" name="Dato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77" r:id="rId3"/>
    <p:sldLayoutId id="2147483678" r:id="rId4"/>
    <p:sldLayoutId id="2147483695" r:id="rId5"/>
    <p:sldLayoutId id="2147483696" r:id="rId6"/>
    <p:sldLayoutId id="2147483697" r:id="rId7"/>
    <p:sldLayoutId id="2147483679" r:id="rId8"/>
    <p:sldLayoutId id="2147483698" r:id="rId9"/>
    <p:sldLayoutId id="2147483699" r:id="rId10"/>
    <p:sldLayoutId id="2147483689" r:id="rId11"/>
    <p:sldLayoutId id="2147483690" r:id="rId12"/>
    <p:sldLayoutId id="2147483658" r:id="rId13"/>
    <p:sldLayoutId id="2147483692" r:id="rId14"/>
    <p:sldLayoutId id="2147483701" r:id="rId15"/>
    <p:sldLayoutId id="2147483682" r:id="rId16"/>
    <p:sldLayoutId id="2147483683" r:id="rId17"/>
    <p:sldLayoutId id="2147483686" r:id="rId18"/>
    <p:sldLayoutId id="2147483700" r:id="rId19"/>
    <p:sldLayoutId id="2147483702" r:id="rId2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  <p15:guide id="10" pos="710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A11EA-994F-434E-998B-8D504439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00" y="871200"/>
            <a:ext cx="10371600" cy="827497"/>
          </a:xfrm>
        </p:spPr>
        <p:txBody>
          <a:bodyPr anchor="b">
            <a:normAutofit/>
          </a:bodyPr>
          <a:lstStyle/>
          <a:p>
            <a:r>
              <a:rPr lang="da-DK" dirty="0"/>
              <a:t>Workshop omkring inhalationsmedicin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AA29778-57CE-CBED-0049-7C1291C46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762" y="1989137"/>
            <a:ext cx="7416000" cy="3708000"/>
          </a:xfrm>
          <a:prstGeom prst="rect">
            <a:avLst/>
          </a:prstGeom>
          <a:noFill/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53D04D-0928-40CA-8DBA-C844CF2EC9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4613" y="6300000"/>
            <a:ext cx="687386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DAB5548-7253-48D6-B95B-F3D312A72220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696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39654D4-5DAE-17F2-272C-C9C33757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44" y="493200"/>
            <a:ext cx="5060516" cy="5806800"/>
          </a:xfrm>
          <a:prstGeom prst="rect">
            <a:avLst/>
          </a:prstGeom>
        </p:spPr>
      </p:pic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99F41988-C46B-801D-5E50-48ECBCD8D5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78209" y="700457"/>
            <a:ext cx="4627317" cy="5457086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19AC788-2C53-EF17-0844-9BE1FEF583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A291DE65-AC3E-76D9-0A3A-A7FE2C414A11}"/>
              </a:ext>
            </a:extLst>
          </p:cNvPr>
          <p:cNvSpPr txBox="1"/>
          <p:nvPr/>
        </p:nvSpPr>
        <p:spPr>
          <a:xfrm>
            <a:off x="6096000" y="6300000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https://lungemedicin.dk/wp-content/uploads/2021/06/DLS-Checkliste-for-inhalationsteknik-v2-2020-1.pdf</a:t>
            </a:r>
          </a:p>
        </p:txBody>
      </p:sp>
    </p:spTree>
    <p:extLst>
      <p:ext uri="{BB962C8B-B14F-4D97-AF65-F5344CB8AC3E}">
        <p14:creationId xmlns:p14="http://schemas.microsoft.com/office/powerpoint/2010/main" val="368156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4101B-687F-00A8-8AB1-3E864D5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Oplægsholdere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77CE96-4DD0-A964-CB83-8783E56257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Katrine Roth, Klinisk sygeplejespecialist Herlev Hospital</a:t>
            </a:r>
          </a:p>
          <a:p>
            <a:r>
              <a:rPr lang="da-DK" dirty="0"/>
              <a:t>Susanne Larsen, sygeplejerske, Børn og Unge Herlev Hospital</a:t>
            </a:r>
          </a:p>
          <a:p>
            <a:r>
              <a:rPr lang="da-DK" dirty="0"/>
              <a:t>Sidsel Bentzon-Tilia, KOL-sygeplejerske, Vejen Kommune</a:t>
            </a:r>
          </a:p>
          <a:p>
            <a:r>
              <a:rPr lang="da-DK" dirty="0"/>
              <a:t>Lærke Rievers Kristensen, Brovst Lægehus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2BD0FF-FC31-E035-BA9F-54FDED1D78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572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9D23E04-C2A6-695C-7BA7-ED6EABDF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8D72870-9D09-7068-5829-42EB7A09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8" y="0"/>
            <a:ext cx="1198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EAAA7-6F40-792D-EC62-81C52E6A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38" y="3017838"/>
            <a:ext cx="10371275" cy="2160000"/>
          </a:xfrm>
        </p:spPr>
        <p:txBody>
          <a:bodyPr/>
          <a:lstStyle/>
          <a:p>
            <a:pPr algn="ctr"/>
            <a:r>
              <a:rPr lang="da-DK" dirty="0"/>
              <a:t>Susanne Larsen</a:t>
            </a:r>
            <a:br>
              <a:rPr lang="da-DK" dirty="0"/>
            </a:br>
            <a:r>
              <a:rPr lang="da-DK" dirty="0"/>
              <a:t>Sygeplejerske, Børn og Unge</a:t>
            </a:r>
            <a:br>
              <a:rPr lang="da-DK" dirty="0"/>
            </a:br>
            <a:r>
              <a:rPr lang="da-DK" dirty="0"/>
              <a:t>Herlev hospital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8F6BE2-AEA3-B441-FCB9-8BBDB653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135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1DF01-53FD-D893-2BAC-4458E533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38" y="2983548"/>
            <a:ext cx="10371275" cy="2160000"/>
          </a:xfrm>
        </p:spPr>
        <p:txBody>
          <a:bodyPr/>
          <a:lstStyle/>
          <a:p>
            <a:pPr algn="ctr"/>
            <a:r>
              <a:rPr lang="da-DK" dirty="0"/>
              <a:t>Sidsel Bentzon-Tilia,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KOL-sygeplejerske</a:t>
            </a:r>
            <a:br>
              <a:rPr lang="da-DK" dirty="0"/>
            </a:br>
            <a:r>
              <a:rPr lang="da-DK" dirty="0"/>
              <a:t>Vejen Kommune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097E380-9353-1D48-E0D9-800AD0A2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095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8768" y="3099867"/>
            <a:ext cx="2856467" cy="375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2033" y="1"/>
            <a:ext cx="3559952" cy="26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15633" y="325800"/>
            <a:ext cx="9229200" cy="86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da" sz="4000">
                <a:solidFill>
                  <a:srgbClr val="0B5394"/>
                </a:solidFill>
              </a:rPr>
              <a:t>Almen praksis - Brovst Lægehus</a:t>
            </a:r>
            <a:endParaRPr sz="4000">
              <a:solidFill>
                <a:srgbClr val="0B5394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1500" y="1238500"/>
            <a:ext cx="8334400" cy="60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609585" indent="-507987" algn="l">
              <a:buClr>
                <a:schemeClr val="dk1"/>
              </a:buClr>
              <a:buSzPts val="2400"/>
              <a:buChar char="-"/>
            </a:pPr>
            <a:r>
              <a:rPr lang="da" sz="3200">
                <a:solidFill>
                  <a:schemeClr val="dk1"/>
                </a:solidFill>
              </a:rPr>
              <a:t>Erfaring fra lungemedicinsk speciale og </a:t>
            </a:r>
            <a:endParaRPr sz="3200">
              <a:solidFill>
                <a:schemeClr val="dk1"/>
              </a:solidFill>
            </a:endParaRPr>
          </a:p>
          <a:p>
            <a:pPr marL="0" indent="0" algn="l"/>
            <a:r>
              <a:rPr lang="da" sz="3200">
                <a:solidFill>
                  <a:schemeClr val="dk1"/>
                </a:solidFill>
              </a:rPr>
              <a:t>temaeftermiddage om inhalationsmedicin</a:t>
            </a:r>
            <a:endParaRPr sz="3200">
              <a:solidFill>
                <a:schemeClr val="dk1"/>
              </a:solidFill>
            </a:endParaRPr>
          </a:p>
          <a:p>
            <a:pPr marL="609585" indent="-507987" algn="l">
              <a:buClr>
                <a:schemeClr val="dk1"/>
              </a:buClr>
              <a:buSzPts val="2400"/>
              <a:buChar char="-"/>
            </a:pPr>
            <a:r>
              <a:rPr lang="da" sz="3200">
                <a:solidFill>
                  <a:schemeClr val="dk1"/>
                </a:solidFill>
              </a:rPr>
              <a:t>Mål: kontrollere inh.teknik HVER gang</a:t>
            </a:r>
            <a:endParaRPr sz="3200">
              <a:solidFill>
                <a:schemeClr val="dk1"/>
              </a:solidFill>
            </a:endParaRPr>
          </a:p>
          <a:p>
            <a:pPr marL="609585" indent="-507987" algn="l">
              <a:buClr>
                <a:schemeClr val="dk1"/>
              </a:buClr>
              <a:buSzPts val="2400"/>
              <a:buChar char="-"/>
            </a:pPr>
            <a:r>
              <a:rPr lang="da" sz="3200">
                <a:solidFill>
                  <a:schemeClr val="dk1"/>
                </a:solidFill>
              </a:rPr>
              <a:t>Testfløjter, ønske om incheck dial (pris)</a:t>
            </a:r>
            <a:endParaRPr sz="3200">
              <a:solidFill>
                <a:schemeClr val="dk1"/>
              </a:solidFill>
            </a:endParaRPr>
          </a:p>
          <a:p>
            <a:pPr marL="609585" indent="-507987" algn="l">
              <a:buClr>
                <a:schemeClr val="dk1"/>
              </a:buClr>
              <a:buSzPts val="2400"/>
              <a:buChar char="-"/>
            </a:pPr>
            <a:r>
              <a:rPr lang="da" sz="3200">
                <a:solidFill>
                  <a:schemeClr val="dk1"/>
                </a:solidFill>
              </a:rPr>
              <a:t>Pro.medicin - videoer</a:t>
            </a:r>
            <a:endParaRPr sz="3200">
              <a:solidFill>
                <a:schemeClr val="dk1"/>
              </a:solidFill>
            </a:endParaRPr>
          </a:p>
          <a:p>
            <a:pPr marL="609585" indent="-507987" algn="l">
              <a:buClr>
                <a:schemeClr val="dk1"/>
              </a:buClr>
              <a:buSzPts val="2400"/>
              <a:buChar char="-"/>
            </a:pPr>
            <a:r>
              <a:rPr lang="da" sz="3200">
                <a:solidFill>
                  <a:schemeClr val="dk1"/>
                </a:solidFill>
              </a:rPr>
              <a:t>Spacer - rengøring</a:t>
            </a:r>
            <a:endParaRPr sz="3200">
              <a:solidFill>
                <a:schemeClr val="dk1"/>
              </a:solidFill>
            </a:endParaRPr>
          </a:p>
          <a:p>
            <a:pPr marL="609585" indent="-507987" algn="l">
              <a:buClr>
                <a:schemeClr val="dk1"/>
              </a:buClr>
              <a:buSzPts val="2400"/>
              <a:buChar char="-"/>
            </a:pPr>
            <a:r>
              <a:rPr lang="da" sz="3200">
                <a:solidFill>
                  <a:schemeClr val="dk1"/>
                </a:solidFill>
              </a:rPr>
              <a:t>Tillid/relation</a:t>
            </a:r>
            <a:endParaRPr sz="3200">
              <a:solidFill>
                <a:schemeClr val="dk1"/>
              </a:solidFill>
            </a:endParaRPr>
          </a:p>
          <a:p>
            <a:pPr marL="0" indent="0" algn="l"/>
            <a:endParaRPr sz="3200">
              <a:solidFill>
                <a:schemeClr val="dk1"/>
              </a:solidFill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da" sz="3200" u="sng">
                <a:solidFill>
                  <a:schemeClr val="dk1"/>
                </a:solidFill>
              </a:rPr>
              <a:t>Udfordringer:</a:t>
            </a:r>
            <a:r>
              <a:rPr lang="da" sz="3200">
                <a:solidFill>
                  <a:schemeClr val="dk1"/>
                </a:solidFill>
              </a:rPr>
              <a:t> </a:t>
            </a:r>
            <a:endParaRPr sz="3200">
              <a:solidFill>
                <a:schemeClr val="dk1"/>
              </a:solidFill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da" sz="3200">
                <a:solidFill>
                  <a:schemeClr val="dk1"/>
                </a:solidFill>
              </a:rPr>
              <a:t>* kollegaer er utrygge ved devices</a:t>
            </a:r>
            <a:endParaRPr sz="3200">
              <a:solidFill>
                <a:schemeClr val="dk1"/>
              </a:solidFill>
            </a:endParaRPr>
          </a:p>
          <a:p>
            <a:pPr marL="0" indent="0" algn="l">
              <a:buClr>
                <a:schemeClr val="dk1"/>
              </a:buClr>
              <a:buSzPts val="1100"/>
            </a:pPr>
            <a:r>
              <a:rPr lang="da" sz="3200">
                <a:solidFill>
                  <a:schemeClr val="dk1"/>
                </a:solidFill>
              </a:rPr>
              <a:t>* tid</a:t>
            </a:r>
            <a:endParaRPr sz="3200">
              <a:solidFill>
                <a:schemeClr val="dk1"/>
              </a:solidFill>
            </a:endParaRPr>
          </a:p>
          <a:p>
            <a:pPr marL="0" indent="0" algn="l"/>
            <a:r>
              <a:rPr lang="da" sz="3200">
                <a:solidFill>
                  <a:schemeClr val="dk1"/>
                </a:solidFill>
              </a:rPr>
              <a:t>* samme fejl trods korrektion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 rot="1931306">
            <a:off x="9354079" y="1131882"/>
            <a:ext cx="1181140" cy="4251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solidFill>
                <a:srgbClr val="0B5394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704533" y="3329467"/>
            <a:ext cx="809600" cy="131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da" sz="6933">
                <a:solidFill>
                  <a:srgbClr val="FF0000"/>
                </a:solidFill>
              </a:rPr>
              <a:t>?</a:t>
            </a:r>
            <a:endParaRPr sz="6933">
              <a:solidFill>
                <a:srgbClr val="FF0000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267" y="6777934"/>
            <a:ext cx="4288733" cy="318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3267" y="7096900"/>
            <a:ext cx="4288732" cy="16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gionH PowerPoint-skabelon 2024 (lys)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7DBB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slideVersion":1,"isValidatorEnabled":false,"isLocked":false,"elementsMetadata":[{"type":"shape","elementConfiguration":{"inheritDimensions":"{{InheritDimensions.InheritNone}}","width":"1.91 cm","height":"1.91 cm","image":"{{UserProfile.Office.LogoRef.LogoHRef.Image}}","visibility":"","type":"image","disableUpdates":false}},{"type":"shape","elementConfiguration":{"inheritDimensions":"{{InheritDimensions.InheritNone}}","width":"3.68 cm","height":"1.17 cm","image":"{{UserProfile.Ekstralogo.ExtraLogoPPRef.Image}}","visibility":"","type":"image","disableUpdates":false}},{"type":"shape","elementConfiguration":{"inheritDimensions":"{{InheritDimensions.InheritNone}}","width":"6.05 cm","height":"1.9 cm","image":"{{UserProfile.Ekstralogo.ExtraLogoSix_PPRef.Image}}","visibility":"","type":"image","disableUpdates":false}},{"type":"shape","elementConfiguration":{"binding":"{{UserProfile.Office.Virksomhed}}","visibility":"{{IfElse(Equals(UserProfile.Office.Virksomhed, \"\"), VisibilityType.Hidden, VisibilityType.Visible)}}","type":"text","disableUpdates":false}},{"type":"shape","elementConfiguration":{"binding":"{{Form.PresentationTitle}}","visibility":"","type":"text","disableUpdates":false}},{"type":"shape","elementConfiguration":{"binding":"{{StringJoin(\" \", UserProfile.Fornavn,UserProfile.Efternavn)}}","visibility":"{{IfElse(Not(Equals(Form.Dato_Manuel, \"\")), VisibilityType.Hidden, VisibilityType.Visible)}}","type":"text","disableUpdates":false}},{"type":"shape","elementConfiguration":{"binding":"{{Form.Dato_Manuel}}","visibility":"","type":"text","disableUpdates":false}},{"type":"shape","elementConfiguration":{"binding":"{{UserProfile.CenterFreeText}}","visibility":"{{IfElse(Equals(UserProfile.Centers.Center, \"\"), VisibilityType.Visible, VisibilityType.Hidden)}}","type":"text","disableUpdates":false}},{"type":"shape","elementConfiguration":{"binding":"{{UserProfile.Centers.Center}}","visibility":"{{IfElse(Equals(UserProfile.Centers.Center, \"\"), VisibilityType.Hidden, VisibilityType.Visible)}}","type":"text","disableUpdates":false}}],"slideId":"1262763154359189505","enableDocumentContentUpdater":false,"version":"2.0"}]]></TemplafySlideTemplateConfiguration>
</file>

<file path=customXml/item2.xml><?xml version="1.0" encoding="utf-8"?>
<Templafy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FormConfiguration>
</file>

<file path=customXml/item3.xml><?xml version="1.0" encoding="utf-8"?>
<TemplafySlide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SlideFormConfiguration>
</file>

<file path=customXml/item4.xml><?xml version="1.0" encoding="utf-8"?>
<TemplafySlide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SlideFormConfiguration>
</file>

<file path=customXml/item5.xml><?xml version="1.0" encoding="utf-8"?>
<TemplafySlide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SlideFormConfiguration>
</file>

<file path=customXml/item6.xml><?xml version="1.0" encoding="utf-8"?>
<TemplafySlideTemplateConfiguration><![CDATA[{"slideVersion":1,"isValidatorEnabled":false,"isLocked":false,"elementsMetadata":[{"type":"shape","elementConfiguration":{"inheritDimensions":"{{InheritDimensions.InheritNone}}","width":"1.91 cm","height":"1.91 cm","image":"{{UserProfile.Office.LogoRef.LogoHRef.Image}}","visibility":"","type":"image","disableUpdates":false}},{"type":"shape","elementConfiguration":{"inheritDimensions":"{{InheritDimensions.InheritNone}}","width":"3.68 cm","height":"1.17 cm","image":"{{UserProfile.Ekstralogo.ExtraLogoPPRef.Image}}","visibility":"","type":"image","disableUpdates":false}},{"type":"shape","elementConfiguration":{"inheritDimensions":"{{InheritDimensions.InheritNone}}","width":"6.05 cm","height":"1.9 cm","image":"{{UserProfile.Ekstralogo.ExtraLogoSix_PPRef.Image}}","visibility":"","type":"image","disableUpdates":false}},{"type":"shape","elementConfiguration":{"binding":"{{UserProfile.Office.Virksomhed}}","visibility":"{{IfElse(Equals(UserProfile.Office.Virksomhed, \"\"), VisibilityType.Hidden, VisibilityType.Visible)}}","type":"text","disableUpdates":false}},{"type":"shape","elementConfiguration":{"binding":"{{Form.PresentationTitle}}","visibility":"","type":"text","disableUpdates":false}},{"type":"shape","elementConfiguration":{"binding":"{{StringJoin(\" \", UserProfile.Fornavn,UserProfile.Efternavn)}}","visibility":"{{IfElse(Not(Equals(Form.Dato_Manuel, \"\")), VisibilityType.Hidden, VisibilityType.Visible)}}","type":"text","disableUpdates":false}},{"type":"shape","elementConfiguration":{"binding":"{{Form.Dato_Manuel}}","visibility":"","type":"text","disableUpdates":false}},{"type":"shape","elementConfiguration":{"binding":"{{UserProfile.CenterFreeText}}","visibility":"{{IfElse(Equals(UserProfile.Centers.Center, \"\"), VisibilityType.Visible, VisibilityType.Hidden)}}","type":"text","disableUpdates":false}},{"type":"shape","elementConfiguration":{"binding":"{{UserProfile.Centers.Center}}","visibility":"{{IfElse(Equals(UserProfile.Centers.Center, \"\"), VisibilityType.Hidden, VisibilityType.Visible)}}","type":"text","disableUpdates":false}}],"slideId":"1262763154359189505","enableDocumentContentUpdater":false,"version":"2.0"}]]></TemplafySlideTemplateConfiguration>
</file>

<file path=customXml/item7.xml><?xml version="1.0" encoding="utf-8"?>
<TemplafyTemplateConfiguration><![CDATA[{"elementsMetadata":[{"type":"shape","id":"09eee0f8-99ae-4b55-b365-4b5722d98467","elementConfiguration":{"inheritDimensions":"{{InheritDimensions.InheritNone}}","width":"1.91 cm","height":"1.91 cm","image":"{{UserProfile.Office.LogoRef.LogoHRef.Image}}","visibility":"","type":"image","disableUpdates":false}},{"type":"shape","id":"c68c1d03-a0e5-473c-ab03-a42eb24341d2","elementConfiguration":{"inheritDimensions":"{{InheritDimensions.InheritNone}}","width":"3.68 cm","height":"1.17 cm","image":"{{UserProfile.Ekstralogo.ExtraLogoPPRef.Image}}","visibility":"","type":"image","disableUpdates":false}},{"type":"shape","id":"6c016217-b13a-47b6-b658-c0f8693abf4d","elementConfiguration":{"inheritDimensions":"{{InheritDimensions.InheritNone}}","width":"6.05 cm","height":"1.9 cm","image":"{{UserProfile.Ekstralogo.ExtraLogoSix_PPRef.Image}}","visibility":"","type":"image","disableUpdates":false}},{"type":"shape","id":"fbac1c43-a9b8-44b1-8660-5ecd347eb460","elementConfiguration":{"binding":"{{UserProfile.Office.Virksomhed}}","visibility":"{{IfElse(Equals(UserProfile.Office.Virksomhed, \"\"), VisibilityType.Hidden, VisibilityType.Visible)}}","type":"text","disableUpdates":false}},{"type":"shape","id":"f46d2e36-0885-484c-a444-0c7eff9694f3","elementConfiguration":{"binding":"{{Form.PresentationTitle}}","visibility":"","type":"text","disableUpdates":false}},{"type":"shape","id":"caf0f615-a4e7-4239-a73f-6a790220bef2","elementConfiguration":{"binding":"{{StringJoin(\" \", UserProfile.Fornavn,UserProfile.Efternavn)}}","visibility":"{{IfElse(Not(Equals(Form.Dato_Manuel, \"\")), VisibilityType.Hidden, VisibilityType.Visible)}}","type":"text","disableUpdates":false}},{"type":"shape","id":"48080f68-98be-4cd9-8abb-327d978951dd","elementConfiguration":{"binding":"{{Form.Dato_Manuel}}","visibility":"","type":"text","disableUpdates":false}},{"type":"shape","id":"cb577156-281b-4282-a3f9-c80d6a92ff89","elementConfiguration":{"binding":"{{UserProfile.CenterFreeText}}","visibility":"{{IfElse(Equals(UserProfile.Centers.Center, \"\"), VisibilityType.Visible, VisibilityType.Hidden)}}","type":"text","disableUpdates":false}},{"type":"shape","id":"58cdd510-0b4f-4041-b210-c0b57b7ec0b8","elementConfiguration":{"binding":"{{UserProfile.Centers.Center}}","visibility":"{{IfElse(Equals(UserProfile.Centers.Center, \"\"), VisibilityType.Hidden, VisibilityType.Visible)}}","type":"text","disableUpdates":false}},{"type":"shape","id":"5262dc26-0b7e-44cf-a9dc-4bb95c30cb27","elementConfiguration":{"inheritDimensions":"{{InheritDimensions.InheritNone}}","width":"1.91 cm","height":"1.91 cm","image":"{{UserProfile.Office.LogoRef.LogoHRef.Image}}","visibility":"","type":"image","disableUpdates":false}},{"type":"shape","id":"3386a88d-aa56-4caf-b814-ba124eb33cec","elementConfiguration":{"inheritDimensions":"{{InheritDimensions.InheritNone}}","width":"3.68 cm","height":"1.17 cm","image":"{{UserProfile.Ekstralogo.ExtraLogoPPRef.Image}}","visibility":"","type":"image","disableUpdates":false}},{"type":"shape","id":"b0fafbac-e175-418e-a25d-cd16f36c7bd2","elementConfiguration":{"inheritDimensions":"{{InheritDimensions.InheritNone}}","width":"6.05 cm","height":"1.9 cm","image":"{{UserProfile.Ekstralogo.ExtraLogoSix_PPRef.Image}}","visibility":"","type":"image","disableUpdates":false}},{"type":"shape","id":"d6ffa82a-c416-46d4-8182-e5f74002b4cf","elementConfiguration":{"binding":"{{UserProfile.Office.Virksomhed}}","visibility":"{{IfElse(Equals(UserProfile.Office.Virksomhed, \"\"), VisibilityType.Hidden, VisibilityType.Visible)}}","type":"text","disableUpdates":false}},{"type":"shape","id":"0eda7f55-28e5-44a7-bf6b-0d812d7b49b0","elementConfiguration":{"binding":"{{Form.PresentationTitle}}","visibility":"","type":"text","disableUpdates":false}},{"type":"shape","id":"6713ca47-7ddd-48fb-ac63-e06cfd8e4fd5","elementConfiguration":{"binding":"{{StringJoin(\" \", UserProfile.Fornavn,UserProfile.Efternavn)}}","visibility":"{{IfElse(Not(Equals(Form.Dato_Manuel, \"\")), VisibilityType.Hidden, VisibilityType.Visible)}}","type":"text","disableUpdates":false}},{"type":"shape","id":"0fe33824-ef44-40ee-8c36-928618f58635","elementConfiguration":{"binding":"{{Form.Dato_Manuel}}","visibility":"","type":"text","disableUpdates":false}},{"type":"shape","id":"d65cff28-565a-4831-b8e2-122f06e84662","elementConfiguration":{"binding":"{{UserProfile.CenterFreeText}}","visibility":"{{IfElse(Equals(UserProfile.Centers.Center, \"\"), VisibilityType.Visible, VisibilityType.Hidden)}}","type":"text","disableUpdates":false}},{"type":"shape","id":"848e9c9e-4fd2-4dad-9c51-d856d9e56f7a","elementConfiguration":{"binding":"{{UserProfile.Centers.Center}}","visibility":"{{IfElse(Equals(UserProfile.Centers.Center, \"\"), VisibilityType.Hidden, VisibilityType.Visible)}}","type":"text","disableUpdates":false}},{"type":"shape","id":"a375fef1-ef89-4dde-854e-7843cc91d4b5","elementConfiguration":{"inheritDimensions":"{{InheritDimensions.InheritNone}}","width":"6.05 cm","height":"1.9 cm","image":"{{UserProfile.Ekstralogo.ExtraLogoSix_PPRef.Image}}","visibility":"","type":"image","disableUpdates":false}},{"type":"shape","id":"4a2524b5-4668-40a1-9a8f-911a932a9824","elementConfiguration":{"inheritDimensions":"{{InheritDimensions.InheritNone}}","width":"3.68 cm","height":"1.17 cm","image":"{{UserProfile.Ekstralogo.ExtraLogoPPRef.Image}}","visibility":"","type":"image","disableUpdates":false}},{"type":"shape","id":"582dd10a-5563-497f-b2c3-f4bbc08d6bed","elementConfiguration":{"binding":"{{Form.PresentationTitle}}","visibility":"","type":"text","disableUpdates":false}},{"type":"shape","id":"f61577b5-d921-4bf9-aee0-f7ba11277481","elementConfiguration":{"binding":"{{StringJoin(\" \", UserProfile.Fornavn,UserProfile.Efternavn)}}","visibility":"{{IfElse(Not(Equals(Form.Dato_Manuel, \"\")), VisibilityType.Hidden, VisibilityType.Visible)}}","type":"text","disableUpdates":false}},{"type":"shape","id":"c65fc0f9-e5f6-4b46-86c0-825bba6dfb8b","elementConfiguration":{"binding":"{{Form.Dato_Manuel}}","visibility":"","type":"text","disableUpdates":false}},{"type":"shape","id":"881ec41a-366f-4c17-acb6-bef8b7dba144","elementConfiguration":{"inheritDimensions":"{{InheritDimensions.InheritNone}}","width":"1.91 cm","height":"1.91 cm","image":"{{UserProfile.Office.LogoRef.LogoHRef.Image}}","visibility":"","type":"image","disableUpdates":false}},{"type":"shape","id":"c76d19d6-6c64-4cd6-87f5-40fd465c16b0","elementConfiguration":{"inheritDimensions":"{{InheritDimensions.InheritNone}}","width":"3.68 cm","height":"1.17 cm","image":"{{UserProfile.Ekstralogo.ExtraLogoPPRef.Image}}","visibility":"","type":"image","disableUpdates":false}},{"type":"shape","id":"8ad500a6-8262-4f4b-953a-f247e2326236","elementConfiguration":{"inheritDimensions":"{{InheritDimensions.InheritNone}}","width":"6.05 cm","height":"1.9 cm","image":"{{UserProfile.Ekstralogo.ExtraLogoSix_PPRef.Image}}","visibility":"","type":"image","disableUpdates":false}},{"type":"shape","id":"8bd8ef37-af62-4d77-9ef9-64df3b6c5445","elementConfiguration":{"binding":"{{UserProfile.Office.Virksomhed}}","visibility":"{{IfElse(Equals(UserProfile.Office.Virksomhed, \"\"), VisibilityType.Hidden, VisibilityType.Visible)}}","type":"text","disableUpdates":false}},{"type":"shape","id":"0f413897-9be6-43f8-b2fd-b59b86496579","elementConfiguration":{"binding":"{{Form.PresentationTitle}}","visibility":"","type":"text","disableUpdates":false}},{"type":"shape","id":"f5603db1-6eb3-4291-96d7-f21db206224d","elementConfiguration":{"binding":"{{StringJoin(\" \", UserProfile.Fornavn,UserProfile.Efternavn)}}","visibility":"{{IfElse(Not(Equals(Form.Dato_Manuel, \"\")), VisibilityType.Hidden, VisibilityType.Visible)}}","type":"text","disableUpdates":false}},{"type":"shape","id":"c2f6a75b-0bc5-4bd1-bb36-37f17274ff74","elementConfiguration":{"binding":"{{Form.Dato_Manuel}}","visibility":"","type":"text","disableUpdates":false}},{"type":"shape","id":"df9d1e05-c07a-431b-a708-bab93354ada0","elementConfiguration":{"binding":"{{UserProfile.CenterFreeText}}","visibility":"{{IfElse(Equals(UserProfile.Centers.Center, \"\"), VisibilityType.Visible, VisibilityType.Hidden)}}","type":"text","disableUpdates":false}},{"type":"shape","id":"9b3b05e4-86d2-430c-9642-ed0570b6b6b9","elementConfiguration":{"binding":"{{UserProfile.Centers.Center}}","visibility":"{{IfElse(Equals(UserProfile.Centers.Center, \"\"), VisibilityType.Hidden, VisibilityType.Visible)}}","type":"text","disableUpdates":false}},{"type":"shape","id":"04b04f08-d4f3-48b3-842d-c225e53445ae","elementConfiguration":{"inheritDimensions":"{{InheritDimensions.InheritNone}}","width":"1.91 cm","height":"1.91 cm","image":"{{UserProfile.Office.LogoRef.LogoHRef.Image}}","visibility":"","type":"image","disableUpdates":false}},{"type":"shape","id":"6c568c31-197b-4e9f-8736-66637eecff17","elementConfiguration":{"binding":"{{UserProfile.Office.Virksomhed}}","visibility":"{{IfElse(Equals(UserProfile.Office.Virksomhed, \"\"), VisibilityType.Hidden, VisibilityType.Visible)}}","type":"text","disableUpdates":false}},{"type":"shape","id":"352d7a9f-74bf-4fe7-9289-48707b65805a","elementConfiguration":{"binding":"{{UserProfile.CenterFreeText}}","visibility":"{{IfElse(Equals(UserProfile.Centers.Center, \"\"), VisibilityType.Visible, VisibilityType.Hidden)}}","type":"text","disableUpdates":false}},{"type":"shape","id":"23810c69-1be7-4a30-9731-74fc1a56368a","elementConfiguration":{"binding":"{{UserProfile.Centers.Center}}","visibility":"{{IfElse(Equals(UserProfile.Centers.Center, \"\"), VisibilityType.Hidden, VisibilityType.Visible)}}","type":"text","disableUpdates":false}},{"type":"shape","id":"024c17bf-f715-4faa-b004-e025e014c70f","elementConfiguration":{"inheritDimensions":"{{InheritDimensions.InheritNone}}","width":"6.05 cm","height":"1.9 cm","image":"{{UserProfile.Ekstralogo.ExtraLogoSix_PPRef.Image}}","visibility":"","type":"image","disableUpdates":false}},{"type":"shape","id":"e0e84b74-3412-43e0-894e-90ab64a5f5e2","elementConfiguration":{"inheritDimensions":"{{InheritDimensions.InheritNone}}","width":"3.68 cm","height":"1.17 cm","image":"{{UserProfile.Ekstralogo.ExtraLogoPPRef.Image}}","visibility":"","type":"image","disableUpdates":false}},{"type":"shape","id":"e292816c-a16c-4a43-9229-bc20f64041c8","elementConfiguration":{"binding":"{{Form.PresentationTitle}}","visibility":"","type":"text","disableUpdates":false}},{"type":"shape","id":"52ad06f6-8897-4afd-abd1-688e09ae6ebd","elementConfiguration":{"binding":"{{StringJoin(\" \", UserProfile.Fornavn,UserProfile.Efternavn)}}","visibility":"{{IfElse(Not(Equals(Form.Dato_Manuel, \"\")), VisibilityType.Hidden, VisibilityType.Visible)}}","type":"text","disableUpdates":false}},{"type":"shape","id":"5614ee99-ecba-4061-ab34-6c1c70283486","elementConfiguration":{"binding":"{{Form.Dato_Manuel}}","visibility":"","type":"text","disableUpdates":false}},{"type":"shape","id":"9d2702de-b2dd-4d6f-89ad-7348a350e8b1","elementConfiguration":{"inheritDimensions":"{{InheritDimensions.InheritNone}}","width":"1.91 cm","height":"1.91 cm","image":"{{UserProfile.Office.LogoRef.LogoHRef.Image}}","visibility":"","type":"image","disableUpdates":false}},{"type":"shape","id":"c7912957-4bb4-4a47-9fc1-1243acdc80c1","elementConfiguration":{"inheritDimensions":"{{InheritDimensions.InheritNone}}","width":"1.91 cm","height":"1.91 cm","image":"{{UserProfile.Office.LogoRef.LogoHRef.Image}}","visibility":"","type":"image","disableUpdates":false}},{"type":"shape","id":"a3bb2317-ddbd-4e86-ba36-b21b8739ab5a","elementConfiguration":{"inheritDimensions":"{{InheritDimensions.InheritNone}}","width":"6.05 cm","height":"1.9 cm","image":"{{UserProfile.Ekstralogo.ExtraLogoSix_PPRef.Image}}","visibility":"","type":"image","disableUpdates":false}},{"type":"shape","id":"44ce4f07-d1b0-48cd-a739-b8af772a3144","elementConfiguration":{"inheritDimensions":"{{InheritDimensions.InheritNone}}","width":"3.68 cm","height":"1.17 cm","image":"{{UserProfile.Ekstralogo.ExtraLogoPPRef.Image}}","visibility":"","type":"image","disableUpdates":false}},{"type":"shape","id":"7b20aeb8-2eca-4292-94f1-a7fc676f7c35","elementConfiguration":{"binding":"{{UserProfile.Office.Virksomhed}}","visibility":"{{IfElse(Equals(UserProfile.Office.Virksomhed, \"\"), VisibilityType.Hidden, VisibilityType.Visible)}}","type":"text","disableUpdates":false}},{"type":"shape","id":"a242be76-cd11-493a-b45b-bf9862f43e6f","elementConfiguration":{"binding":"{{Form.PresentationTitle}}","visibility":"","type":"text","disableUpdates":false}},{"type":"shape","id":"d9fa59d1-7f8e-4f5c-914c-d72a9cfbda19","elementConfiguration":{"binding":"{{StringJoin(\" \", UserProfile.Fornavn,UserProfile.Efternavn)}}","visibility":"{{IfElse(Not(Equals(Form.Dato_Manuel, \"\")), VisibilityType.Hidden, VisibilityType.Visible)}}","type":"text","disableUpdates":false}},{"type":"shape","id":"105aa3e7-e17d-4715-9559-31b8a2ab3e0b","elementConfiguration":{"binding":"{{Form.Dato_Manuel}}","visibility":"","type":"text","disableUpdates":false}},{"type":"shape","id":"0b9ffac7-94af-461d-a90a-46949286d4e7","elementConfiguration":{"binding":"{{UserProfile.CenterFreeText}}","visibility":"{{IfElse(Equals(UserProfile.Centers.Center, \"\"), VisibilityType.Visible, VisibilityType.Hidden)}}","type":"text","disableUpdates":false}},{"type":"shape","id":"099b0200-0613-4fa0-9dc4-efdb72298df7","elementConfiguration":{"binding":"{{UserProfile.Centers.Center}}","visibility":"{{IfElse(Equals(UserProfile.Centers.Center, \"\"), VisibilityType.Hidden, VisibilityType.Visible)}}","type":"text","disableUpdates":false}},{"type":"shape","id":"103871fb-9aa9-4705-b95f-2193bf71b921","elementConfiguration":{"inheritDimensions":"{{InheritDimensions.InheritNone}}","width":"1.91 cm","height":"1.91 cm","image":"{{UserProfile.Office.LogoRef.LogoHRef.Image}}","visibility":"","type":"image","disableUpdates":false}},{"type":"shape","id":"351621c4-fa74-43df-9b5f-f923b46553e4","elementConfiguration":{"inheritDimensions":"{{InheritDimensions.InheritNone}}","width":"3.68 cm","height":"1.17 cm","image":"{{UserProfile.Ekstralogo.ExtraLogoPPRef.Image}}","visibility":"","type":"image","disableUpdates":false}},{"type":"shape","id":"9fda02f5-1ad5-4fe3-a8c6-2cc2138b422a","elementConfiguration":{"inheritDimensions":"{{InheritDimensions.InheritNone}}","width":"6.05 cm","height":"1.9 cm","image":"{{UserProfile.Ekstralogo.ExtraLogoSix_PPRef.Image}}","visibility":"","type":"image","disableUpdates":false}},{"type":"shape","id":"7b2223e9-99e3-4e48-a834-7013eb1df360","elementConfiguration":{"binding":"{{Form.PresentationTitle}}","visibility":"","type":"text","disableUpdates":false}},{"type":"shape","id":"901b7a26-1296-4ff8-97f8-f025403bd987","elementConfiguration":{"binding":"{{StringJoin(\" \", UserProfile.Fornavn,UserProfile.Efternavn)}}","visibility":"{{IfElse(Not(Equals(Form.Dato_Manuel, \"\")), VisibilityType.Hidden, VisibilityType.Visible)}}","type":"text","disableUpdates":false}},{"type":"shape","id":"d5f22da7-c2df-403f-af9b-f654ea21c675","elementConfiguration":{"binding":"{{Form.Dato_Manuel}}","visibility":"","type":"text","disableUpdates":false}},{"type":"shape","id":"6a6d60f0-8d40-4c67-ab48-3cd9a6f9be4b","elementConfiguration":{"binding":"{{UserProfile.CenterFreeText}}","visibility":"{{IfElse(Equals(UserProfile.Centers.Center, \"\"), VisibilityType.Visible, VisibilityType.Hidden)}}","type":"text","disableUpdates":false}},{"type":"shape","id":"62454c2c-e97f-4d2e-be0f-455dee052b60","elementConfiguration":{"binding":"{{UserProfile.Centers.Center}}","visibility":"{{IfElse(Equals(UserProfile.Centers.Center, \"\"), VisibilityType.Hidden, VisibilityType.Visible)}}","type":"text","disableUpdates":false}},{"type":"shape","id":"cf59365b-d745-4f2a-925f-14be77b35e67","elementConfiguration":{"binding":"{{UserProfile.Office.Virksomhed}}","visibility":"{{IfElse(Equals(UserProfile.Office.Virksomhed, \"\"), VisibilityType.Hidden, VisibilityType.Visible)}}","type":"text","disableUpdates":false}},{"type":"shape","id":"c259eece-f5f7-4acc-b4e1-4de30d3dd3d5","elementConfiguration":{"inheritDimensions":"{{InheritDimensions.InheritNone}}","width":"1.91 cm","height":"1.91 cm","image":"{{UserProfile.Office.LogoRef.LogoHRef.Image}}","visibility":"","type":"image","disableUpdates":false}},{"type":"shape","id":"1b0afb3b-fe92-49bd-be7a-22d68d54022a","elementConfiguration":{"inheritDimensions":"{{InheritDimensions.InheritNone}}","width":"3.68 cm","height":"1.17 cm","image":"{{UserProfile.Ekstralogo.ExtraLogoPPRef.Image}}","visibility":"","type":"image","disableUpdates":false}},{"type":"shape","id":"709012a8-584b-4def-9c30-ac355dace9e5","elementConfiguration":{"inheritDimensions":"{{InheritDimensions.InheritNone}}","width":"6.05 cm","height":"1.9 cm","image":"{{UserProfile.Ekstralogo.ExtraLogoSix_PPRef.Image}}","visibility":"","type":"image","disableUpdates":false}},{"type":"shape","id":"2350f99d-794e-41e0-a994-549b5eee2767","elementConfiguration":{"binding":"{{UserProfile.Office.Virksomhed}}","visibility":"{{IfElse(Equals(UserProfile.Office.Virksomhed, \"\"), VisibilityType.Hidden, VisibilityType.Visible)}}","type":"text","disableUpdates":false}},{"type":"shape","id":"282e3a56-805c-400c-9e00-8ccc8434d081","elementConfiguration":{"binding":"{{Form.PresentationTitle}}","visibility":"","type":"text","disableUpdates":false}},{"type":"shape","id":"b2e031c8-5d9e-4406-9a5b-a1b216a5e90b","elementConfiguration":{"binding":"{{StringJoin(\" \", UserProfile.Fornavn,UserProfile.Efternavn)}}","visibility":"{{IfElse(Not(Equals(Form.Dato_Manuel, \"\")), VisibilityType.Hidden, VisibilityType.Visible)}}","type":"text","disableUpdates":false}},{"type":"shape","id":"827194a4-2e81-4fee-ac51-d5a2bfcab5a2","elementConfiguration":{"binding":"{{Form.Dato_Manuel}}","visibility":"","type":"text","disableUpdates":false}},{"type":"shape","id":"ce4b6488-1e94-4149-8d1f-9f27cb238983","elementConfiguration":{"binding":"{{UserProfile.CenterFreeText}}","visibility":"{{IfElse(Equals(UserProfile.Centers.Center, \"\"), VisibilityType.Visible, VisibilityType.Hidden)}}","type":"text","disableUpdates":false}},{"type":"shape","id":"aeaa6cba-fad3-4393-ab02-1b4313b0f125","elementConfiguration":{"binding":"{{UserProfile.Centers.Center}}","visibility":"{{IfElse(Equals(UserProfile.Centers.Center, \"\"), VisibilityType.Hidden, VisibilityType.Visible)}}","type":"text","disableUpdates":false}},{"type":"shape","id":"e1d08b77-3566-4eca-bdd8-00cc846d31bc","elementConfiguration":{"inheritDimensions":"{{InheritDimensions.InheritNone}}","width":"1.91 cm","height":"1.91 cm","image":"{{UserProfile.Office.LogoRef.LogoHRef.Image}}","visibility":"","type":"image","disableUpdates":false}},{"type":"shape","id":"d0d715ca-2081-4044-b956-e0a262f5aaf1","elementConfiguration":{"inheritDimensions":"{{InheritDimensions.InheritNone}}","width":"3.68 cm","height":"1.17 cm","image":"{{UserProfile.Ekstralogo.ExtraLogoPPRef.Image}}","visibility":"","type":"image","disableUpdates":false}},{"type":"shape","id":"5ff2e4bc-bf8d-457b-b3a0-6244583c443f","elementConfiguration":{"inheritDimensions":"{{InheritDimensions.InheritNone}}","width":"6.05 cm","height":"1.9 cm","image":"{{UserProfile.Ekstralogo.ExtraLogoSix_PPRef.Image}}","visibility":"","type":"image","disableUpdates":false}},{"type":"shape","id":"807ba9df-3825-49d4-83ea-0a7bd614306e","elementConfiguration":{"binding":"{{UserProfile.Office.Virksomhed}}","visibility":"{{IfElse(Equals(UserProfile.Office.Virksomhed, \"\"), VisibilityType.Hidden, VisibilityType.Visible)}}","type":"text","disableUpdates":false}},{"type":"shape","id":"17fbb70f-6256-4599-82b1-aeeb2bdec4be","elementConfiguration":{"binding":"{{UserProfile.CenterFreeText}}","visibility":"{{IfElse(Equals(UserProfile.Centers.Center, \"\"), VisibilityType.Visible, VisibilityType.Hidden)}}","type":"text","disableUpdates":false}},{"type":"shape","id":"08caa643-839a-420a-9e31-3699f66ef7d8","elementConfiguration":{"binding":"{{UserProfile.Centers.Center}}","visibility":"{{IfElse(Equals(UserProfile.Centers.Center, \"\"), VisibilityType.Hidden, VisibilityType.Visible)}}","type":"text","disableUpdates":false}},{"type":"shape","id":"93bd90ee-5607-4267-a37c-e69bfd6c36ed","elementConfiguration":{"binding":"{{Form.PresentationTitle}}","visibility":"","type":"text","disableUpdates":false}},{"type":"shape","id":"fdcba068-3e94-491f-ba05-0d3f54e8af22","elementConfiguration":{"binding":"{{StringJoin(\" \", UserProfile.Fornavn,UserProfile.Efternavn)}}","visibility":"{{IfElse(Not(Equals(Form.Dato_Manuel, \"\")), VisibilityType.Hidden, VisibilityType.Visible)}}","type":"text","disableUpdates":false}},{"type":"shape","id":"76e30b74-c066-4c82-9278-c7ffd4d8c06c","elementConfiguration":{"binding":"{{Form.Dato_Manuel}}","visibility":"","type":"text","disableUpdates":false}},{"type":"shape","id":"f4fb34d1-bed0-417f-9e07-47eba2921f24","elementConfiguration":{"inheritDimensions":"{{InheritDimensions.InheritNone}}","width":"1.91 cm","height":"1.91 cm","image":"{{UserProfile.Office.LogoRef.LogoHRef.Image}}","visibility":"","type":"image","disableUpdates":false}},{"type":"shape","id":"4274c7e8-518b-4861-b9a0-745e099a1a83","elementConfiguration":{"binding":"{{UserProfile.Office.Virksomhed}}","visibility":"{{IfElse(Equals(UserProfile.Office.Virksomhed, \"\"), VisibilityType.Hidden, VisibilityType.Visible)}}","type":"text","disableUpdates":false}},{"type":"shape","id":"d1472e32-7b0f-47ff-bf78-839289bef864","elementConfiguration":{"binding":"{{UserProfile.CenterFreeText}}","visibility":"{{IfElse(Equals(UserProfile.Centers.Center, \"\"), VisibilityType.Visible, VisibilityType.Hidden)}}","type":"text","disableUpdates":false}},{"type":"shape","id":"8d0d6fe0-c9ea-410c-bbf7-8f683eba6b18","elementConfiguration":{"binding":"{{UserProfile.Centers.Center}}","visibility":"{{IfElse(Equals(UserProfile.Centers.Center, \"\"), VisibilityType.Hidden, VisibilityType.Visible)}}","type":"text","disableUpdates":false}},{"type":"shape","id":"c6df001a-f842-4c39-b494-0d204311ab19","elementConfiguration":{"inheritDimensions":"{{InheritDimensions.InheritNone}}","width":"6.05 cm","height":"1.9 cm","image":"{{UserProfile.Ekstralogo.ExtraLogoSix_PPRef.Image}}","visibility":"","type":"image","disableUpdates":false}},{"type":"shape","id":"eb468969-8962-4a35-8e7a-dc689c3f72a9","elementConfiguration":{"inheritDimensions":"{{InheritDimensions.InheritNone}}","width":"3.68 cm","height":"1.17 cm","image":"{{UserProfile.Ekstralogo.ExtraLogoPPRef.Image}}","visibility":"","type":"image","disableUpdates":false}},{"type":"shape","id":"ef763370-2e24-4c50-bd55-a9742b8165db","elementConfiguration":{"binding":"{{Form.PresentationTitle}}","visibility":"","type":"text","disableUpdates":false}},{"type":"shape","id":"1480190f-6a64-4507-8448-d52a51c3ccde","elementConfiguration":{"binding":"{{StringJoin(\" \", UserProfile.Fornavn,UserProfile.Efternavn)}}","visibility":"{{IfElse(Not(Equals(Form.Dato_Manuel, \"\")), VisibilityType.Hidden, VisibilityType.Visible)}}","type":"text","disableUpdates":false}},{"type":"shape","id":"c937db82-cac7-44bd-8759-a4afc061bc54","elementConfiguration":{"binding":"{{Form.Dato_Manuel}}","visibility":"","type":"text","disableUpdates":false}},{"type":"shape","id":"eb008a42-9fa9-4990-b559-1d9a7c31325f","elementConfiguration":{"inheritDimensions":"{{InheritDimensions.InheritNone}}","width":"1.91 cm","height":"1.91 cm","image":"{{UserProfile.Office.LogoRef.LogoHRef.Image}}","visibility":"","type":"image","disableUpdates":false}},{"type":"shape","id":"f9c6be85-05d8-44d9-a587-2de30a678c58","elementConfiguration":{"inheritDimensions":"{{InheritDimensions.InheritNone}}","width":"1.91 cm","height":"1.91 cm","image":"{{UserProfile.Office.LogoRef.LogoHRef.Image}}","visibility":"","type":"image","disableUpdates":false}},{"type":"shape","id":"66bcae31-d982-4226-85cb-3a7975e09296","elementConfiguration":{"binding":"{{UserProfile.Office.Virksomhed}}","visibility":"{{IfElse(Equals(UserProfile.Office.Virksomhed, \"\"), VisibilityType.Hidden, VisibilityType.Visible)}}","type":"text","disableUpdates":false}},{"type":"shape","id":"03f10a4c-7f3c-4f4e-8cbc-8cef66b4444f","elementConfiguration":{"binding":"{{UserProfile.CenterFreeText}}","visibility":"{{IfElse(Equals(UserProfile.Centers.Center, \"\"), VisibilityType.Visible, VisibilityType.Hidden)}}","type":"text","disableUpdates":false}},{"type":"shape","id":"988fb20c-c916-4f6f-9afd-183e7ae403ae","elementConfiguration":{"binding":"{{UserProfile.Centers.Center}}","visibility":"{{IfElse(Equals(UserProfile.Centers.Center, \"\"), VisibilityType.Hidden, VisibilityType.Visible)}}","type":"text","disableUpdates":false}},{"type":"shape","id":"c82f18d8-6cff-4cc8-8b2d-7815565e8b5f","elementConfiguration":{"inheritDimensions":"{{InheritDimensions.InheritNone}}","width":"6.05 cm","height":"1.9 cm","image":"{{UserProfile.Ekstralogo.ExtraLogoSix_PPRef.Image}}","visibility":"","type":"image","disableUpdates":false}},{"type":"shape","id":"55f113cc-fab1-4649-b236-aa80d0196387","elementConfiguration":{"inheritDimensions":"{{InheritDimensions.InheritNone}}","width":"3.68 cm","height":"1.17 cm","image":"{{UserProfile.Ekstralogo.ExtraLogoPPRef.Image}}","visibility":"","type":"image","disableUpdates":false}},{"type":"shape","id":"c9a862ed-1739-4dbd-a389-223a71c5af5a","elementConfiguration":{"binding":"{{Form.PresentationTitle}}","visibility":"","type":"text","disableUpdates":false}},{"type":"shape","id":"8df84ac3-de17-47cc-9298-865d50ca5fb7","elementConfiguration":{"binding":"{{StringJoin(\" \", UserProfile.Fornavn,UserProfile.Efternavn)}}","visibility":"{{IfElse(Not(Equals(Form.Dato_Manuel, \"\")), VisibilityType.Hidden, VisibilityType.Visible)}}","type":"text","disableUpdates":false}},{"type":"shape","id":"fa7fedfd-6434-4917-874b-d468a3620a11","elementConfiguration":{"binding":"{{Form.Dato_Manuel}}","visibility":"","type":"text","disableUpdates":false}},{"type":"shape","id":"97feb6a4-8149-4480-9437-0b59126817cb","elementConfiguration":{"inheritDimensions":"{{InheritDimensions.InheritNone}}","width":"1.91 cm","height":"1.91 cm","image":"{{UserProfile.Office.LogoRef.LogoHRef.Image}}","visibility":"","type":"image","disableUpdates":false}},{"type":"shape","id":"5048f7b1-d3bb-4359-9ccd-1d4403542f26","elementConfiguration":{"binding":"{{Form.PresentationTitle}}","visibility":"{{IfElse(Equals(Form.PresentationTitle, \"\"), VisibilityType.Hidden, VisibilityType.Visible)}}","type":"text","disableUpdates":false}},{"type":"shape","id":"37f96475-0e07-4f90-bc31-ff5863d71107","elementConfiguration":{"binding":"{{Form.Dato_Manuel}}","visibility":"{{IfElse(Equals(Form.Dato_Manuel, \"\"), VisibilityType.Hidden, VisibilityType.Visible)}}","type":"text","disableUpdates":false}},{"type":"shape","id":"4c37eedc-ead1-42c5-88d2-cc0904904648","elementConfiguration":{"binding":"{{StringJoin(\" \", UserProfile.Fornavn,UserProfile.Efternavn)}}","visibility":"{{IfElse(Not(Equals(Form.Dato_Manuel, \"\")), VisibilityType.Hidden, VisibilityType.Visible)}}","type":"text","disableUpdates":false}},{"type":"shape","id":"990a4dec-3560-461b-adaa-703aee1c21e2","elementConfiguration":{"binding":"{{UserProfile.Office.Virksomhed}}","visibility":"{{IfElse(Equals(UserProfile.Office.Virksomhed, \"\"), VisibilityType.Hidden, VisibilityType.Visible)}}","type":"text","disableUpdates":false}},{"type":"shape","id":"0de68ccd-f839-4c72-bdad-edfccdd2ce22","elementConfiguration":{"inheritDimensions":"{{InheritDimensions.InheritNone}}","width":"3.68 cm","height":"1.17 cm","image":"{{UserProfile.Ekstralogo.ExtraLogoPPNEGRef.Image}}","visibility":"","type":"image","disableUpdates":false}},{"type":"shape","id":"e4491631-6a7c-4dd9-911d-bb659019dc7c","elementConfiguration":{"inheritDimensions":"{{InheritDimensions.InheritNone}}","width":"6.05 cm","height":"1.9 cm","image":"{{UserProfile.Ekstralogo.ExtraLogoSixNEG_PPRef.Image}}","visibility":"","type":"image","disableUpdates":false}},{"type":"shape","id":"e7b47e79-c4f8-4953-9974-b6ff474a0c04","elementConfiguration":{"binding":"{{UserProfile.CenterFreeText}}","visibility":"{{IfElse(Equals(UserProfile.Centers.Center, \"\"), VisibilityType.Visible, VisibilityType.Hidden)}}","type":"text","disableUpdates":false}},{"type":"shape","id":"8696a329-6e30-4870-a209-74cd83891a2d","elementConfiguration":{"binding":"{{UserProfile.Centers.Center}}","visibility":"{{IfElse(Equals(UserProfile.Centers.Center, \"\"), VisibilityType.Hidden, VisibilityType.Visible)}}","type":"text","disableUpdates":false}},{"type":"shape","id":"43aa10c1-7555-4fe3-bc77-23e2f988698e","elementConfiguration":{"inheritDimensions":"{{InheritDimensions.InheritNone}}","width":"1.91 cm","height":"1.91 cm","image":"{{UserProfile.Office.LogoRef.LogoHRef.Image}}","visibility":"","type":"image","disableUpdates":false}},{"type":"shape","id":"b0b16476-0cce-495e-bf96-d5a6921dac74","elementConfiguration":{"inheritDimensions":"{{InheritDimensions.InheritNone}}","width":"3.68 cm","height":"1.17 cm","image":"{{UserProfile.Ekstralogo.ExtraLogoPPRef.Image}}","visibility":"","type":"image","disableUpdates":false}},{"type":"shape","id":"681b543a-1383-4f94-b3a0-41ed9c7f05a1","elementConfiguration":{"binding":"{{Form.PresentationTitle}}","visibility":"","type":"text","disableUpdates":false}},{"type":"shape","id":"1490696f-195b-49d2-9714-74ca2f7e749e","elementConfiguration":{"binding":"{{StringJoin(\" \", UserProfile.Fornavn,UserProfile.Efternavn)}}","visibility":"{{IfElse(Not(Equals(Form.Dato_Manuel, \"\")), VisibilityType.Hidden, VisibilityType.Visible)}}","type":"text","disableUpdates":false}},{"type":"shape","id":"c93ec6b1-b933-41f4-8441-eb7b357f5524","elementConfiguration":{"binding":"{{Form.Dato_Manuel}}","visibility":"","type":"text","disableUpdates":false}},{"type":"shape","id":"0d096a72-0fa8-4b4a-a788-18bc92ecf059","elementConfiguration":{"inheritDimensions":"{{InheritDimensions.InheritNone}}","width":"6.05 cm","height":"1.9 cm","image":"{{UserProfile.Ekstralogo.ExtraLogoSix_PPRef.Image}}","visibility":"","type":"image","disableUpdates":false}},{"type":"shape","id":"7e544be8-810a-4b01-a699-92a8de62ddaa","elementConfiguration":{"binding":"{{UserProfile.Office.Virksomhed}}","visibility":"{{IfElse(Equals(UserProfile.Office.Virksomhed, \"\"), VisibilityType.Hidden, VisibilityType.Visible)}}","type":"text","disableUpdates":false}},{"type":"shape","id":"7e344369-4728-4e27-bbc1-70a87a15e53b","elementConfiguration":{"binding":"{{UserProfile.CenterFreeText}}","visibility":"{{IfElse(Equals(UserProfile.Centers.Center, \"\"), VisibilityType.Visible, VisibilityType.Hidden)}}","type":"text","disableUpdates":false}},{"type":"shape","id":"be760797-8159-43d9-b70a-f175297d4a25","elementConfiguration":{"binding":"{{UserProfile.Centers.Center}}","visibility":"{{IfElse(Equals(UserProfile.Centers.Center, \"\"), VisibilityType.Hidden, VisibilityType.Visible)}}","type":"text","disableUpdates":false}},{"type":"shape","id":"9b456eb4-dd33-4b45-9926-6b78b8921239","elementConfiguration":{"inheritDimensions":"{{InheritDimensions.InheritNone}}","width":"3.68 cm","height":"1.17 cm","image":"{{UserProfile.Ekstralogo.ExtraLogoPPRef.Image}}","visibility":"","type":"image","disableUpdates":false}},{"type":"shape","id":"be0bdc65-c30a-46af-a89e-a88d251c2907","elementConfiguration":{"inheritDimensions":"{{InheritDimensions.InheritNone}}","width":"6.05 cm","height":"1.9 cm","image":"{{UserProfile.Ekstralogo.ExtraLogoSix_PPRef.Image}}","visibility":"","type":"image","disableUpdates":false}},{"type":"shape","id":"91e9debb-0d1c-4d1d-b130-ba8394cee2a5","elementConfiguration":{"binding":"{{Form.PresentationTitle}}","visibility":"","type":"text","disableUpdates":false}},{"type":"shape","id":"8be5d360-7b94-4e64-afea-9e122636be0b","elementConfiguration":{"binding":"{{StringJoin(\" \", UserProfile.Fornavn,UserProfile.Efternavn)}}","visibility":"{{IfElse(Not(Equals(Form.Dato_Manuel, \"\")), VisibilityType.Hidden, VisibilityType.Visible)}}","type":"text","disableUpdates":false}},{"type":"shape","id":"0c898abd-5f96-47d6-9652-ec39e635cf73","elementConfiguration":{"binding":"{{Form.Dato_Manuel}}","visibility":"","type":"text","disableUpdates":false}},{"type":"shape","id":"e08de00f-7aec-447d-bf9f-5aa82687e0c7","elementConfiguration":{"inheritDimensions":"{{InheritDimensions.InheritNone}}","width":"1.91 cm","height":"1.91 cm","image":"{{UserProfile.Office.LogoRef.LogoHRef.Image}}","visibility":"","type":"image","disableUpdates":false}},{"type":"shape","id":"71a1ed9e-6f4d-4c90-afab-1d5bf97a6e46","elementConfiguration":{"inheritDimensions":"{{InheritDimensions.InheritNone}}","width":"3.68 cm","height":"1.17 cm","image":"{{UserProfile.Ekstralogo.ExtraLogoPPRef.Image}}","visibility":"","type":"image","disableUpdates":false}},{"type":"shape","id":"fb5d1ee1-8cae-49ba-b2c9-5624e66bfbd7","elementConfiguration":{"inheritDimensions":"{{InheritDimensions.InheritNone}}","width":"6.05 cm","height":"1.9 cm","image":"{{UserProfile.Ekstralogo.ExtraLogoSix_PPRef.Image}}","visibility":"","type":"image","disableUpdates":false}},{"type":"shape","id":"fe327165-01e1-4e0d-b45c-e89a302d5080","elementConfiguration":{"binding":"{{UserProfile.Office.Virksomhed}}","visibility":"{{IfElse(Equals(UserProfile.Office.Virksomhed, \"\"), VisibilityType.Hidden, VisibilityType.Visible)}}","type":"text","disableUpdates":false}},{"type":"shape","id":"916f28db-048a-421c-b52f-9570ceee1395","elementConfiguration":{"binding":"{{Form.PresentationTitle}}","visibility":"","type":"text","disableUpdates":false}},{"type":"shape","id":"c119850f-9195-4feb-aeb4-71a895c5c124","elementConfiguration":{"binding":"{{StringJoin(\" \", UserProfile.Fornavn,UserProfile.Efternavn)}}","visibility":"{{IfElse(Not(Equals(Form.Dato_Manuel, \"\")), VisibilityType.Hidden, VisibilityType.Visible)}}","type":"text","disableUpdates":false}},{"type":"shape","id":"1489bb5d-03fd-41df-b0e9-41c719d37c42","elementConfiguration":{"binding":"{{Form.Dato_Manuel}}","visibility":"","type":"text","disableUpdates":false}},{"type":"shape","id":"3f98454e-2682-4cd4-9fdf-4ef3b7df240e","elementConfiguration":{"binding":"{{UserProfile.CenterFreeText}}","visibility":"{{IfElse(Equals(UserProfile.Centers.Center, \"\"), VisibilityType.Visible, VisibilityType.Hidden)}}","type":"text","disableUpdates":false}},{"type":"shape","id":"25d85ec0-81f3-4e28-b590-d89416c31fdc","elementConfiguration":{"binding":"{{UserProfile.Centers.Center}}","visibility":"{{IfElse(Equals(UserProfile.Centers.Center, \"\"), VisibilityType.Hidden, VisibilityType.Visible)}}","type":"text","disableUpdates":false}},{"type":"shape","id":"379416f0-e3d5-4a5b-880d-d1a79740f19c","elementConfiguration":{"inheritDimensions":"{{InheritDimensions.InheritNone}}","width":"1.91 cm","height":"1.91 cm","image":"{{UserProfile.Office.LogoRef.LogoHRef.Image}}","visibility":"","type":"image","disableUpdates":false}},{"type":"shape","id":"081c72f6-f0e5-4228-9776-40c32ccdbdce","elementConfiguration":{"inheritDimensions":"{{InheritDimensions.InheritNone}}","width":"3.68 cm","height":"1.17 cm","image":"{{UserProfile.Ekstralogo.ExtraLogoPPRef.Image}}","visibility":"","type":"image","disableUpdates":false}},{"type":"shape","id":"d14fa40c-c739-4576-93f0-e1fb5e968e25","elementConfiguration":{"inheritDimensions":"{{InheritDimensions.InheritNone}}","width":"6.05 cm","height":"1.9 cm","image":"{{UserProfile.Ekstralogo.ExtraLogoSix_PPRef.Image}}","visibility":"","type":"image","disableUpdates":false}},{"type":"shape","id":"81d86843-74ea-4d49-91c6-fe8a18aa1566","elementConfiguration":{"binding":"{{UserProfile.Office.Virksomhed}}","visibility":"{{IfElse(Equals(UserProfile.Office.Virksomhed, \"\"), VisibilityType.Hidden, VisibilityType.Visible)}}","type":"text","disableUpdates":false}},{"type":"shape","id":"1fcd50e2-e2dd-4bd7-b5d4-9cd565b077af","elementConfiguration":{"binding":"{{Form.PresentationTitle}}","visibility":"","type":"text","disableUpdates":false}},{"type":"shape","id":"697a6189-8dde-4a9a-963a-5ad1505b7abb","elementConfiguration":{"binding":"{{StringJoin(\" \", UserProfile.Fornavn,UserProfile.Efternavn)}}","visibility":"{{IfElse(Not(Equals(Form.Dato_Manuel, \"\")), VisibilityType.Hidden, VisibilityType.Visible)}}","type":"text","disableUpdates":false}},{"type":"shape","id":"55dffebd-8bae-4b5b-b90a-0108502dac71","elementConfiguration":{"binding":"{{Form.Dato_Manuel}}","visibility":"","type":"text","disableUpdates":false}},{"type":"shape","id":"5e278b94-5c64-492e-9430-c410f8f9b1fa","elementConfiguration":{"binding":"{{UserProfile.CenterFreeText}}","visibility":"{{IfElse(Equals(UserProfile.Centers.Center, \"\"), VisibilityType.Visible, VisibilityType.Hidden)}}","type":"text","disableUpdates":false}},{"type":"shape","id":"edc197c7-533b-4fd6-a5c1-d50ef3cd342c","elementConfiguration":{"binding":"{{UserProfile.Centers.Center}}","visibility":"{{IfElse(Equals(UserProfile.Centers.Center, \"\"), VisibilityType.Hidden, VisibilityType.Visible)}}","type":"text","disableUpdates":false}},{"type":"shape","id":"3edca84e-c07c-42c0-9553-295797db1ae6","elementConfiguration":{"inheritDimensions":"{{InheritDimensions.InheritNone}}","width":"1.91 cm","height":"1.91 cm","image":"{{UserProfile.Office.LogoRef.LogoHRef.Image}}","visibility":"","type":"image","disableUpdates":false}},{"type":"shape","id":"f88c9292-95cd-4ec1-b3df-2d4bf95a28ef","elementConfiguration":{"inheritDimensions":"{{InheritDimensions.InheritNone}}","width":"3.68 cm","height":"1.17 cm","image":"{{UserProfile.Ekstralogo.ExtraLogoPPRef.Image}}","visibility":"","type":"image","disableUpdates":false}},{"type":"shape","id":"e31609c8-fb77-4d42-9795-9041f6b511d4","elementConfiguration":{"inheritDimensions":"{{InheritDimensions.InheritNone}}","width":"6.05 cm","height":"1.9 cm","image":"{{UserProfile.Ekstralogo.ExtraLogoSix_PPRef.Image}}","visibility":"","type":"image","disableUpdates":false}},{"type":"shape","id":"f59a2d99-5801-4042-b799-08b945813a92","elementConfiguration":{"binding":"{{UserProfile.Office.Virksomhed}}","visibility":"{{IfElse(Equals(UserProfile.Office.Virksomhed, \"\"), VisibilityType.Hidden, VisibilityType.Visible)}}","type":"text","disableUpdates":false}},{"type":"shape","id":"81f93aff-fd1b-4654-9529-945e5a05508f","elementConfiguration":{"binding":"{{Form.PresentationTitle}}","visibility":"","type":"text","disableUpdates":false}},{"type":"shape","id":"895d8efd-568d-48bf-b445-876077e2e31a","elementConfiguration":{"binding":"{{StringJoin(\" \", UserProfile.Fornavn,UserProfile.Efternavn)}}","visibility":"{{IfElse(Not(Equals(Form.Dato_Manuel, \"\")), VisibilityType.Hidden, VisibilityType.Visible)}}","type":"text","disableUpdates":false}},{"type":"shape","id":"f472b79f-31c6-49dd-a695-f79a0e6625f4","elementConfiguration":{"binding":"{{Form.Dato_Manuel}}","visibility":"","type":"text","disableUpdates":false}},{"type":"shape","id":"807a6f20-f7b2-4952-9249-e89219a2cbc4","elementConfiguration":{"binding":"{{UserProfile.CenterFreeText}}","visibility":"{{IfElse(Equals(UserProfile.Centers.Center, \"\"), VisibilityType.Visible, VisibilityType.Hidden)}}","type":"text","disableUpdates":false}},{"type":"shape","id":"7808cb62-3cb3-42ff-8ba0-2de2218837ec","elementConfiguration":{"binding":"{{UserProfile.Centers.Center}}","visibility":"{{IfElse(Equals(UserProfile.Centers.Center, \"\"), VisibilityType.Hidden, VisibilityType.Visible)}}","type":"text","disableUpdates":false}}],"transformationConfigurations":[{"colorTheme":"{{UserProfile.Office.ThemecolorRef.ColorTheme}}","disableUpdates":false,"originalColorThemeXml":"<a:clrScheme name=\"Region Hovedstaden Darkblue\" xmlns:a=\"http://schemas.openxmlformats.org/drawingml/2006/main\"><a:dk1><a:srgbClr val=\"333333\" /></a:dk1><a:lt1><a:srgbClr val=\"FFFFFF\" /></a:lt1><a:dk2><a:srgbClr val=\"575757\" /></a:dk2><a:lt2><a:srgbClr val=\"CCD4DD\" /></a:lt2><a:accent1><a:srgbClr val=\"99A8BB\" /></a:accent1><a:accent2><a:srgbClr val=\"333333\" /></a:accent2><a:accent3><a:srgbClr val=\"4D6787\" /></a:accent3><a:accent4><a:srgbClr val=\"666666\" /></a:accent4><a:accent5><a:srgbClr val=\"193C65\" /></a:accent5><a:accent6><a:srgbClr val=\"999999\" /></a:accent6><a:hlink><a:srgbClr val=\"193C65\" /></a:hlink><a:folHlink><a:srgbClr val=\"808080\" /></a:folHlink></a:clrScheme>","type":"colorTheme"}],"templateName":"Standard_v3","templateDescription":"","enableDocumentContentUpdater":true,"version":"2.0"}]]></TemplafyTemplateConfiguration>
</file>

<file path=customXml/item8.xml><?xml version="1.0" encoding="utf-8"?>
<TemplafySlideTemplateConfiguration><![CDATA[{"slideVersion":1,"isValidatorEnabled":false,"isLocked":false,"elementsMetadata":[{"type":"shape","elementConfiguration":{"inheritDimensions":"{{InheritDimensions.InheritNone}}","width":"1.91 cm","height":"1.91 cm","image":"{{UserProfile.Office.LogoRef.LogoHRef.Image}}","visibility":"","type":"image","disableUpdates":false}},{"type":"shape","elementConfiguration":{"inheritDimensions":"{{InheritDimensions.InheritNone}}","width":"3.68 cm","height":"1.17 cm","image":"{{UserProfile.Ekstralogo.ExtraLogoPPRef.Image}}","visibility":"","type":"image","disableUpdates":false}},{"type":"shape","elementConfiguration":{"inheritDimensions":"{{InheritDimensions.InheritNone}}","width":"6.05 cm","height":"1.9 cm","image":"{{UserProfile.Ekstralogo.ExtraLogoSix_PPRef.Image}}","visibility":"","type":"image","disableUpdates":false}},{"type":"shape","elementConfiguration":{"binding":"{{UserProfile.Office.Virksomhed}}","visibility":"{{IfElse(Equals(UserProfile.Office.Virksomhed, \"\"), VisibilityType.Hidden, VisibilityType.Visible)}}","type":"text","disableUpdates":false}},{"type":"shape","elementConfiguration":{"binding":"{{UserProfile.CenterFreeText}}","visibility":"{{IfElse(Equals(UserProfile.Centers.Center, \"\"), VisibilityType.Visible, VisibilityType.Hidden)}}","type":"text","disableUpdates":false}},{"type":"shape","elementConfiguration":{"binding":"{{UserProfile.Centers.Center}}","visibility":"{{IfElse(Equals(UserProfile.Centers.Center, \"\"), VisibilityType.Hidden, VisibilityType.Visible)}}","type":"text","disableUpdates":false}},{"type":"shape","elementConfiguration":{"binding":"{{Form.PresentationTitle}}","visibility":"","type":"text","disableUpdates":false}},{"type":"shape","elementConfiguration":{"binding":"{{StringJoin(\" \", UserProfile.Fornavn,UserProfile.Efternavn)}}","visibility":"{{IfElse(Not(Equals(Form.Dato_Manuel, \"\")), VisibilityType.Hidden, VisibilityType.Visible)}}","type":"text","disableUpdates":false}},{"type":"shape","elementConfiguration":{"binding":"{{Form.Dato_Manuel}}","visibility":"","type":"text","disableUpdates":false}}],"slideId":"126276315435918950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91F8CE83-C059-4132-9D12-EF15DFB650FD}">
  <ds:schemaRefs/>
</ds:datastoreItem>
</file>

<file path=customXml/itemProps2.xml><?xml version="1.0" encoding="utf-8"?>
<ds:datastoreItem xmlns:ds="http://schemas.openxmlformats.org/officeDocument/2006/customXml" ds:itemID="{B0D2E709-FA3C-4E2D-A1F5-DD257C406372}">
  <ds:schemaRefs/>
</ds:datastoreItem>
</file>

<file path=customXml/itemProps3.xml><?xml version="1.0" encoding="utf-8"?>
<ds:datastoreItem xmlns:ds="http://schemas.openxmlformats.org/officeDocument/2006/customXml" ds:itemID="{E44B1558-1C04-4858-B12A-D634BF66407D}">
  <ds:schemaRefs/>
</ds:datastoreItem>
</file>

<file path=customXml/itemProps4.xml><?xml version="1.0" encoding="utf-8"?>
<ds:datastoreItem xmlns:ds="http://schemas.openxmlformats.org/officeDocument/2006/customXml" ds:itemID="{BA57392B-4E55-470C-9BFB-76A4EFF620E7}">
  <ds:schemaRefs/>
</ds:datastoreItem>
</file>

<file path=customXml/itemProps5.xml><?xml version="1.0" encoding="utf-8"?>
<ds:datastoreItem xmlns:ds="http://schemas.openxmlformats.org/officeDocument/2006/customXml" ds:itemID="{D3BBDB66-E0BA-4922-A72A-D92E49D2F91A}">
  <ds:schemaRefs/>
</ds:datastoreItem>
</file>

<file path=customXml/itemProps6.xml><?xml version="1.0" encoding="utf-8"?>
<ds:datastoreItem xmlns:ds="http://schemas.openxmlformats.org/officeDocument/2006/customXml" ds:itemID="{D0F44FCD-1ED5-46D8-98E6-453A5D8A7E11}">
  <ds:schemaRefs/>
</ds:datastoreItem>
</file>

<file path=customXml/itemProps7.xml><?xml version="1.0" encoding="utf-8"?>
<ds:datastoreItem xmlns:ds="http://schemas.openxmlformats.org/officeDocument/2006/customXml" ds:itemID="{978984FF-6C25-4FD4-85EA-2F9586C8CA61}">
  <ds:schemaRefs/>
</ds:datastoreItem>
</file>

<file path=customXml/itemProps8.xml><?xml version="1.0" encoding="utf-8"?>
<ds:datastoreItem xmlns:ds="http://schemas.openxmlformats.org/officeDocument/2006/customXml" ds:itemID="{71B1CA69-6F30-4A1D-8099-FC0E60F4C801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Widescreen</PresentationFormat>
  <Paragraphs>32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9" baseType="lpstr">
      <vt:lpstr>Arial</vt:lpstr>
      <vt:lpstr>RegionH PowerPoint-skabelon 2024 (lys)</vt:lpstr>
      <vt:lpstr>Workshop omkring inhalationsmedicin</vt:lpstr>
      <vt:lpstr>PowerPoint-præsentation</vt:lpstr>
      <vt:lpstr>Oplægsholdere</vt:lpstr>
      <vt:lpstr>PowerPoint-præsentation</vt:lpstr>
      <vt:lpstr>Susanne Larsen Sygeplejerske, Børn og Unge Herlev hospital</vt:lpstr>
      <vt:lpstr>Sidsel Bentzon-Tilia,   KOL-sygeplejerske Vejen Kommune </vt:lpstr>
      <vt:lpstr>Almen praksis - Brovst Lægehus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2026-03-11T09:02:54Z</dcterms:created>
  <dcterms:modified xsi:type="dcterms:W3CDTF">2026-03-14T07:38:36Z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2025-08-29T10:42:59</vt:lpwstr>
  </property>
  <property fmtid="{D5CDD505-2E9C-101B-9397-08002B2CF9AE}" pid="3" name="TemplafyTenantId">
    <vt:lpwstr>regionh</vt:lpwstr>
  </property>
  <property fmtid="{D5CDD505-2E9C-101B-9397-08002B2CF9AE}" pid="4" name="TemplafyTemplateId">
    <vt:lpwstr>1262763154708889604</vt:lpwstr>
  </property>
  <property fmtid="{D5CDD505-2E9C-101B-9397-08002B2CF9AE}" pid="5" name="TemplafyUserProfileId">
    <vt:lpwstr>981355728972021796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