
<file path=[Content_Types].xml><?xml version="1.0" encoding="utf-8"?>
<Types xmlns="http://schemas.openxmlformats.org/package/2006/content-types">
  <Default Extension="png" ContentType="image/png"/>
  <Default Extension="svg" ContentType="image/svg+xml"/>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16"/>
  </p:notesMasterIdLst>
  <p:sldIdLst>
    <p:sldId id="261" r:id="rId2"/>
    <p:sldId id="263" r:id="rId3"/>
    <p:sldId id="268" r:id="rId4"/>
    <p:sldId id="271" r:id="rId5"/>
    <p:sldId id="262" r:id="rId6"/>
    <p:sldId id="264" r:id="rId7"/>
    <p:sldId id="273" r:id="rId8"/>
    <p:sldId id="265" r:id="rId9"/>
    <p:sldId id="270" r:id="rId10"/>
    <p:sldId id="269" r:id="rId11"/>
    <p:sldId id="267" r:id="rId12"/>
    <p:sldId id="266" r:id="rId13"/>
    <p:sldId id="272" r:id="rId14"/>
    <p:sldId id="257" r:id="rId15"/>
  </p:sldIdLst>
  <p:sldSz cx="12192000" cy="6858000"/>
  <p:notesSz cx="6805613" cy="99441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5EF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7128" autoAdjust="0"/>
  </p:normalViewPr>
  <p:slideViewPr>
    <p:cSldViewPr snapToGrid="0">
      <p:cViewPr varScale="1">
        <p:scale>
          <a:sx n="88" d="100"/>
          <a:sy n="88" d="100"/>
        </p:scale>
        <p:origin x="153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6BEE343-E787-4DF1-8317-061BEC0F75DD}" type="doc">
      <dgm:prSet loTypeId="urn:microsoft.com/office/officeart/2005/8/layout/venn1" loCatId="relationship" qsTypeId="urn:microsoft.com/office/officeart/2005/8/quickstyle/simple1" qsCatId="simple" csTypeId="urn:microsoft.com/office/officeart/2005/8/colors/accent1_2" csCatId="accent1" phldr="1"/>
      <dgm:spPr/>
    </dgm:pt>
    <dgm:pt modelId="{577525EA-E723-4020-AE6D-7F3827D0D2EE}">
      <dgm:prSet phldrT="[Tekst]"/>
      <dgm:spPr/>
      <dgm:t>
        <a:bodyPr/>
        <a:lstStyle/>
        <a:p>
          <a:pPr>
            <a:spcAft>
              <a:spcPts val="0"/>
            </a:spcAft>
          </a:pPr>
          <a:r>
            <a:rPr lang="da-DK" dirty="0"/>
            <a:t>Litteraturstudie</a:t>
          </a:r>
        </a:p>
      </dgm:t>
    </dgm:pt>
    <dgm:pt modelId="{B443DC4F-1D19-4041-8A4F-C7EA525F11DB}" type="parTrans" cxnId="{ED2CE279-8462-412B-B7A1-8156059C161F}">
      <dgm:prSet/>
      <dgm:spPr/>
      <dgm:t>
        <a:bodyPr/>
        <a:lstStyle/>
        <a:p>
          <a:endParaRPr lang="da-DK"/>
        </a:p>
      </dgm:t>
    </dgm:pt>
    <dgm:pt modelId="{C3C8AFA1-3DC2-4467-936E-3FAF229885BE}" type="sibTrans" cxnId="{ED2CE279-8462-412B-B7A1-8156059C161F}">
      <dgm:prSet/>
      <dgm:spPr/>
      <dgm:t>
        <a:bodyPr/>
        <a:lstStyle/>
        <a:p>
          <a:endParaRPr lang="da-DK"/>
        </a:p>
      </dgm:t>
    </dgm:pt>
    <dgm:pt modelId="{FB4A8C70-6A3C-4615-AF87-A3001A6AD7A9}">
      <dgm:prSet phldrT="[Tekst]"/>
      <dgm:spPr/>
      <dgm:t>
        <a:bodyPr/>
        <a:lstStyle/>
        <a:p>
          <a:pPr algn="ctr"/>
          <a:r>
            <a:rPr lang="da-DK" dirty="0"/>
            <a:t>Undersøgelse af lovende praksis</a:t>
          </a:r>
        </a:p>
      </dgm:t>
    </dgm:pt>
    <dgm:pt modelId="{109B177B-BF73-4506-BF00-A8AD9323416A}" type="parTrans" cxnId="{A6908D30-77CB-4534-94F9-B0ACEEF38409}">
      <dgm:prSet/>
      <dgm:spPr/>
      <dgm:t>
        <a:bodyPr/>
        <a:lstStyle/>
        <a:p>
          <a:endParaRPr lang="da-DK"/>
        </a:p>
      </dgm:t>
    </dgm:pt>
    <dgm:pt modelId="{33B61228-2E30-4DA4-A45C-86DDCB74C707}" type="sibTrans" cxnId="{A6908D30-77CB-4534-94F9-B0ACEEF38409}">
      <dgm:prSet/>
      <dgm:spPr/>
      <dgm:t>
        <a:bodyPr/>
        <a:lstStyle/>
        <a:p>
          <a:endParaRPr lang="da-DK"/>
        </a:p>
      </dgm:t>
    </dgm:pt>
    <dgm:pt modelId="{4CA79851-3935-4A5C-838A-4267B8577FF2}">
      <dgm:prSet phldrT="[Tekst]"/>
      <dgm:spPr/>
      <dgm:t>
        <a:bodyPr/>
        <a:lstStyle/>
        <a:p>
          <a:r>
            <a:rPr lang="da-DK" dirty="0"/>
            <a:t>Analyse af rådgivningsforløb + interviews</a:t>
          </a:r>
        </a:p>
      </dgm:t>
    </dgm:pt>
    <dgm:pt modelId="{75511D41-45CA-479D-8E4A-04BE90E0FC6E}" type="parTrans" cxnId="{F425F713-DF0C-4C6A-A1F9-B048E0C47A27}">
      <dgm:prSet/>
      <dgm:spPr/>
      <dgm:t>
        <a:bodyPr/>
        <a:lstStyle/>
        <a:p>
          <a:endParaRPr lang="da-DK"/>
        </a:p>
      </dgm:t>
    </dgm:pt>
    <dgm:pt modelId="{269C17AF-45DE-485F-8E5E-4183B64B1C92}" type="sibTrans" cxnId="{F425F713-DF0C-4C6A-A1F9-B048E0C47A27}">
      <dgm:prSet/>
      <dgm:spPr/>
      <dgm:t>
        <a:bodyPr/>
        <a:lstStyle/>
        <a:p>
          <a:endParaRPr lang="da-DK"/>
        </a:p>
      </dgm:t>
    </dgm:pt>
    <dgm:pt modelId="{54F5DD8A-B84A-4E4D-B226-A6E0E044C000}" type="pres">
      <dgm:prSet presAssocID="{76BEE343-E787-4DF1-8317-061BEC0F75DD}" presName="compositeShape" presStyleCnt="0">
        <dgm:presLayoutVars>
          <dgm:chMax val="7"/>
          <dgm:dir/>
          <dgm:resizeHandles val="exact"/>
        </dgm:presLayoutVars>
      </dgm:prSet>
      <dgm:spPr/>
    </dgm:pt>
    <dgm:pt modelId="{63AF2C58-232E-407A-98F2-ACC21DDF1ACD}" type="pres">
      <dgm:prSet presAssocID="{577525EA-E723-4020-AE6D-7F3827D0D2EE}" presName="circ1" presStyleLbl="vennNode1" presStyleIdx="0" presStyleCnt="3" custLinFactNeighborX="-202" custLinFactNeighborY="-1436"/>
      <dgm:spPr/>
    </dgm:pt>
    <dgm:pt modelId="{84E45406-00C5-4E95-8197-E48E2A339D5C}" type="pres">
      <dgm:prSet presAssocID="{577525EA-E723-4020-AE6D-7F3827D0D2EE}" presName="circ1Tx" presStyleLbl="revTx" presStyleIdx="0" presStyleCnt="0">
        <dgm:presLayoutVars>
          <dgm:chMax val="0"/>
          <dgm:chPref val="0"/>
          <dgm:bulletEnabled val="1"/>
        </dgm:presLayoutVars>
      </dgm:prSet>
      <dgm:spPr/>
    </dgm:pt>
    <dgm:pt modelId="{77930EFC-E915-4567-98D0-290FE310C988}" type="pres">
      <dgm:prSet presAssocID="{FB4A8C70-6A3C-4615-AF87-A3001A6AD7A9}" presName="circ2" presStyleLbl="vennNode1" presStyleIdx="1" presStyleCnt="3"/>
      <dgm:spPr/>
    </dgm:pt>
    <dgm:pt modelId="{57864A18-ABC2-4057-B7F5-64903C36E81A}" type="pres">
      <dgm:prSet presAssocID="{FB4A8C70-6A3C-4615-AF87-A3001A6AD7A9}" presName="circ2Tx" presStyleLbl="revTx" presStyleIdx="0" presStyleCnt="0">
        <dgm:presLayoutVars>
          <dgm:chMax val="0"/>
          <dgm:chPref val="0"/>
          <dgm:bulletEnabled val="1"/>
        </dgm:presLayoutVars>
      </dgm:prSet>
      <dgm:spPr/>
    </dgm:pt>
    <dgm:pt modelId="{32308E21-103C-4DD6-A9CB-302A72630C16}" type="pres">
      <dgm:prSet presAssocID="{4CA79851-3935-4A5C-838A-4267B8577FF2}" presName="circ3" presStyleLbl="vennNode1" presStyleIdx="2" presStyleCnt="3"/>
      <dgm:spPr/>
    </dgm:pt>
    <dgm:pt modelId="{D861B065-AEB9-4D74-ABBE-11A3893599E5}" type="pres">
      <dgm:prSet presAssocID="{4CA79851-3935-4A5C-838A-4267B8577FF2}" presName="circ3Tx" presStyleLbl="revTx" presStyleIdx="0" presStyleCnt="0">
        <dgm:presLayoutVars>
          <dgm:chMax val="0"/>
          <dgm:chPref val="0"/>
          <dgm:bulletEnabled val="1"/>
        </dgm:presLayoutVars>
      </dgm:prSet>
      <dgm:spPr/>
    </dgm:pt>
  </dgm:ptLst>
  <dgm:cxnLst>
    <dgm:cxn modelId="{2128F406-E1A9-4489-A71F-4B8408A20864}" type="presOf" srcId="{4CA79851-3935-4A5C-838A-4267B8577FF2}" destId="{32308E21-103C-4DD6-A9CB-302A72630C16}" srcOrd="0" destOrd="0" presId="urn:microsoft.com/office/officeart/2005/8/layout/venn1"/>
    <dgm:cxn modelId="{F425F713-DF0C-4C6A-A1F9-B048E0C47A27}" srcId="{76BEE343-E787-4DF1-8317-061BEC0F75DD}" destId="{4CA79851-3935-4A5C-838A-4267B8577FF2}" srcOrd="2" destOrd="0" parTransId="{75511D41-45CA-479D-8E4A-04BE90E0FC6E}" sibTransId="{269C17AF-45DE-485F-8E5E-4183B64B1C92}"/>
    <dgm:cxn modelId="{A6908D30-77CB-4534-94F9-B0ACEEF38409}" srcId="{76BEE343-E787-4DF1-8317-061BEC0F75DD}" destId="{FB4A8C70-6A3C-4615-AF87-A3001A6AD7A9}" srcOrd="1" destOrd="0" parTransId="{109B177B-BF73-4506-BF00-A8AD9323416A}" sibTransId="{33B61228-2E30-4DA4-A45C-86DDCB74C707}"/>
    <dgm:cxn modelId="{ACA29462-FD01-46DE-ADD0-2859763DEE82}" type="presOf" srcId="{76BEE343-E787-4DF1-8317-061BEC0F75DD}" destId="{54F5DD8A-B84A-4E4D-B226-A6E0E044C000}" srcOrd="0" destOrd="0" presId="urn:microsoft.com/office/officeart/2005/8/layout/venn1"/>
    <dgm:cxn modelId="{7A694E75-EEE9-46F9-8A88-201B7D35355D}" type="presOf" srcId="{FB4A8C70-6A3C-4615-AF87-A3001A6AD7A9}" destId="{57864A18-ABC2-4057-B7F5-64903C36E81A}" srcOrd="1" destOrd="0" presId="urn:microsoft.com/office/officeart/2005/8/layout/venn1"/>
    <dgm:cxn modelId="{ED2CE279-8462-412B-B7A1-8156059C161F}" srcId="{76BEE343-E787-4DF1-8317-061BEC0F75DD}" destId="{577525EA-E723-4020-AE6D-7F3827D0D2EE}" srcOrd="0" destOrd="0" parTransId="{B443DC4F-1D19-4041-8A4F-C7EA525F11DB}" sibTransId="{C3C8AFA1-3DC2-4467-936E-3FAF229885BE}"/>
    <dgm:cxn modelId="{A4E28990-6F6C-47FA-903A-1FD18825F533}" type="presOf" srcId="{FB4A8C70-6A3C-4615-AF87-A3001A6AD7A9}" destId="{77930EFC-E915-4567-98D0-290FE310C988}" srcOrd="0" destOrd="0" presId="urn:microsoft.com/office/officeart/2005/8/layout/venn1"/>
    <dgm:cxn modelId="{96338498-825D-4DD2-9E1A-74AFAFFB2321}" type="presOf" srcId="{577525EA-E723-4020-AE6D-7F3827D0D2EE}" destId="{84E45406-00C5-4E95-8197-E48E2A339D5C}" srcOrd="1" destOrd="0" presId="urn:microsoft.com/office/officeart/2005/8/layout/venn1"/>
    <dgm:cxn modelId="{5FC986AA-2373-4547-A621-50C111EE999C}" type="presOf" srcId="{577525EA-E723-4020-AE6D-7F3827D0D2EE}" destId="{63AF2C58-232E-407A-98F2-ACC21DDF1ACD}" srcOrd="0" destOrd="0" presId="urn:microsoft.com/office/officeart/2005/8/layout/venn1"/>
    <dgm:cxn modelId="{7D31A7CF-37D1-4B3C-AF03-76BB4A9CF203}" type="presOf" srcId="{4CA79851-3935-4A5C-838A-4267B8577FF2}" destId="{D861B065-AEB9-4D74-ABBE-11A3893599E5}" srcOrd="1" destOrd="0" presId="urn:microsoft.com/office/officeart/2005/8/layout/venn1"/>
    <dgm:cxn modelId="{59B3F596-ACA6-4ADB-B438-E5941F5AA044}" type="presParOf" srcId="{54F5DD8A-B84A-4E4D-B226-A6E0E044C000}" destId="{63AF2C58-232E-407A-98F2-ACC21DDF1ACD}" srcOrd="0" destOrd="0" presId="urn:microsoft.com/office/officeart/2005/8/layout/venn1"/>
    <dgm:cxn modelId="{325BF30A-5C92-43B9-BCB1-F1E4F25504F8}" type="presParOf" srcId="{54F5DD8A-B84A-4E4D-B226-A6E0E044C000}" destId="{84E45406-00C5-4E95-8197-E48E2A339D5C}" srcOrd="1" destOrd="0" presId="urn:microsoft.com/office/officeart/2005/8/layout/venn1"/>
    <dgm:cxn modelId="{34AC2FBA-EE94-4662-AE98-76206CA7E2CE}" type="presParOf" srcId="{54F5DD8A-B84A-4E4D-B226-A6E0E044C000}" destId="{77930EFC-E915-4567-98D0-290FE310C988}" srcOrd="2" destOrd="0" presId="urn:microsoft.com/office/officeart/2005/8/layout/venn1"/>
    <dgm:cxn modelId="{591681CE-F35F-42DB-872E-2067D5CB90A4}" type="presParOf" srcId="{54F5DD8A-B84A-4E4D-B226-A6E0E044C000}" destId="{57864A18-ABC2-4057-B7F5-64903C36E81A}" srcOrd="3" destOrd="0" presId="urn:microsoft.com/office/officeart/2005/8/layout/venn1"/>
    <dgm:cxn modelId="{FBAFC367-2C5A-44EE-BC34-F149BA421D40}" type="presParOf" srcId="{54F5DD8A-B84A-4E4D-B226-A6E0E044C000}" destId="{32308E21-103C-4DD6-A9CB-302A72630C16}" srcOrd="4" destOrd="0" presId="urn:microsoft.com/office/officeart/2005/8/layout/venn1"/>
    <dgm:cxn modelId="{B9186C02-A954-41FA-AC55-4BF958BD875B}" type="presParOf" srcId="{54F5DD8A-B84A-4E4D-B226-A6E0E044C000}" destId="{D861B065-AEB9-4D74-ABBE-11A3893599E5}"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AF2C58-232E-407A-98F2-ACC21DDF1ACD}">
      <dsp:nvSpPr>
        <dsp:cNvPr id="0" name=""/>
        <dsp:cNvSpPr/>
      </dsp:nvSpPr>
      <dsp:spPr>
        <a:xfrm>
          <a:off x="1391856" y="16560"/>
          <a:ext cx="2558208" cy="25582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ts val="0"/>
            </a:spcAft>
            <a:buNone/>
          </a:pPr>
          <a:r>
            <a:rPr lang="da-DK" sz="1500" kern="1200" dirty="0"/>
            <a:t>Litteraturstudie</a:t>
          </a:r>
        </a:p>
      </dsp:txBody>
      <dsp:txXfrm>
        <a:off x="1732950" y="464246"/>
        <a:ext cx="1876019" cy="1151193"/>
      </dsp:txXfrm>
    </dsp:sp>
    <dsp:sp modelId="{77930EFC-E915-4567-98D0-290FE310C988}">
      <dsp:nvSpPr>
        <dsp:cNvPr id="0" name=""/>
        <dsp:cNvSpPr/>
      </dsp:nvSpPr>
      <dsp:spPr>
        <a:xfrm>
          <a:off x="2320110" y="1652176"/>
          <a:ext cx="2558208" cy="25582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a-DK" sz="1500" kern="1200" dirty="0"/>
            <a:t>Undersøgelse af lovende praksis</a:t>
          </a:r>
        </a:p>
      </dsp:txBody>
      <dsp:txXfrm>
        <a:off x="3102496" y="2313046"/>
        <a:ext cx="1534925" cy="1407014"/>
      </dsp:txXfrm>
    </dsp:sp>
    <dsp:sp modelId="{32308E21-103C-4DD6-A9CB-302A72630C16}">
      <dsp:nvSpPr>
        <dsp:cNvPr id="0" name=""/>
        <dsp:cNvSpPr/>
      </dsp:nvSpPr>
      <dsp:spPr>
        <a:xfrm>
          <a:off x="473936" y="1652176"/>
          <a:ext cx="2558208" cy="2558208"/>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da-DK" sz="1500" kern="1200" dirty="0"/>
            <a:t>Analyse af rådgivningsforløb + interviews</a:t>
          </a:r>
        </a:p>
      </dsp:txBody>
      <dsp:txXfrm>
        <a:off x="714834" y="2313046"/>
        <a:ext cx="1534925" cy="1407014"/>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7BEB8190-3B91-4E7B-8634-E458355F2E20}" type="datetimeFigureOut">
              <a:rPr lang="da-DK" smtClean="0"/>
              <a:t>25-10-2024</a:t>
            </a:fld>
            <a:endParaRPr lang="da-DK" dirty="0"/>
          </a:p>
        </p:txBody>
      </p:sp>
      <p:sp>
        <p:nvSpPr>
          <p:cNvPr id="4" name="Pladsholder til slidebillede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a-DK" dirty="0"/>
              <a:t>Klik for at redigere teksttypografierne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6" name="Pladsholder til sidefod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A4F50FAE-CBEA-4494-871D-803C25DC58A1}" type="slidenum">
              <a:rPr lang="da-DK" smtClean="0"/>
              <a:t>‹nr.›</a:t>
            </a:fld>
            <a:endParaRPr lang="da-DK" dirty="0"/>
          </a:p>
        </p:txBody>
      </p:sp>
    </p:spTree>
    <p:extLst>
      <p:ext uri="{BB962C8B-B14F-4D97-AF65-F5344CB8AC3E}">
        <p14:creationId xmlns:p14="http://schemas.microsoft.com/office/powerpoint/2010/main" val="14454963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1</a:t>
            </a:fld>
            <a:endParaRPr lang="da-DK" dirty="0"/>
          </a:p>
        </p:txBody>
      </p:sp>
    </p:spTree>
    <p:extLst>
      <p:ext uri="{BB962C8B-B14F-4D97-AF65-F5344CB8AC3E}">
        <p14:creationId xmlns:p14="http://schemas.microsoft.com/office/powerpoint/2010/main" val="25609935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11</a:t>
            </a:fld>
            <a:endParaRPr lang="da-DK" dirty="0"/>
          </a:p>
        </p:txBody>
      </p:sp>
    </p:spTree>
    <p:extLst>
      <p:ext uri="{BB962C8B-B14F-4D97-AF65-F5344CB8AC3E}">
        <p14:creationId xmlns:p14="http://schemas.microsoft.com/office/powerpoint/2010/main" val="22811927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12</a:t>
            </a:fld>
            <a:endParaRPr lang="da-DK" dirty="0"/>
          </a:p>
        </p:txBody>
      </p:sp>
    </p:spTree>
    <p:extLst>
      <p:ext uri="{BB962C8B-B14F-4D97-AF65-F5344CB8AC3E}">
        <p14:creationId xmlns:p14="http://schemas.microsoft.com/office/powerpoint/2010/main" val="6737817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F50FAE-CBEA-4494-871D-803C25DC58A1}" type="slidenum">
              <a:rPr lang="da-DK" smtClean="0"/>
              <a:t>13</a:t>
            </a:fld>
            <a:endParaRPr lang="da-DK" dirty="0"/>
          </a:p>
        </p:txBody>
      </p:sp>
    </p:spTree>
    <p:extLst>
      <p:ext uri="{BB962C8B-B14F-4D97-AF65-F5344CB8AC3E}">
        <p14:creationId xmlns:p14="http://schemas.microsoft.com/office/powerpoint/2010/main" val="1975964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14</a:t>
            </a:fld>
            <a:endParaRPr lang="da-DK" dirty="0"/>
          </a:p>
        </p:txBody>
      </p:sp>
    </p:spTree>
    <p:extLst>
      <p:ext uri="{BB962C8B-B14F-4D97-AF65-F5344CB8AC3E}">
        <p14:creationId xmlns:p14="http://schemas.microsoft.com/office/powerpoint/2010/main" val="1504791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2</a:t>
            </a:fld>
            <a:endParaRPr lang="da-DK" dirty="0"/>
          </a:p>
        </p:txBody>
      </p:sp>
    </p:spTree>
    <p:extLst>
      <p:ext uri="{BB962C8B-B14F-4D97-AF65-F5344CB8AC3E}">
        <p14:creationId xmlns:p14="http://schemas.microsoft.com/office/powerpoint/2010/main" val="1844854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3</a:t>
            </a:fld>
            <a:endParaRPr lang="da-DK" dirty="0"/>
          </a:p>
        </p:txBody>
      </p:sp>
    </p:spTree>
    <p:extLst>
      <p:ext uri="{BB962C8B-B14F-4D97-AF65-F5344CB8AC3E}">
        <p14:creationId xmlns:p14="http://schemas.microsoft.com/office/powerpoint/2010/main" val="3275836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4</a:t>
            </a:fld>
            <a:endParaRPr lang="da-DK" dirty="0"/>
          </a:p>
        </p:txBody>
      </p:sp>
    </p:spTree>
    <p:extLst>
      <p:ext uri="{BB962C8B-B14F-4D97-AF65-F5344CB8AC3E}">
        <p14:creationId xmlns:p14="http://schemas.microsoft.com/office/powerpoint/2010/main" val="18657456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baseline="0" dirty="0"/>
          </a:p>
        </p:txBody>
      </p:sp>
      <p:sp>
        <p:nvSpPr>
          <p:cNvPr id="4" name="Pladsholder til slidenummer 3"/>
          <p:cNvSpPr>
            <a:spLocks noGrp="1"/>
          </p:cNvSpPr>
          <p:nvPr>
            <p:ph type="sldNum" sz="quarter" idx="5"/>
          </p:nvPr>
        </p:nvSpPr>
        <p:spPr/>
        <p:txBody>
          <a:bodyPr/>
          <a:lstStyle/>
          <a:p>
            <a:fld id="{A4F50FAE-CBEA-4494-871D-803C25DC58A1}" type="slidenum">
              <a:rPr lang="da-DK" smtClean="0"/>
              <a:t>5</a:t>
            </a:fld>
            <a:endParaRPr lang="da-DK" dirty="0"/>
          </a:p>
        </p:txBody>
      </p:sp>
    </p:spTree>
    <p:extLst>
      <p:ext uri="{BB962C8B-B14F-4D97-AF65-F5344CB8AC3E}">
        <p14:creationId xmlns:p14="http://schemas.microsoft.com/office/powerpoint/2010/main" val="7461759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endParaRPr lang="da-DK" dirty="0"/>
          </a:p>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6</a:t>
            </a:fld>
            <a:endParaRPr lang="da-DK" dirty="0"/>
          </a:p>
        </p:txBody>
      </p:sp>
    </p:spTree>
    <p:extLst>
      <p:ext uri="{BB962C8B-B14F-4D97-AF65-F5344CB8AC3E}">
        <p14:creationId xmlns:p14="http://schemas.microsoft.com/office/powerpoint/2010/main" val="3904086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342900" indent="-342900">
              <a:buFontTx/>
              <a:buChar char="-"/>
            </a:pPr>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8</a:t>
            </a:fld>
            <a:endParaRPr lang="da-DK" dirty="0"/>
          </a:p>
        </p:txBody>
      </p:sp>
    </p:spTree>
    <p:extLst>
      <p:ext uri="{BB962C8B-B14F-4D97-AF65-F5344CB8AC3E}">
        <p14:creationId xmlns:p14="http://schemas.microsoft.com/office/powerpoint/2010/main" val="2231763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A4F50FAE-CBEA-4494-871D-803C25DC58A1}" type="slidenum">
              <a:rPr lang="da-DK" smtClean="0"/>
              <a:t>9</a:t>
            </a:fld>
            <a:endParaRPr lang="da-DK" dirty="0"/>
          </a:p>
        </p:txBody>
      </p:sp>
    </p:spTree>
    <p:extLst>
      <p:ext uri="{BB962C8B-B14F-4D97-AF65-F5344CB8AC3E}">
        <p14:creationId xmlns:p14="http://schemas.microsoft.com/office/powerpoint/2010/main" val="39675668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A4F50FAE-CBEA-4494-871D-803C25DC58A1}" type="slidenum">
              <a:rPr lang="da-DK" smtClean="0"/>
              <a:t>10</a:t>
            </a:fld>
            <a:endParaRPr lang="da-DK" dirty="0"/>
          </a:p>
        </p:txBody>
      </p:sp>
    </p:spTree>
    <p:extLst>
      <p:ext uri="{BB962C8B-B14F-4D97-AF65-F5344CB8AC3E}">
        <p14:creationId xmlns:p14="http://schemas.microsoft.com/office/powerpoint/2010/main" val="24887228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slide, hvid">
    <p:spTree>
      <p:nvGrpSpPr>
        <p:cNvPr id="1" name=""/>
        <p:cNvGrpSpPr/>
        <p:nvPr/>
      </p:nvGrpSpPr>
      <p:grpSpPr>
        <a:xfrm>
          <a:off x="0" y="0"/>
          <a:ext cx="0" cy="0"/>
          <a:chOff x="0" y="0"/>
          <a:chExt cx="0" cy="0"/>
        </a:xfrm>
      </p:grpSpPr>
      <p:sp>
        <p:nvSpPr>
          <p:cNvPr id="4" name="Pladsholder til tekst 4">
            <a:extLst>
              <a:ext uri="{FF2B5EF4-FFF2-40B4-BE49-F238E27FC236}">
                <a16:creationId xmlns:a16="http://schemas.microsoft.com/office/drawing/2014/main" id="{A574F64C-61AD-3B43-8649-415A9EFFE6D0}"/>
              </a:ext>
            </a:extLst>
          </p:cNvPr>
          <p:cNvSpPr>
            <a:spLocks noGrp="1"/>
          </p:cNvSpPr>
          <p:nvPr>
            <p:ph type="body" sz="quarter" idx="10" hasCustomPrompt="1"/>
          </p:nvPr>
        </p:nvSpPr>
        <p:spPr>
          <a:xfrm>
            <a:off x="732166" y="2881985"/>
            <a:ext cx="4635085" cy="306383"/>
          </a:xfrm>
          <a:prstGeom prst="rect">
            <a:avLst/>
          </a:prstGeom>
        </p:spPr>
        <p:txBody>
          <a:bodyPr/>
          <a:lstStyle>
            <a:lvl1pPr marL="0" indent="0">
              <a:buNone/>
              <a:defRPr/>
            </a:lvl1pPr>
          </a:lstStyle>
          <a:p>
            <a:r>
              <a:rPr lang="da-DK" dirty="0"/>
              <a:t>Navn</a:t>
            </a:r>
          </a:p>
        </p:txBody>
      </p:sp>
      <p:sp>
        <p:nvSpPr>
          <p:cNvPr id="6" name="Titel 1">
            <a:extLst>
              <a:ext uri="{FF2B5EF4-FFF2-40B4-BE49-F238E27FC236}">
                <a16:creationId xmlns:a16="http://schemas.microsoft.com/office/drawing/2014/main" id="{E2DAD5BF-2312-3D9A-E3B6-F32073DFFCBD}"/>
              </a:ext>
            </a:extLst>
          </p:cNvPr>
          <p:cNvSpPr>
            <a:spLocks noGrp="1"/>
          </p:cNvSpPr>
          <p:nvPr>
            <p:ph type="title" hasCustomPrompt="1"/>
          </p:nvPr>
        </p:nvSpPr>
        <p:spPr>
          <a:xfrm>
            <a:off x="732166" y="1972344"/>
            <a:ext cx="4585792" cy="576843"/>
          </a:xfrm>
          <a:prstGeom prst="rect">
            <a:avLst/>
          </a:prstGeom>
        </p:spPr>
        <p:txBody>
          <a:bodyPr/>
          <a:lstStyle>
            <a:lvl1pPr>
              <a:defRPr/>
            </a:lvl1pPr>
          </a:lstStyle>
          <a:p>
            <a:r>
              <a:rPr lang="da-DK" dirty="0"/>
              <a:t>Titel</a:t>
            </a:r>
            <a:endParaRPr lang="en-GB" dirty="0"/>
          </a:p>
        </p:txBody>
      </p:sp>
      <p:sp>
        <p:nvSpPr>
          <p:cNvPr id="7" name="Pladsholder til tekst 4">
            <a:extLst>
              <a:ext uri="{FF2B5EF4-FFF2-40B4-BE49-F238E27FC236}">
                <a16:creationId xmlns:a16="http://schemas.microsoft.com/office/drawing/2014/main" id="{3DEBAA64-5B7A-21E9-57D5-A4766D9E4948}"/>
              </a:ext>
            </a:extLst>
          </p:cNvPr>
          <p:cNvSpPr>
            <a:spLocks noGrp="1"/>
          </p:cNvSpPr>
          <p:nvPr>
            <p:ph type="body" sz="quarter" idx="14" hasCustomPrompt="1"/>
          </p:nvPr>
        </p:nvSpPr>
        <p:spPr>
          <a:xfrm>
            <a:off x="732166" y="3188368"/>
            <a:ext cx="4635085" cy="306383"/>
          </a:xfrm>
          <a:prstGeom prst="rect">
            <a:avLst/>
          </a:prstGeom>
        </p:spPr>
        <p:txBody>
          <a:bodyPr/>
          <a:lstStyle>
            <a:lvl1pPr marL="0" indent="0">
              <a:buNone/>
              <a:defRPr/>
            </a:lvl1pPr>
          </a:lstStyle>
          <a:p>
            <a:r>
              <a:rPr lang="da-DK" dirty="0"/>
              <a:t>Sted, dato</a:t>
            </a:r>
          </a:p>
        </p:txBody>
      </p:sp>
      <p:sp>
        <p:nvSpPr>
          <p:cNvPr id="10" name="Pladsholder til billede 8">
            <a:extLst>
              <a:ext uri="{FF2B5EF4-FFF2-40B4-BE49-F238E27FC236}">
                <a16:creationId xmlns:a16="http://schemas.microsoft.com/office/drawing/2014/main" id="{32CB5FC8-FFA5-02AC-7724-0501B1D361C2}"/>
              </a:ext>
            </a:extLst>
          </p:cNvPr>
          <p:cNvSpPr>
            <a:spLocks noGrp="1"/>
          </p:cNvSpPr>
          <p:nvPr>
            <p:ph type="pic" sz="quarter" idx="15"/>
          </p:nvPr>
        </p:nvSpPr>
        <p:spPr>
          <a:xfrm>
            <a:off x="6096000" y="866775"/>
            <a:ext cx="5364163" cy="5033963"/>
          </a:xfrm>
          <a:prstGeom prst="rect">
            <a:avLst/>
          </a:prstGeom>
          <a:solidFill>
            <a:schemeClr val="bg1">
              <a:lumMod val="95000"/>
            </a:schemeClr>
          </a:solidFill>
        </p:spPr>
        <p:txBody>
          <a:bodyPr/>
          <a:lstStyle>
            <a:lvl1pPr marL="0" indent="0">
              <a:buFontTx/>
              <a:buNone/>
              <a:defRPr/>
            </a:lvl1pPr>
          </a:lstStyle>
          <a:p>
            <a:r>
              <a:rPr lang="da-DK"/>
              <a:t>Klik på ikonet for at tilføje et billede</a:t>
            </a:r>
            <a:endParaRPr lang="en-GB" dirty="0"/>
          </a:p>
        </p:txBody>
      </p:sp>
      <p:grpSp>
        <p:nvGrpSpPr>
          <p:cNvPr id="9" name="Gruppe 8"/>
          <p:cNvGrpSpPr/>
          <p:nvPr userDrawn="1"/>
        </p:nvGrpSpPr>
        <p:grpSpPr>
          <a:xfrm>
            <a:off x="-2458000" y="866775"/>
            <a:ext cx="2160000" cy="4320000"/>
            <a:chOff x="-2272805" y="-11575"/>
            <a:chExt cx="2160000" cy="4320000"/>
          </a:xfrm>
        </p:grpSpPr>
        <p:pic>
          <p:nvPicPr>
            <p:cNvPr id="11" name="Billede 25"/>
            <p:cNvPicPr>
              <a:picLocks noChangeAspect="1"/>
            </p:cNvPicPr>
            <p:nvPr/>
          </p:nvPicPr>
          <p:blipFill>
            <a:blip r:embed="rId2"/>
            <a:stretch>
              <a:fillRect/>
            </a:stretch>
          </p:blipFill>
          <p:spPr>
            <a:xfrm>
              <a:off x="-472805" y="246646"/>
              <a:ext cx="360000" cy="385115"/>
            </a:xfrm>
            <a:prstGeom prst="rect">
              <a:avLst/>
            </a:prstGeom>
          </p:spPr>
        </p:pic>
        <p:pic>
          <p:nvPicPr>
            <p:cNvPr id="12" name="Billede 36"/>
            <p:cNvPicPr>
              <a:picLocks noChangeAspect="1"/>
            </p:cNvPicPr>
            <p:nvPr/>
          </p:nvPicPr>
          <p:blipFill>
            <a:blip r:embed="rId3"/>
            <a:stretch>
              <a:fillRect/>
            </a:stretch>
          </p:blipFill>
          <p:spPr>
            <a:xfrm>
              <a:off x="-472805" y="1125489"/>
              <a:ext cx="360000" cy="343255"/>
            </a:xfrm>
            <a:prstGeom prst="rect">
              <a:avLst/>
            </a:prstGeom>
          </p:spPr>
        </p:pic>
        <p:pic>
          <p:nvPicPr>
            <p:cNvPr id="13" name="Billede 37"/>
            <p:cNvPicPr>
              <a:picLocks noChangeAspect="1"/>
            </p:cNvPicPr>
            <p:nvPr/>
          </p:nvPicPr>
          <p:blipFill>
            <a:blip r:embed="rId4"/>
            <a:stretch>
              <a:fillRect/>
            </a:stretch>
          </p:blipFill>
          <p:spPr>
            <a:xfrm>
              <a:off x="-472805" y="1893415"/>
              <a:ext cx="360000" cy="369231"/>
            </a:xfrm>
            <a:prstGeom prst="rect">
              <a:avLst/>
            </a:prstGeom>
          </p:spPr>
        </p:pic>
        <p:sp>
          <p:nvSpPr>
            <p:cNvPr id="14"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5"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6"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7"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grpSp>
      <p:sp>
        <p:nvSpPr>
          <p:cNvPr id="2" name="Pladsholder til slidenummer 1">
            <a:extLst>
              <a:ext uri="{FF2B5EF4-FFF2-40B4-BE49-F238E27FC236}">
                <a16:creationId xmlns:a16="http://schemas.microsoft.com/office/drawing/2014/main" id="{B3861A70-D058-4B69-945F-BB7B89CFF365}"/>
              </a:ext>
            </a:extLst>
          </p:cNvPr>
          <p:cNvSpPr>
            <a:spLocks noGrp="1"/>
          </p:cNvSpPr>
          <p:nvPr>
            <p:ph type="sldNum" sz="quarter" idx="16"/>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14365415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el og tekst, grøn">
    <p:bg>
      <p:bgPr>
        <a:solidFill>
          <a:schemeClr val="accent2"/>
        </a:solidFill>
        <a:effectLst/>
      </p:bgPr>
    </p:bg>
    <p:spTree>
      <p:nvGrpSpPr>
        <p:cNvPr id="1" name=""/>
        <p:cNvGrpSpPr/>
        <p:nvPr/>
      </p:nvGrpSpPr>
      <p:grpSpPr>
        <a:xfrm>
          <a:off x="0" y="0"/>
          <a:ext cx="0" cy="0"/>
          <a:chOff x="0" y="0"/>
          <a:chExt cx="0" cy="0"/>
        </a:xfrm>
      </p:grpSpPr>
      <p:pic>
        <p:nvPicPr>
          <p:cNvPr id="4"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Pladsholder til tekst 2">
            <a:extLst>
              <a:ext uri="{FF2B5EF4-FFF2-40B4-BE49-F238E27FC236}">
                <a16:creationId xmlns:a16="http://schemas.microsoft.com/office/drawing/2014/main" id="{78C9AFF5-3C5D-EC6F-4297-D8C2B0EFAED7}"/>
              </a:ext>
            </a:extLst>
          </p:cNvPr>
          <p:cNvSpPr>
            <a:spLocks noGrp="1"/>
          </p:cNvSpPr>
          <p:nvPr>
            <p:ph type="body" sz="quarter" idx="10" hasCustomPrompt="1"/>
          </p:nvPr>
        </p:nvSpPr>
        <p:spPr>
          <a:xfrm>
            <a:off x="716399" y="1565248"/>
            <a:ext cx="10760400" cy="4284000"/>
          </a:xfrm>
          <a:prstGeom prst="rect">
            <a:avLst/>
          </a:prstGeom>
        </p:spPr>
        <p:txBody>
          <a:bodyPr anchor="t">
            <a:noAutofit/>
          </a:bodyPr>
          <a:lstStyle>
            <a:lvl1pPr marL="0" indent="0">
              <a:lnSpc>
                <a:spcPct val="100000"/>
              </a:lnSpc>
              <a:buNone/>
              <a:defRPr sz="1800">
                <a:solidFill>
                  <a:srgbClr val="FFFFFF"/>
                </a:solidFill>
                <a:latin typeface="Segoe UI" panose="020B0502040204020203" pitchFamily="34" charset="0"/>
                <a:cs typeface="Segoe UI" panose="020B0502040204020203" pitchFamily="34" charset="0"/>
              </a:defRPr>
            </a:lvl1pPr>
            <a:lvl2pPr marL="317500" indent="0">
              <a:lnSpc>
                <a:spcPct val="100000"/>
              </a:lnSpc>
              <a:buNone/>
              <a:defRPr sz="1600"/>
            </a:lvl2pPr>
            <a:lvl3pPr marL="635000" indent="0">
              <a:lnSpc>
                <a:spcPct val="100000"/>
              </a:lnSpc>
              <a:buNone/>
              <a:defRPr sz="1400"/>
            </a:lvl3pPr>
            <a:lvl4pPr marL="952500" indent="0">
              <a:lnSpc>
                <a:spcPct val="100000"/>
              </a:lnSpc>
              <a:buNone/>
              <a:defRPr sz="1800"/>
            </a:lvl4pPr>
            <a:lvl5pPr marL="1270000" indent="0">
              <a:lnSpc>
                <a:spcPct val="100000"/>
              </a:lnSpc>
              <a:buNone/>
              <a:defRPr sz="1800"/>
            </a:lvl5pPr>
          </a:lstStyle>
          <a:p>
            <a:pPr lvl="0"/>
            <a:r>
              <a:rPr lang="da-DK" noProof="0" dirty="0"/>
              <a:t>Tekst</a:t>
            </a:r>
          </a:p>
        </p:txBody>
      </p:sp>
      <p:sp>
        <p:nvSpPr>
          <p:cNvPr id="5" name="Titel 1">
            <a:extLst>
              <a:ext uri="{FF2B5EF4-FFF2-40B4-BE49-F238E27FC236}">
                <a16:creationId xmlns:a16="http://schemas.microsoft.com/office/drawing/2014/main" id="{37B1B2C9-013C-362D-86BF-F14B95F2792C}"/>
              </a:ext>
            </a:extLst>
          </p:cNvPr>
          <p:cNvSpPr>
            <a:spLocks noGrp="1"/>
          </p:cNvSpPr>
          <p:nvPr>
            <p:ph type="title" hasCustomPrompt="1"/>
          </p:nvPr>
        </p:nvSpPr>
        <p:spPr>
          <a:xfrm>
            <a:off x="715108" y="655609"/>
            <a:ext cx="10761784" cy="576843"/>
          </a:xfrm>
          <a:prstGeom prst="rect">
            <a:avLst/>
          </a:prstGeom>
        </p:spPr>
        <p:txBody>
          <a:bodyPr/>
          <a:lstStyle>
            <a:lvl1pPr>
              <a:defRPr>
                <a:solidFill>
                  <a:srgbClr val="FFFFFF"/>
                </a:solidFill>
              </a:defRPr>
            </a:lvl1pPr>
          </a:lstStyle>
          <a:p>
            <a:r>
              <a:rPr lang="da-DK" dirty="0"/>
              <a:t>Overskrift</a:t>
            </a:r>
            <a:endParaRPr lang="en-GB" dirty="0"/>
          </a:p>
        </p:txBody>
      </p:sp>
      <p:sp>
        <p:nvSpPr>
          <p:cNvPr id="8" name="Pladsholder til tekst 5">
            <a:extLst>
              <a:ext uri="{FF2B5EF4-FFF2-40B4-BE49-F238E27FC236}">
                <a16:creationId xmlns:a16="http://schemas.microsoft.com/office/drawing/2014/main" id="{2EFEB197-6143-0B23-7F41-C15AC164A635}"/>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Tree>
    <p:extLst>
      <p:ext uri="{BB962C8B-B14F-4D97-AF65-F5344CB8AC3E}">
        <p14:creationId xmlns:p14="http://schemas.microsoft.com/office/powerpoint/2010/main" val="66438472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el og indho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773558F5-EBAE-6648-ABED-DCED00FA234C}"/>
              </a:ext>
            </a:extLst>
          </p:cNvPr>
          <p:cNvSpPr>
            <a:spLocks noGrp="1"/>
          </p:cNvSpPr>
          <p:nvPr>
            <p:ph sz="quarter" idx="10" hasCustomPrompt="1"/>
          </p:nvPr>
        </p:nvSpPr>
        <p:spPr>
          <a:xfrm>
            <a:off x="716400" y="1565247"/>
            <a:ext cx="10744627" cy="4284000"/>
          </a:xfrm>
          <a:prstGeom prst="rect">
            <a:avLst/>
          </a:prstGeom>
        </p:spPr>
        <p:txBody>
          <a:bodyPr anchor="t">
            <a:noAutofit/>
          </a:bodyPr>
          <a:lstStyle>
            <a:lvl1pPr marL="0" indent="0">
              <a:lnSpc>
                <a:spcPct val="100000"/>
              </a:lnSpc>
              <a:buNone/>
              <a:defRPr sz="1800">
                <a:solidFill>
                  <a:srgbClr val="000000"/>
                </a:solidFill>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grpSp>
        <p:nvGrpSpPr>
          <p:cNvPr id="5" name="Gruppe 4"/>
          <p:cNvGrpSpPr/>
          <p:nvPr userDrawn="1"/>
        </p:nvGrpSpPr>
        <p:grpSpPr>
          <a:xfrm>
            <a:off x="-2585321" y="655609"/>
            <a:ext cx="2160000" cy="4320000"/>
            <a:chOff x="-2272805" y="-11575"/>
            <a:chExt cx="2160000" cy="4320000"/>
          </a:xfrm>
        </p:grpSpPr>
        <p:pic>
          <p:nvPicPr>
            <p:cNvPr id="7" name="Billede 25"/>
            <p:cNvPicPr>
              <a:picLocks noChangeAspect="1"/>
            </p:cNvPicPr>
            <p:nvPr/>
          </p:nvPicPr>
          <p:blipFill>
            <a:blip r:embed="rId2"/>
            <a:stretch>
              <a:fillRect/>
            </a:stretch>
          </p:blipFill>
          <p:spPr>
            <a:xfrm>
              <a:off x="-472805" y="246646"/>
              <a:ext cx="360000" cy="385115"/>
            </a:xfrm>
            <a:prstGeom prst="rect">
              <a:avLst/>
            </a:prstGeom>
          </p:spPr>
        </p:pic>
        <p:pic>
          <p:nvPicPr>
            <p:cNvPr id="8" name="Billede 36"/>
            <p:cNvPicPr>
              <a:picLocks noChangeAspect="1"/>
            </p:cNvPicPr>
            <p:nvPr/>
          </p:nvPicPr>
          <p:blipFill>
            <a:blip r:embed="rId3"/>
            <a:stretch>
              <a:fillRect/>
            </a:stretch>
          </p:blipFill>
          <p:spPr>
            <a:xfrm>
              <a:off x="-472805" y="1125489"/>
              <a:ext cx="360000" cy="343255"/>
            </a:xfrm>
            <a:prstGeom prst="rect">
              <a:avLst/>
            </a:prstGeom>
          </p:spPr>
        </p:pic>
        <p:pic>
          <p:nvPicPr>
            <p:cNvPr id="10" name="Billede 37"/>
            <p:cNvPicPr>
              <a:picLocks noChangeAspect="1"/>
            </p:cNvPicPr>
            <p:nvPr/>
          </p:nvPicPr>
          <p:blipFill>
            <a:blip r:embed="rId4"/>
            <a:stretch>
              <a:fillRect/>
            </a:stretch>
          </p:blipFill>
          <p:spPr>
            <a:xfrm>
              <a:off x="-472805" y="1893415"/>
              <a:ext cx="360000" cy="369231"/>
            </a:xfrm>
            <a:prstGeom prst="rect">
              <a:avLst/>
            </a:prstGeom>
          </p:spPr>
        </p:pic>
        <p:sp>
          <p:nvSpPr>
            <p:cNvPr id="4"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1"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2"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3"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grpSp>
      <p:sp>
        <p:nvSpPr>
          <p:cNvPr id="14" name="Shape 1032"/>
          <p:cNvSpPr>
            <a:spLocks noGrp="1"/>
          </p:cNvSpPr>
          <p:nvPr>
            <p:ph type="title" hasCustomPrompt="1"/>
          </p:nvPr>
        </p:nvSpPr>
        <p:spPr>
          <a:xfrm>
            <a:off x="716400" y="655609"/>
            <a:ext cx="10744725"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Pladsholder til tekst 5">
            <a:extLst>
              <a:ext uri="{FF2B5EF4-FFF2-40B4-BE49-F238E27FC236}">
                <a16:creationId xmlns:a16="http://schemas.microsoft.com/office/drawing/2014/main" id="{A323EFB0-8AD4-EE30-8EF6-1D3D347AE649}"/>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6" name="Pladsholder til slidenummer 5">
            <a:extLst>
              <a:ext uri="{FF2B5EF4-FFF2-40B4-BE49-F238E27FC236}">
                <a16:creationId xmlns:a16="http://schemas.microsoft.com/office/drawing/2014/main" id="{DC655158-0920-4F74-B298-976E79417182}"/>
              </a:ext>
            </a:extLst>
          </p:cNvPr>
          <p:cNvSpPr>
            <a:spLocks noGrp="1"/>
          </p:cNvSpPr>
          <p:nvPr>
            <p:ph type="sldNum" sz="quarter" idx="12"/>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7182064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V-punktopstilling og indhold">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5A10D5FA-E346-67ED-328D-AE1603A7F620}"/>
              </a:ext>
            </a:extLst>
          </p:cNvPr>
          <p:cNvSpPr>
            <a:spLocks noGrp="1"/>
          </p:cNvSpPr>
          <p:nvPr>
            <p:ph type="body" sz="quarter" idx="12" hasCustomPrompt="1"/>
          </p:nvPr>
        </p:nvSpPr>
        <p:spPr>
          <a:xfrm>
            <a:off x="716400" y="1566000"/>
            <a:ext cx="5082480" cy="4284000"/>
          </a:xfrm>
          <a:prstGeom prst="rect">
            <a:avLst/>
          </a:prstGeom>
        </p:spPr>
        <p:txBody>
          <a:bodyPr anchor="t">
            <a:noAutofit/>
          </a:bodyPr>
          <a:lstStyle>
            <a:lvl1pPr marL="28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800">
                <a:solidFill>
                  <a:srgbClr val="000000"/>
                </a:solidFill>
                <a:latin typeface="+mn-lt"/>
                <a:cs typeface="Segoe UI" panose="020B0502040204020203" pitchFamily="34" charset="0"/>
              </a:defRPr>
            </a:lvl1pPr>
            <a:lvl2pPr marL="603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800">
                <a:solidFill>
                  <a:srgbClr val="000000"/>
                </a:solidFill>
                <a:latin typeface="+mn-lt"/>
                <a:cs typeface="Segoe UI" panose="020B0502040204020203" pitchFamily="34" charset="0"/>
              </a:defRPr>
            </a:lvl2pPr>
            <a:lvl3pPr marL="920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a:p>
            <a:pPr lvl="1"/>
            <a:r>
              <a:rPr lang="da-DK" dirty="0"/>
              <a:t>Andet niveau</a:t>
            </a:r>
          </a:p>
        </p:txBody>
      </p:sp>
      <p:sp>
        <p:nvSpPr>
          <p:cNvPr id="7" name="Pladsholder til indhold 2">
            <a:extLst>
              <a:ext uri="{FF2B5EF4-FFF2-40B4-BE49-F238E27FC236}">
                <a16:creationId xmlns:a16="http://schemas.microsoft.com/office/drawing/2014/main" id="{6E18D1A8-023A-45A8-5FC3-68AAC943CBAA}"/>
              </a:ext>
            </a:extLst>
          </p:cNvPr>
          <p:cNvSpPr>
            <a:spLocks noGrp="1"/>
          </p:cNvSpPr>
          <p:nvPr>
            <p:ph sz="quarter" idx="13" hasCustomPrompt="1"/>
          </p:nvPr>
        </p:nvSpPr>
        <p:spPr>
          <a:xfrm>
            <a:off x="6382689" y="1566000"/>
            <a:ext cx="5082480" cy="4284000"/>
          </a:xfrm>
          <a:prstGeom prst="rect">
            <a:avLst/>
          </a:prstGeom>
        </p:spPr>
        <p:txBody>
          <a:bodyPr anchor="t">
            <a:noAutofit/>
          </a:bodyPr>
          <a:lstStyle>
            <a:lvl1pPr marL="0" indent="0">
              <a:lnSpc>
                <a:spcPct val="100000"/>
              </a:lnSpc>
              <a:buNone/>
              <a:defRPr sz="1800">
                <a:solidFill>
                  <a:srgbClr val="000000"/>
                </a:solidFill>
                <a:latin typeface="+mn-lt"/>
                <a:cs typeface="Segoe UI" panose="020B0502040204020203" pitchFamily="34" charset="0"/>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sp>
        <p:nvSpPr>
          <p:cNvPr id="6"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Pladsholder til tekst 5">
            <a:extLst>
              <a:ext uri="{FF2B5EF4-FFF2-40B4-BE49-F238E27FC236}">
                <a16:creationId xmlns:a16="http://schemas.microsoft.com/office/drawing/2014/main" id="{13F315CB-C4D1-8F01-A155-7B407C7C67F8}"/>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8" name="Gruppe 7"/>
          <p:cNvGrpSpPr/>
          <p:nvPr userDrawn="1"/>
        </p:nvGrpSpPr>
        <p:grpSpPr>
          <a:xfrm>
            <a:off x="-2605293" y="1558131"/>
            <a:ext cx="2160000" cy="4320000"/>
            <a:chOff x="-2272805" y="-11575"/>
            <a:chExt cx="2160000" cy="4320000"/>
          </a:xfrm>
        </p:grpSpPr>
        <p:pic>
          <p:nvPicPr>
            <p:cNvPr id="9" name="Billede 25"/>
            <p:cNvPicPr>
              <a:picLocks noChangeAspect="1"/>
            </p:cNvPicPr>
            <p:nvPr/>
          </p:nvPicPr>
          <p:blipFill>
            <a:blip r:embed="rId4"/>
            <a:stretch>
              <a:fillRect/>
            </a:stretch>
          </p:blipFill>
          <p:spPr>
            <a:xfrm>
              <a:off x="-472805" y="246646"/>
              <a:ext cx="360000" cy="385115"/>
            </a:xfrm>
            <a:prstGeom prst="rect">
              <a:avLst/>
            </a:prstGeom>
          </p:spPr>
        </p:pic>
        <p:pic>
          <p:nvPicPr>
            <p:cNvPr id="10" name="Billede 36"/>
            <p:cNvPicPr>
              <a:picLocks noChangeAspect="1"/>
            </p:cNvPicPr>
            <p:nvPr/>
          </p:nvPicPr>
          <p:blipFill>
            <a:blip r:embed="rId5"/>
            <a:stretch>
              <a:fillRect/>
            </a:stretch>
          </p:blipFill>
          <p:spPr>
            <a:xfrm>
              <a:off x="-472805" y="1125489"/>
              <a:ext cx="360000" cy="343255"/>
            </a:xfrm>
            <a:prstGeom prst="rect">
              <a:avLst/>
            </a:prstGeom>
          </p:spPr>
        </p:pic>
        <p:pic>
          <p:nvPicPr>
            <p:cNvPr id="11" name="Billede 37"/>
            <p:cNvPicPr>
              <a:picLocks noChangeAspect="1"/>
            </p:cNvPicPr>
            <p:nvPr/>
          </p:nvPicPr>
          <p:blipFill>
            <a:blip r:embed="rId6"/>
            <a:stretch>
              <a:fillRect/>
            </a:stretch>
          </p:blipFill>
          <p:spPr>
            <a:xfrm>
              <a:off x="-472805" y="1893415"/>
              <a:ext cx="360000" cy="369231"/>
            </a:xfrm>
            <a:prstGeom prst="rect">
              <a:avLst/>
            </a:prstGeom>
          </p:spPr>
        </p:pic>
        <p:sp>
          <p:nvSpPr>
            <p:cNvPr id="12"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3"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4"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5"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
        <p:nvSpPr>
          <p:cNvPr id="3" name="Pladsholder til slidenummer 2">
            <a:extLst>
              <a:ext uri="{FF2B5EF4-FFF2-40B4-BE49-F238E27FC236}">
                <a16:creationId xmlns:a16="http://schemas.microsoft.com/office/drawing/2014/main" id="{FF814795-BD81-4649-A321-C5811130A6DE}"/>
              </a:ext>
            </a:extLst>
          </p:cNvPr>
          <p:cNvSpPr>
            <a:spLocks noGrp="1"/>
          </p:cNvSpPr>
          <p:nvPr>
            <p:ph type="sldNum" sz="quarter" idx="14"/>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65879974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unktopstilling sort V">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2EFC7BB6-9278-46D3-84A7-346EDA7CB3B9}"/>
              </a:ext>
            </a:extLst>
          </p:cNvPr>
          <p:cNvSpPr>
            <a:spLocks noGrp="1"/>
          </p:cNvSpPr>
          <p:nvPr>
            <p:ph type="body" sz="quarter" idx="10" hasCustomPrompt="1"/>
          </p:nvPr>
        </p:nvSpPr>
        <p:spPr>
          <a:xfrm>
            <a:off x="716400" y="1565248"/>
            <a:ext cx="10744726" cy="4284000"/>
          </a:xfrm>
          <a:prstGeom prst="rect">
            <a:avLst/>
          </a:prstGeom>
        </p:spPr>
        <p:txBody>
          <a:bodyPr anchor="t">
            <a:noAutofit/>
          </a:bodyPr>
          <a:lstStyle>
            <a:lvl1pPr marL="285750" indent="-285750">
              <a:lnSpc>
                <a:spcPct val="100000"/>
              </a:lnSpc>
              <a:spcBef>
                <a:spcPts val="1000"/>
              </a:spcBef>
              <a:buClr>
                <a:schemeClr val="bg1"/>
              </a:buClr>
              <a:buSzPct val="110000"/>
              <a:buFontTx/>
              <a:buBlip>
                <a:blip r:embed="rId2"/>
              </a:buBlip>
              <a:defRPr sz="1800">
                <a:solidFill>
                  <a:srgbClr val="000000"/>
                </a:solidFill>
                <a:latin typeface="+mn-lt"/>
                <a:cs typeface="Segoe UI" panose="020B0502040204020203" pitchFamily="34" charset="0"/>
              </a:defRPr>
            </a:lvl1pPr>
            <a:lvl2pPr marL="603250" indent="-285750">
              <a:lnSpc>
                <a:spcPct val="100000"/>
              </a:lnSpc>
              <a:spcBef>
                <a:spcPts val="1000"/>
              </a:spcBef>
              <a:buClr>
                <a:schemeClr val="bg1"/>
              </a:buClr>
              <a:buSzPct val="110000"/>
              <a:buFontTx/>
              <a:buBlip>
                <a:blip r:embed="rId2"/>
              </a:buBlip>
              <a:defRPr sz="1800">
                <a:solidFill>
                  <a:srgbClr val="000000"/>
                </a:solidFill>
                <a:latin typeface="+mn-lt"/>
                <a:cs typeface="Segoe UI" panose="020B0502040204020203" pitchFamily="34" charset="0"/>
              </a:defRPr>
            </a:lvl2pPr>
            <a:lvl3pPr marL="920750" indent="-285750">
              <a:lnSpc>
                <a:spcPct val="100000"/>
              </a:lnSpc>
              <a:spcBef>
                <a:spcPts val="1000"/>
              </a:spcBef>
              <a:buClr>
                <a:schemeClr val="bg1"/>
              </a:buClr>
              <a:buSzPct val="110000"/>
              <a:buFontTx/>
              <a:buBlip>
                <a:blip r:embed="rId2"/>
              </a:buBlip>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a:p>
            <a:pPr lvl="1"/>
            <a:r>
              <a:rPr lang="da-DK" dirty="0"/>
              <a:t>Andet niveau</a:t>
            </a:r>
          </a:p>
        </p:txBody>
      </p:sp>
      <p:sp>
        <p:nvSpPr>
          <p:cNvPr id="2" name="Tekstfelt 1">
            <a:extLst>
              <a:ext uri="{FF2B5EF4-FFF2-40B4-BE49-F238E27FC236}">
                <a16:creationId xmlns:a16="http://schemas.microsoft.com/office/drawing/2014/main" id="{52F34172-C541-1918-10DF-36AEB2AF39FF}"/>
              </a:ext>
            </a:extLst>
          </p:cNvPr>
          <p:cNvSpPr txBox="1"/>
          <p:nvPr userDrawn="1"/>
        </p:nvSpPr>
        <p:spPr>
          <a:xfrm>
            <a:off x="-2280213" y="1565248"/>
            <a:ext cx="1800000" cy="216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rPr>
              <a:t>Den optimale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11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Fremhæv vigtige ord med </a:t>
            </a:r>
            <a:r>
              <a:rPr lang="da-DK" sz="1100" dirty="0">
                <a:solidFill>
                  <a:schemeClr val="accent1"/>
                </a:solidFill>
                <a:latin typeface="+mn-lt"/>
                <a:ea typeface="Inter" panose="020B0502030000000004" pitchFamily="34" charset="0"/>
              </a:rPr>
              <a:t>VIVE-rød </a:t>
            </a:r>
            <a:r>
              <a:rPr lang="da-DK" sz="1100" dirty="0">
                <a:solidFill>
                  <a:schemeClr val="tx1"/>
                </a:solidFill>
                <a:latin typeface="+mn-lt"/>
                <a:ea typeface="Inter" panose="020B0502030000000004" pitchFamily="34" charset="0"/>
              </a:rPr>
              <a:t>– ikke med </a:t>
            </a:r>
            <a:r>
              <a:rPr lang="da-DK" sz="1100" b="1" dirty="0">
                <a:solidFill>
                  <a:schemeClr val="tx1"/>
                </a:solidFill>
                <a:latin typeface="+mn-lt"/>
                <a:ea typeface="Inter" panose="020B0502030000000004" pitchFamily="34" charset="0"/>
              </a:rPr>
              <a:t>fed</a:t>
            </a:r>
            <a:endPar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
        <p:nvSpPr>
          <p:cNvPr id="8" name="Shape 1032"/>
          <p:cNvSpPr>
            <a:spLocks noGrp="1"/>
          </p:cNvSpPr>
          <p:nvPr>
            <p:ph type="title" hasCustomPrompt="1"/>
          </p:nvPr>
        </p:nvSpPr>
        <p:spPr>
          <a:xfrm>
            <a:off x="716400" y="655609"/>
            <a:ext cx="10744726" cy="576843"/>
          </a:xfrm>
          <a:prstGeom prst="rect">
            <a:avLst/>
          </a:prstGeom>
        </p:spPr>
        <p:txBody>
          <a:bodyPr lIns="0" tIns="0" rIns="0" bIns="0" anchor="t">
            <a:noAutofit/>
          </a:bodyPr>
          <a:lstStyle>
            <a:lvl1pPr>
              <a:defRPr sz="3300" b="1" i="0">
                <a:latin typeface="+mj-lt"/>
                <a:ea typeface="Inter" panose="020B0502030000000004" pitchFamily="34" charset="0"/>
                <a:cs typeface="Segoe UI" panose="020B0502040204020203" pitchFamily="34" charset="0"/>
              </a:defRPr>
            </a:lvl1pPr>
          </a:lstStyle>
          <a:p>
            <a:r>
              <a:rPr lang="da-DK" noProof="0" dirty="0"/>
              <a:t>Overskrift	</a:t>
            </a:r>
          </a:p>
        </p:txBody>
      </p:sp>
      <p:sp>
        <p:nvSpPr>
          <p:cNvPr id="5" name="Pladsholder til tekst 5">
            <a:extLst>
              <a:ext uri="{FF2B5EF4-FFF2-40B4-BE49-F238E27FC236}">
                <a16:creationId xmlns:a16="http://schemas.microsoft.com/office/drawing/2014/main" id="{D5D3ACF1-4B05-91C5-BB67-16F5C3A86BEB}"/>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3" name="Pladsholder til slidenummer 2">
            <a:extLst>
              <a:ext uri="{FF2B5EF4-FFF2-40B4-BE49-F238E27FC236}">
                <a16:creationId xmlns:a16="http://schemas.microsoft.com/office/drawing/2014/main" id="{DAECA32D-6C9C-4A04-9F98-DA73399D7F0D}"/>
              </a:ext>
            </a:extLst>
          </p:cNvPr>
          <p:cNvSpPr>
            <a:spLocks noGrp="1"/>
          </p:cNvSpPr>
          <p:nvPr>
            <p:ph type="sldNum" sz="quarter" idx="12"/>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505713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nktopstilling rødt V">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716400" y="1565247"/>
            <a:ext cx="10733003" cy="4284000"/>
          </a:xfrm>
          <a:prstGeom prst="rect">
            <a:avLst/>
          </a:prstGeom>
        </p:spPr>
        <p:txBody>
          <a:bodyPr anchor="t">
            <a:noAutofit/>
          </a:bodyPr>
          <a:lstStyle>
            <a:lvl1pPr marL="28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800">
                <a:solidFill>
                  <a:srgbClr val="000000"/>
                </a:solidFill>
                <a:latin typeface="+mn-lt"/>
                <a:cs typeface="Segoe UI" panose="020B0502040204020203" pitchFamily="34" charset="0"/>
              </a:defRPr>
            </a:lvl1pPr>
            <a:lvl2pPr marL="603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800">
                <a:solidFill>
                  <a:srgbClr val="000000"/>
                </a:solidFill>
                <a:latin typeface="+mn-lt"/>
                <a:cs typeface="Segoe UI" panose="020B0502040204020203" pitchFamily="34" charset="0"/>
              </a:defRPr>
            </a:lvl2pPr>
            <a:lvl3pPr marL="635000" indent="0">
              <a:lnSpc>
                <a:spcPct val="100000"/>
              </a:lnSpc>
              <a:spcBef>
                <a:spcPts val="1000"/>
              </a:spcBef>
              <a:buClr>
                <a:schemeClr val="bg1"/>
              </a:buClr>
              <a:buSzPct val="110000"/>
              <a:buFontTx/>
              <a:buNone/>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a:p>
            <a:pPr lvl="1"/>
            <a:r>
              <a:rPr lang="da-DK" dirty="0"/>
              <a:t>Andet niveau</a:t>
            </a:r>
          </a:p>
        </p:txBody>
      </p:sp>
      <p:sp>
        <p:nvSpPr>
          <p:cNvPr id="9"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baseline="0">
                <a:solidFill>
                  <a:srgbClr val="000000"/>
                </a:solidFill>
                <a:latin typeface="+mj-lt"/>
                <a:ea typeface="Inter" panose="020B0502030000000004" pitchFamily="34" charset="0"/>
                <a:cs typeface="Segoe UI" panose="020B0502040204020203" pitchFamily="34" charset="0"/>
              </a:defRPr>
            </a:lvl1pPr>
          </a:lstStyle>
          <a:p>
            <a:r>
              <a:rPr lang="da-DK" noProof="0" dirty="0"/>
              <a:t>Overskrift</a:t>
            </a:r>
          </a:p>
        </p:txBody>
      </p:sp>
      <p:sp>
        <p:nvSpPr>
          <p:cNvPr id="8" name="Pladsholder til tekst 5">
            <a:extLst>
              <a:ext uri="{FF2B5EF4-FFF2-40B4-BE49-F238E27FC236}">
                <a16:creationId xmlns:a16="http://schemas.microsoft.com/office/drawing/2014/main" id="{DB30FDB0-8340-3156-5754-0BD39935FBD8}"/>
              </a:ext>
            </a:extLst>
          </p:cNvPr>
          <p:cNvSpPr>
            <a:spLocks noGrp="1"/>
          </p:cNvSpPr>
          <p:nvPr>
            <p:ph type="body" sz="quarter" idx="12"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10" name="Tekstfelt 9">
            <a:extLst>
              <a:ext uri="{FF2B5EF4-FFF2-40B4-BE49-F238E27FC236}">
                <a16:creationId xmlns:a16="http://schemas.microsoft.com/office/drawing/2014/main" id="{52F34172-C541-1918-10DF-36AEB2AF39FF}"/>
              </a:ext>
            </a:extLst>
          </p:cNvPr>
          <p:cNvSpPr txBox="1"/>
          <p:nvPr userDrawn="1"/>
        </p:nvSpPr>
        <p:spPr>
          <a:xfrm>
            <a:off x="-2280213" y="1565248"/>
            <a:ext cx="1800000" cy="216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rPr>
              <a:t>Den optimale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11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Fremhæv vigtige ord med </a:t>
            </a:r>
            <a:r>
              <a:rPr lang="da-DK" sz="1100" dirty="0">
                <a:solidFill>
                  <a:schemeClr val="accent1"/>
                </a:solidFill>
                <a:latin typeface="+mn-lt"/>
                <a:ea typeface="Inter" panose="020B0502030000000004" pitchFamily="34" charset="0"/>
              </a:rPr>
              <a:t>VIVE-rød </a:t>
            </a:r>
            <a:r>
              <a:rPr lang="da-DK" sz="1100" dirty="0">
                <a:solidFill>
                  <a:schemeClr val="tx1"/>
                </a:solidFill>
                <a:latin typeface="+mn-lt"/>
                <a:ea typeface="Inter" panose="020B0502030000000004" pitchFamily="34" charset="0"/>
              </a:rPr>
              <a:t>– ikke med </a:t>
            </a:r>
            <a:r>
              <a:rPr lang="da-DK" sz="1100" b="1" dirty="0">
                <a:solidFill>
                  <a:schemeClr val="tx1"/>
                </a:solidFill>
                <a:latin typeface="+mn-lt"/>
                <a:ea typeface="Inter" panose="020B0502030000000004" pitchFamily="34" charset="0"/>
              </a:rPr>
              <a:t>fed</a:t>
            </a:r>
            <a:endPar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
        <p:nvSpPr>
          <p:cNvPr id="2" name="Pladsholder til slidenummer 1">
            <a:extLst>
              <a:ext uri="{FF2B5EF4-FFF2-40B4-BE49-F238E27FC236}">
                <a16:creationId xmlns:a16="http://schemas.microsoft.com/office/drawing/2014/main" id="{6B9A4545-BC34-4430-BB11-DCC65F57AF70}"/>
              </a:ext>
            </a:extLst>
          </p:cNvPr>
          <p:cNvSpPr>
            <a:spLocks noGrp="1"/>
          </p:cNvSpPr>
          <p:nvPr>
            <p:ph type="sldNum" sz="quarter" idx="13"/>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177870821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 alm. punktopstilling og indhold">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5A10D5FA-E346-67ED-328D-AE1603A7F620}"/>
              </a:ext>
            </a:extLst>
          </p:cNvPr>
          <p:cNvSpPr>
            <a:spLocks noGrp="1"/>
          </p:cNvSpPr>
          <p:nvPr>
            <p:ph type="body" sz="quarter" idx="12" hasCustomPrompt="1"/>
          </p:nvPr>
        </p:nvSpPr>
        <p:spPr>
          <a:xfrm>
            <a:off x="716400" y="1566000"/>
            <a:ext cx="5082480" cy="4284000"/>
          </a:xfrm>
          <a:prstGeom prst="rect">
            <a:avLst/>
          </a:prstGeom>
        </p:spPr>
        <p:txBody>
          <a:bodyPr anchor="t">
            <a:noAutofit/>
          </a:bodyPr>
          <a:lstStyle>
            <a:lvl1pPr marL="285750" indent="-285750">
              <a:lnSpc>
                <a:spcPct val="100000"/>
              </a:lnSpc>
              <a:spcBef>
                <a:spcPts val="1000"/>
              </a:spcBef>
              <a:buClr>
                <a:schemeClr val="tx1"/>
              </a:buClr>
              <a:buSzPct val="100000"/>
              <a:buFont typeface="Arial" panose="020B0604020202020204" pitchFamily="34" charset="0"/>
              <a:buChar char="•"/>
              <a:defRPr sz="1800">
                <a:solidFill>
                  <a:srgbClr val="000000"/>
                </a:solidFill>
                <a:latin typeface="+mn-lt"/>
                <a:cs typeface="Segoe UI" panose="020B0502040204020203" pitchFamily="34" charset="0"/>
              </a:defRPr>
            </a:lvl1pPr>
            <a:lvl2pPr marL="603250" indent="-285750">
              <a:lnSpc>
                <a:spcPct val="100000"/>
              </a:lnSpc>
              <a:spcBef>
                <a:spcPts val="1000"/>
              </a:spcBef>
              <a:buClr>
                <a:schemeClr val="tx1"/>
              </a:buClr>
              <a:buSzPct val="100000"/>
              <a:buFont typeface="Arial" panose="020B0604020202020204" pitchFamily="34" charset="0"/>
              <a:buChar char="•"/>
              <a:defRPr sz="1800">
                <a:solidFill>
                  <a:srgbClr val="000000"/>
                </a:solidFill>
                <a:latin typeface="+mn-lt"/>
                <a:cs typeface="Segoe UI" panose="020B0502040204020203" pitchFamily="34" charset="0"/>
              </a:defRPr>
            </a:lvl2pPr>
            <a:lvl3pPr marL="920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a:p>
            <a:pPr lvl="1"/>
            <a:r>
              <a:rPr lang="da-DK" dirty="0"/>
              <a:t>Andet niveau</a:t>
            </a:r>
          </a:p>
        </p:txBody>
      </p:sp>
      <p:sp>
        <p:nvSpPr>
          <p:cNvPr id="7" name="Pladsholder til indhold 2">
            <a:extLst>
              <a:ext uri="{FF2B5EF4-FFF2-40B4-BE49-F238E27FC236}">
                <a16:creationId xmlns:a16="http://schemas.microsoft.com/office/drawing/2014/main" id="{6E18D1A8-023A-45A8-5FC3-68AAC943CBAA}"/>
              </a:ext>
            </a:extLst>
          </p:cNvPr>
          <p:cNvSpPr>
            <a:spLocks noGrp="1"/>
          </p:cNvSpPr>
          <p:nvPr>
            <p:ph sz="quarter" idx="13" hasCustomPrompt="1"/>
          </p:nvPr>
        </p:nvSpPr>
        <p:spPr>
          <a:xfrm>
            <a:off x="6382689" y="1566000"/>
            <a:ext cx="5082480" cy="4284000"/>
          </a:xfrm>
          <a:prstGeom prst="rect">
            <a:avLst/>
          </a:prstGeom>
        </p:spPr>
        <p:txBody>
          <a:bodyPr anchor="t">
            <a:noAutofit/>
          </a:bodyPr>
          <a:lstStyle>
            <a:lvl1pPr marL="0" indent="0">
              <a:lnSpc>
                <a:spcPct val="100000"/>
              </a:lnSpc>
              <a:buNone/>
              <a:defRPr sz="1800">
                <a:solidFill>
                  <a:srgbClr val="000000"/>
                </a:solidFill>
                <a:latin typeface="+mn-lt"/>
                <a:cs typeface="Segoe UI" panose="020B0502040204020203" pitchFamily="34" charset="0"/>
              </a:defRPr>
            </a:lvl1pPr>
            <a:lvl2pPr marL="317500" indent="0">
              <a:lnSpc>
                <a:spcPct val="100000"/>
              </a:lnSpc>
              <a:buNone/>
              <a:defRPr sz="1800"/>
            </a:lvl2pPr>
            <a:lvl3pPr marL="635000" indent="0">
              <a:lnSpc>
                <a:spcPct val="100000"/>
              </a:lnSpc>
              <a:buNone/>
              <a:defRPr sz="1800"/>
            </a:lvl3pPr>
            <a:lvl4pPr marL="952500" indent="0">
              <a:lnSpc>
                <a:spcPct val="100000"/>
              </a:lnSpc>
              <a:buNone/>
              <a:defRPr sz="1800"/>
            </a:lvl4pPr>
            <a:lvl5pPr marL="1270000" indent="0">
              <a:lnSpc>
                <a:spcPct val="100000"/>
              </a:lnSpc>
              <a:buNone/>
              <a:defRPr sz="1800"/>
            </a:lvl5pPr>
          </a:lstStyle>
          <a:p>
            <a:pPr lvl="0"/>
            <a:r>
              <a:rPr lang="da-DK" dirty="0"/>
              <a:t>Tekst</a:t>
            </a:r>
          </a:p>
        </p:txBody>
      </p:sp>
      <p:sp>
        <p:nvSpPr>
          <p:cNvPr id="6"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Pladsholder til tekst 5">
            <a:extLst>
              <a:ext uri="{FF2B5EF4-FFF2-40B4-BE49-F238E27FC236}">
                <a16:creationId xmlns:a16="http://schemas.microsoft.com/office/drawing/2014/main" id="{13F315CB-C4D1-8F01-A155-7B407C7C67F8}"/>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8" name="Gruppe 7"/>
          <p:cNvGrpSpPr/>
          <p:nvPr userDrawn="1"/>
        </p:nvGrpSpPr>
        <p:grpSpPr>
          <a:xfrm>
            <a:off x="-2605293" y="1558131"/>
            <a:ext cx="2160000" cy="4320000"/>
            <a:chOff x="-2272805" y="-11575"/>
            <a:chExt cx="2160000" cy="4320000"/>
          </a:xfrm>
        </p:grpSpPr>
        <p:pic>
          <p:nvPicPr>
            <p:cNvPr id="9" name="Billede 25"/>
            <p:cNvPicPr>
              <a:picLocks noChangeAspect="1"/>
            </p:cNvPicPr>
            <p:nvPr/>
          </p:nvPicPr>
          <p:blipFill>
            <a:blip r:embed="rId4"/>
            <a:stretch>
              <a:fillRect/>
            </a:stretch>
          </p:blipFill>
          <p:spPr>
            <a:xfrm>
              <a:off x="-472805" y="246646"/>
              <a:ext cx="360000" cy="385115"/>
            </a:xfrm>
            <a:prstGeom prst="rect">
              <a:avLst/>
            </a:prstGeom>
          </p:spPr>
        </p:pic>
        <p:pic>
          <p:nvPicPr>
            <p:cNvPr id="10" name="Billede 36"/>
            <p:cNvPicPr>
              <a:picLocks noChangeAspect="1"/>
            </p:cNvPicPr>
            <p:nvPr/>
          </p:nvPicPr>
          <p:blipFill>
            <a:blip r:embed="rId5"/>
            <a:stretch>
              <a:fillRect/>
            </a:stretch>
          </p:blipFill>
          <p:spPr>
            <a:xfrm>
              <a:off x="-472805" y="1125489"/>
              <a:ext cx="360000" cy="343255"/>
            </a:xfrm>
            <a:prstGeom prst="rect">
              <a:avLst/>
            </a:prstGeom>
          </p:spPr>
        </p:pic>
        <p:pic>
          <p:nvPicPr>
            <p:cNvPr id="11" name="Billede 37"/>
            <p:cNvPicPr>
              <a:picLocks noChangeAspect="1"/>
            </p:cNvPicPr>
            <p:nvPr/>
          </p:nvPicPr>
          <p:blipFill>
            <a:blip r:embed="rId6"/>
            <a:stretch>
              <a:fillRect/>
            </a:stretch>
          </p:blipFill>
          <p:spPr>
            <a:xfrm>
              <a:off x="-472805" y="1893415"/>
              <a:ext cx="360000" cy="369231"/>
            </a:xfrm>
            <a:prstGeom prst="rect">
              <a:avLst/>
            </a:prstGeom>
          </p:spPr>
        </p:pic>
        <p:sp>
          <p:nvSpPr>
            <p:cNvPr id="12"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3"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4"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5"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
        <p:nvSpPr>
          <p:cNvPr id="3" name="Pladsholder til slidenummer 2">
            <a:extLst>
              <a:ext uri="{FF2B5EF4-FFF2-40B4-BE49-F238E27FC236}">
                <a16:creationId xmlns:a16="http://schemas.microsoft.com/office/drawing/2014/main" id="{FF814795-BD81-4649-A321-C5811130A6DE}"/>
              </a:ext>
            </a:extLst>
          </p:cNvPr>
          <p:cNvSpPr>
            <a:spLocks noGrp="1"/>
          </p:cNvSpPr>
          <p:nvPr>
            <p:ph type="sldNum" sz="quarter" idx="14"/>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2830359333"/>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 alm. punktopstilling ">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716400" y="1565247"/>
            <a:ext cx="10733003" cy="4284000"/>
          </a:xfrm>
          <a:prstGeom prst="rect">
            <a:avLst/>
          </a:prstGeom>
        </p:spPr>
        <p:txBody>
          <a:bodyPr anchor="t">
            <a:noAutofit/>
          </a:bodyPr>
          <a:lstStyle>
            <a:lvl1pPr marL="285750" indent="-285750">
              <a:lnSpc>
                <a:spcPct val="100000"/>
              </a:lnSpc>
              <a:spcBef>
                <a:spcPts val="1000"/>
              </a:spcBef>
              <a:buClr>
                <a:schemeClr val="tx1"/>
              </a:buClr>
              <a:buSzPct val="100000"/>
              <a:buFont typeface="Arial" panose="020B0604020202020204" pitchFamily="34" charset="0"/>
              <a:buChar char="•"/>
              <a:defRPr sz="1800">
                <a:solidFill>
                  <a:srgbClr val="000000"/>
                </a:solidFill>
                <a:latin typeface="+mn-lt"/>
                <a:cs typeface="Segoe UI" panose="020B0502040204020203" pitchFamily="34" charset="0"/>
              </a:defRPr>
            </a:lvl1pPr>
            <a:lvl2pPr marL="603250" indent="-285750">
              <a:lnSpc>
                <a:spcPct val="100000"/>
              </a:lnSpc>
              <a:spcBef>
                <a:spcPts val="1000"/>
              </a:spcBef>
              <a:buClrTx/>
              <a:buSzPct val="100000"/>
              <a:buFont typeface="Arial" panose="020B0604020202020204" pitchFamily="34" charset="0"/>
              <a:buChar char="•"/>
              <a:defRPr sz="1800">
                <a:solidFill>
                  <a:srgbClr val="000000"/>
                </a:solidFill>
                <a:latin typeface="+mn-lt"/>
                <a:cs typeface="Segoe UI" panose="020B0502040204020203" pitchFamily="34" charset="0"/>
              </a:defRPr>
            </a:lvl2pPr>
            <a:lvl3pPr marL="635000" indent="0">
              <a:lnSpc>
                <a:spcPct val="100000"/>
              </a:lnSpc>
              <a:spcBef>
                <a:spcPts val="1000"/>
              </a:spcBef>
              <a:buClr>
                <a:schemeClr val="bg1"/>
              </a:buClr>
              <a:buSzPct val="110000"/>
              <a:buFontTx/>
              <a:buNone/>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a:p>
            <a:pPr lvl="1"/>
            <a:r>
              <a:rPr lang="da-DK" dirty="0"/>
              <a:t>Andet niveau</a:t>
            </a:r>
          </a:p>
        </p:txBody>
      </p:sp>
      <p:sp>
        <p:nvSpPr>
          <p:cNvPr id="9"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baseline="0">
                <a:solidFill>
                  <a:srgbClr val="000000"/>
                </a:solidFill>
                <a:latin typeface="+mj-lt"/>
                <a:ea typeface="Inter" panose="020B0502030000000004" pitchFamily="34" charset="0"/>
                <a:cs typeface="Segoe UI" panose="020B0502040204020203" pitchFamily="34" charset="0"/>
              </a:defRPr>
            </a:lvl1pPr>
          </a:lstStyle>
          <a:p>
            <a:r>
              <a:rPr lang="da-DK" noProof="0" dirty="0"/>
              <a:t>Overskrift</a:t>
            </a:r>
          </a:p>
        </p:txBody>
      </p:sp>
      <p:sp>
        <p:nvSpPr>
          <p:cNvPr id="8" name="Pladsholder til tekst 5">
            <a:extLst>
              <a:ext uri="{FF2B5EF4-FFF2-40B4-BE49-F238E27FC236}">
                <a16:creationId xmlns:a16="http://schemas.microsoft.com/office/drawing/2014/main" id="{DB30FDB0-8340-3156-5754-0BD39935FBD8}"/>
              </a:ext>
            </a:extLst>
          </p:cNvPr>
          <p:cNvSpPr>
            <a:spLocks noGrp="1"/>
          </p:cNvSpPr>
          <p:nvPr>
            <p:ph type="body" sz="quarter" idx="12"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10" name="Tekstfelt 9">
            <a:extLst>
              <a:ext uri="{FF2B5EF4-FFF2-40B4-BE49-F238E27FC236}">
                <a16:creationId xmlns:a16="http://schemas.microsoft.com/office/drawing/2014/main" id="{52F34172-C541-1918-10DF-36AEB2AF39FF}"/>
              </a:ext>
            </a:extLst>
          </p:cNvPr>
          <p:cNvSpPr txBox="1"/>
          <p:nvPr userDrawn="1"/>
        </p:nvSpPr>
        <p:spPr>
          <a:xfrm>
            <a:off x="-2280213" y="1565248"/>
            <a:ext cx="1800000" cy="216000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25400" tIns="25400" rIns="25400" bIns="25400" numCol="1" spcCol="38100" rtlCol="0" anchor="t">
            <a:noAutofit/>
          </a:bodyPr>
          <a:lstStyle/>
          <a:p>
            <a:pPr marL="0" marR="0" indent="0" defTabSz="412750" rtl="0" fontAlgn="auto" latinLnBrk="0" hangingPunct="0">
              <a:lnSpc>
                <a:spcPct val="100000"/>
              </a:lnSpc>
              <a:spcBef>
                <a:spcPts val="1000"/>
              </a:spcBef>
              <a:spcAft>
                <a:spcPts val="0"/>
              </a:spcAft>
              <a:buClrTx/>
              <a:buSzTx/>
              <a:buFontTx/>
              <a:buNone/>
              <a:tabLst/>
            </a:pPr>
            <a:r>
              <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rPr>
              <a:t>Den optimale punktopstilling</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Højst 6 punkter pr. slide</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kumimoji="0" lang="da-DK" sz="1100" b="0" i="0" u="none" strike="noStrike" cap="none" spc="0" normalizeH="0" baseline="0" dirty="0">
                <a:ln>
                  <a:noFill/>
                </a:ln>
                <a:solidFill>
                  <a:schemeClr val="tx1"/>
                </a:solidFill>
                <a:effectLst/>
                <a:uFillTx/>
                <a:latin typeface="+mn-lt"/>
                <a:ea typeface="Inter" panose="020B0502030000000004" pitchFamily="34" charset="0"/>
                <a:sym typeface="Inter"/>
              </a:rPr>
              <a:t>Højst 2 linjer pr. punkt</a:t>
            </a:r>
          </a:p>
          <a:p>
            <a:pPr marL="285750" marR="0" indent="-285750" defTabSz="412750" rtl="0" fontAlgn="auto" latinLnBrk="0" hangingPunct="0">
              <a:lnSpc>
                <a:spcPct val="100000"/>
              </a:lnSpc>
              <a:spcBef>
                <a:spcPts val="1000"/>
              </a:spcBef>
              <a:spcAft>
                <a:spcPts val="0"/>
              </a:spcAft>
              <a:buClrTx/>
              <a:buSzTx/>
              <a:buFont typeface="Wingdings" panose="05000000000000000000" pitchFamily="2" charset="2"/>
              <a:buChar char="§"/>
              <a:tabLst/>
            </a:pPr>
            <a:r>
              <a:rPr lang="da-DK" sz="1100" dirty="0">
                <a:solidFill>
                  <a:schemeClr val="tx1"/>
                </a:solidFill>
                <a:latin typeface="+mn-lt"/>
                <a:ea typeface="Inter" panose="020B0502030000000004" pitchFamily="34" charset="0"/>
              </a:rPr>
              <a:t>Fremhæv vigtige ord med </a:t>
            </a:r>
            <a:r>
              <a:rPr lang="da-DK" sz="1100" dirty="0">
                <a:solidFill>
                  <a:schemeClr val="accent1"/>
                </a:solidFill>
                <a:latin typeface="+mn-lt"/>
                <a:ea typeface="Inter" panose="020B0502030000000004" pitchFamily="34" charset="0"/>
              </a:rPr>
              <a:t>VIVE-rød </a:t>
            </a:r>
            <a:r>
              <a:rPr lang="da-DK" sz="1100" dirty="0">
                <a:solidFill>
                  <a:schemeClr val="tx1"/>
                </a:solidFill>
                <a:latin typeface="+mn-lt"/>
                <a:ea typeface="Inter" panose="020B0502030000000004" pitchFamily="34" charset="0"/>
              </a:rPr>
              <a:t>– ikke med </a:t>
            </a:r>
            <a:r>
              <a:rPr lang="da-DK" sz="1100" b="1" dirty="0">
                <a:solidFill>
                  <a:schemeClr val="tx1"/>
                </a:solidFill>
                <a:latin typeface="+mn-lt"/>
                <a:ea typeface="Inter" panose="020B0502030000000004" pitchFamily="34" charset="0"/>
              </a:rPr>
              <a:t>fed</a:t>
            </a:r>
            <a:endParaRPr kumimoji="0" lang="da-DK" sz="1100" b="1" i="0" u="none" strike="noStrike" cap="none" spc="0" normalizeH="0" baseline="0" dirty="0">
              <a:ln>
                <a:noFill/>
              </a:ln>
              <a:solidFill>
                <a:schemeClr val="tx1"/>
              </a:solidFill>
              <a:effectLst/>
              <a:uFillTx/>
              <a:latin typeface="+mn-lt"/>
              <a:ea typeface="Inter" panose="020B0502030000000004" pitchFamily="34" charset="0"/>
              <a:sym typeface="Inter"/>
            </a:endParaRPr>
          </a:p>
        </p:txBody>
      </p:sp>
      <p:sp>
        <p:nvSpPr>
          <p:cNvPr id="2" name="Pladsholder til slidenummer 1">
            <a:extLst>
              <a:ext uri="{FF2B5EF4-FFF2-40B4-BE49-F238E27FC236}">
                <a16:creationId xmlns:a16="http://schemas.microsoft.com/office/drawing/2014/main" id="{6B9A4545-BC34-4430-BB11-DCC65F57AF70}"/>
              </a:ext>
            </a:extLst>
          </p:cNvPr>
          <p:cNvSpPr>
            <a:spLocks noGrp="1"/>
          </p:cNvSpPr>
          <p:nvPr>
            <p:ph type="sldNum" sz="quarter" idx="13"/>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112075578"/>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reaker billede">
    <p:spTree>
      <p:nvGrpSpPr>
        <p:cNvPr id="1" name=""/>
        <p:cNvGrpSpPr/>
        <p:nvPr/>
      </p:nvGrpSpPr>
      <p:grpSpPr>
        <a:xfrm>
          <a:off x="0" y="0"/>
          <a:ext cx="0" cy="0"/>
          <a:chOff x="0" y="0"/>
          <a:chExt cx="0" cy="0"/>
        </a:xfrm>
      </p:grpSpPr>
      <p:sp>
        <p:nvSpPr>
          <p:cNvPr id="372" name="Shape 372"/>
          <p:cNvSpPr>
            <a:spLocks noGrp="1"/>
          </p:cNvSpPr>
          <p:nvPr>
            <p:ph type="pic" idx="13" hasCustomPrompt="1"/>
          </p:nvPr>
        </p:nvSpPr>
        <p:spPr>
          <a:xfrm>
            <a:off x="2382" y="0"/>
            <a:ext cx="12187188" cy="6858000"/>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solidFill>
                  <a:srgbClr val="000000"/>
                </a:solidFill>
                <a:latin typeface="Segoe UI" panose="020B0502040204020203" pitchFamily="34" charset="0"/>
                <a:ea typeface="Inter" panose="020B0502030000000004" pitchFamily="34" charset="0"/>
                <a:cs typeface="Segoe UI" panose="020B0502040204020203" pitchFamily="34" charset="0"/>
              </a:defRPr>
            </a:lvl1pPr>
          </a:lstStyle>
          <a:p>
            <a:r>
              <a:rPr lang="da-DK" noProof="0" dirty="0"/>
              <a:t>Billede</a:t>
            </a:r>
          </a:p>
        </p:txBody>
      </p:sp>
      <p:pic>
        <p:nvPicPr>
          <p:cNvPr id="16"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6" name="Pladsholder til tekst 5">
            <a:extLst>
              <a:ext uri="{FF2B5EF4-FFF2-40B4-BE49-F238E27FC236}">
                <a16:creationId xmlns:a16="http://schemas.microsoft.com/office/drawing/2014/main" id="{8050020E-AD2A-BE19-9472-C569AA554A60}"/>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17" name="Gruppe 16"/>
          <p:cNvGrpSpPr/>
          <p:nvPr userDrawn="1"/>
        </p:nvGrpSpPr>
        <p:grpSpPr>
          <a:xfrm>
            <a:off x="-2605293" y="1558131"/>
            <a:ext cx="2160000" cy="4320000"/>
            <a:chOff x="-2272805" y="-11575"/>
            <a:chExt cx="2160000" cy="4320000"/>
          </a:xfrm>
        </p:grpSpPr>
        <p:pic>
          <p:nvPicPr>
            <p:cNvPr id="18" name="Billede 25"/>
            <p:cNvPicPr>
              <a:picLocks noChangeAspect="1"/>
            </p:cNvPicPr>
            <p:nvPr/>
          </p:nvPicPr>
          <p:blipFill>
            <a:blip r:embed="rId4"/>
            <a:stretch>
              <a:fillRect/>
            </a:stretch>
          </p:blipFill>
          <p:spPr>
            <a:xfrm>
              <a:off x="-472805" y="246646"/>
              <a:ext cx="360000" cy="385115"/>
            </a:xfrm>
            <a:prstGeom prst="rect">
              <a:avLst/>
            </a:prstGeom>
          </p:spPr>
        </p:pic>
        <p:pic>
          <p:nvPicPr>
            <p:cNvPr id="19" name="Billede 36"/>
            <p:cNvPicPr>
              <a:picLocks noChangeAspect="1"/>
            </p:cNvPicPr>
            <p:nvPr/>
          </p:nvPicPr>
          <p:blipFill>
            <a:blip r:embed="rId5"/>
            <a:stretch>
              <a:fillRect/>
            </a:stretch>
          </p:blipFill>
          <p:spPr>
            <a:xfrm>
              <a:off x="-472805" y="1125489"/>
              <a:ext cx="360000" cy="343255"/>
            </a:xfrm>
            <a:prstGeom prst="rect">
              <a:avLst/>
            </a:prstGeom>
          </p:spPr>
        </p:pic>
        <p:pic>
          <p:nvPicPr>
            <p:cNvPr id="20" name="Billede 37"/>
            <p:cNvPicPr>
              <a:picLocks noChangeAspect="1"/>
            </p:cNvPicPr>
            <p:nvPr/>
          </p:nvPicPr>
          <p:blipFill>
            <a:blip r:embed="rId6"/>
            <a:stretch>
              <a:fillRect/>
            </a:stretch>
          </p:blipFill>
          <p:spPr>
            <a:xfrm>
              <a:off x="-472805" y="1893415"/>
              <a:ext cx="360000" cy="369231"/>
            </a:xfrm>
            <a:prstGeom prst="rect">
              <a:avLst/>
            </a:prstGeom>
          </p:spPr>
        </p:pic>
        <p:sp>
          <p:nvSpPr>
            <p:cNvPr id="21"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2"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23"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24"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
        <p:nvSpPr>
          <p:cNvPr id="2" name="Pladsholder til slidenummer 1">
            <a:extLst>
              <a:ext uri="{FF2B5EF4-FFF2-40B4-BE49-F238E27FC236}">
                <a16:creationId xmlns:a16="http://schemas.microsoft.com/office/drawing/2014/main" id="{254F5B15-305C-480C-9F8A-E36943CDD22B}"/>
              </a:ext>
            </a:extLst>
          </p:cNvPr>
          <p:cNvSpPr>
            <a:spLocks noGrp="1"/>
          </p:cNvSpPr>
          <p:nvPr>
            <p:ph type="sldNum" sz="quarter" idx="14"/>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8676127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øjrebillede + tekst, rød">
    <p:bg>
      <p:bgPr>
        <a:solidFill>
          <a:srgbClr val="BF1D30"/>
        </a:solidFill>
        <a:effectLst/>
      </p:bgPr>
    </p:bg>
    <p:spTree>
      <p:nvGrpSpPr>
        <p:cNvPr id="1" name=""/>
        <p:cNvGrpSpPr/>
        <p:nvPr/>
      </p:nvGrpSpPr>
      <p:grpSpPr>
        <a:xfrm>
          <a:off x="0" y="0"/>
          <a:ext cx="0" cy="0"/>
          <a:chOff x="0" y="0"/>
          <a:chExt cx="0" cy="0"/>
        </a:xfrm>
      </p:grpSpPr>
      <p:sp>
        <p:nvSpPr>
          <p:cNvPr id="3" name="Shape 39"/>
          <p:cNvSpPr>
            <a:spLocks noGrp="1"/>
          </p:cNvSpPr>
          <p:nvPr>
            <p:ph type="pic" sz="quarter" idx="13" hasCustomPrompt="1"/>
          </p:nvPr>
        </p:nvSpPr>
        <p:spPr>
          <a:xfrm>
            <a:off x="6093598" y="0"/>
            <a:ext cx="6098401"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solidFill>
                  <a:srgbClr val="000000"/>
                </a:solidFill>
                <a:latin typeface="+mn-lt"/>
                <a:ea typeface="Inter" panose="020B0502030000000004" pitchFamily="34" charset="0"/>
                <a:cs typeface="Segoe UI" panose="020B0502040204020203" pitchFamily="34" charset="0"/>
              </a:defRPr>
            </a:lvl1pPr>
          </a:lstStyle>
          <a:p>
            <a:r>
              <a:rPr lang="da-DK" noProof="0" dirty="0"/>
              <a:t>Billede</a:t>
            </a:r>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716400" y="1566000"/>
            <a:ext cx="4623604" cy="4284000"/>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2" name="Titel 1"/>
          <p:cNvSpPr>
            <a:spLocks noGrp="1"/>
          </p:cNvSpPr>
          <p:nvPr>
            <p:ph type="title" hasCustomPrompt="1"/>
          </p:nvPr>
        </p:nvSpPr>
        <p:spPr>
          <a:xfrm>
            <a:off x="716400" y="655610"/>
            <a:ext cx="4623604" cy="566904"/>
          </a:xfrm>
          <a:prstGeom prst="rect">
            <a:avLst/>
          </a:prstGeom>
        </p:spPr>
        <p:txBody>
          <a:bodyPr/>
          <a:lstStyle>
            <a:lvl1pPr>
              <a:defRPr>
                <a:solidFill>
                  <a:srgbClr val="FFFFFF"/>
                </a:solidFill>
                <a:latin typeface="+mj-lt"/>
                <a:cs typeface="Segoe UI" panose="020B0502040204020203" pitchFamily="34" charset="0"/>
              </a:defRPr>
            </a:lvl1pPr>
          </a:lstStyle>
          <a:p>
            <a:r>
              <a:rPr lang="da-DK" dirty="0"/>
              <a:t>Overskrift</a:t>
            </a:r>
          </a:p>
        </p:txBody>
      </p:sp>
      <p:pic>
        <p:nvPicPr>
          <p:cNvPr id="20"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14" name="Pladsholder til tekst 5">
            <a:extLst>
              <a:ext uri="{FF2B5EF4-FFF2-40B4-BE49-F238E27FC236}">
                <a16:creationId xmlns:a16="http://schemas.microsoft.com/office/drawing/2014/main" id="{FAEEFF3C-230B-D03D-C500-852407301EF7}"/>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8" name="Gruppe 27"/>
          <p:cNvGrpSpPr/>
          <p:nvPr userDrawn="1"/>
        </p:nvGrpSpPr>
        <p:grpSpPr>
          <a:xfrm>
            <a:off x="-2605293" y="1558131"/>
            <a:ext cx="2160000" cy="4320000"/>
            <a:chOff x="-2272805" y="-11575"/>
            <a:chExt cx="2160000" cy="4320000"/>
          </a:xfrm>
        </p:grpSpPr>
        <p:pic>
          <p:nvPicPr>
            <p:cNvPr id="29" name="Billede 25"/>
            <p:cNvPicPr>
              <a:picLocks noChangeAspect="1"/>
            </p:cNvPicPr>
            <p:nvPr/>
          </p:nvPicPr>
          <p:blipFill>
            <a:blip r:embed="rId4"/>
            <a:stretch>
              <a:fillRect/>
            </a:stretch>
          </p:blipFill>
          <p:spPr>
            <a:xfrm>
              <a:off x="-472805" y="246646"/>
              <a:ext cx="360000" cy="385115"/>
            </a:xfrm>
            <a:prstGeom prst="rect">
              <a:avLst/>
            </a:prstGeom>
          </p:spPr>
        </p:pic>
        <p:pic>
          <p:nvPicPr>
            <p:cNvPr id="30" name="Billede 36"/>
            <p:cNvPicPr>
              <a:picLocks noChangeAspect="1"/>
            </p:cNvPicPr>
            <p:nvPr/>
          </p:nvPicPr>
          <p:blipFill>
            <a:blip r:embed="rId5"/>
            <a:stretch>
              <a:fillRect/>
            </a:stretch>
          </p:blipFill>
          <p:spPr>
            <a:xfrm>
              <a:off x="-472805" y="1125489"/>
              <a:ext cx="360000" cy="343255"/>
            </a:xfrm>
            <a:prstGeom prst="rect">
              <a:avLst/>
            </a:prstGeom>
          </p:spPr>
        </p:pic>
        <p:pic>
          <p:nvPicPr>
            <p:cNvPr id="31" name="Billede 37"/>
            <p:cNvPicPr>
              <a:picLocks noChangeAspect="1"/>
            </p:cNvPicPr>
            <p:nvPr/>
          </p:nvPicPr>
          <p:blipFill>
            <a:blip r:embed="rId6"/>
            <a:stretch>
              <a:fillRect/>
            </a:stretch>
          </p:blipFill>
          <p:spPr>
            <a:xfrm>
              <a:off x="-472805" y="1893415"/>
              <a:ext cx="360000" cy="369231"/>
            </a:xfrm>
            <a:prstGeom prst="rect">
              <a:avLst/>
            </a:prstGeom>
          </p:spPr>
        </p:pic>
        <p:sp>
          <p:nvSpPr>
            <p:cNvPr id="32"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33"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34"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35"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3639149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øjrebillede + tekst, blå">
    <p:bg>
      <p:bgPr>
        <a:solidFill>
          <a:schemeClr val="accent3"/>
        </a:solidFill>
        <a:effectLst/>
      </p:bgPr>
    </p:bg>
    <p:spTree>
      <p:nvGrpSpPr>
        <p:cNvPr id="1" name=""/>
        <p:cNvGrpSpPr/>
        <p:nvPr/>
      </p:nvGrpSpPr>
      <p:grpSpPr>
        <a:xfrm>
          <a:off x="0" y="0"/>
          <a:ext cx="0" cy="0"/>
          <a:chOff x="0" y="0"/>
          <a:chExt cx="0" cy="0"/>
        </a:xfrm>
      </p:grpSpPr>
      <p:sp>
        <p:nvSpPr>
          <p:cNvPr id="19" name="Shape 39"/>
          <p:cNvSpPr>
            <a:spLocks noGrp="1"/>
          </p:cNvSpPr>
          <p:nvPr>
            <p:ph type="pic" sz="quarter" idx="13" hasCustomPrompt="1"/>
          </p:nvPr>
        </p:nvSpPr>
        <p:spPr>
          <a:xfrm>
            <a:off x="6093598" y="0"/>
            <a:ext cx="6098401"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latin typeface="+mn-lt"/>
                <a:ea typeface="Inter" panose="020B0502030000000004" pitchFamily="34" charset="0"/>
                <a:cs typeface="Segoe UI" panose="020B0502040204020203" pitchFamily="34" charset="0"/>
              </a:defRPr>
            </a:lvl1pPr>
          </a:lstStyle>
          <a:p>
            <a:r>
              <a:rPr lang="da-DK" noProof="0" dirty="0"/>
              <a:t>Billede</a:t>
            </a:r>
          </a:p>
        </p:txBody>
      </p:sp>
      <p:pic>
        <p:nvPicPr>
          <p:cNvPr id="20"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Pladsholder til tekst 2">
            <a:extLst>
              <a:ext uri="{FF2B5EF4-FFF2-40B4-BE49-F238E27FC236}">
                <a16:creationId xmlns:a16="http://schemas.microsoft.com/office/drawing/2014/main" id="{1712A58B-F3A4-7422-7827-29077F237CFB}"/>
              </a:ext>
            </a:extLst>
          </p:cNvPr>
          <p:cNvSpPr>
            <a:spLocks noGrp="1"/>
          </p:cNvSpPr>
          <p:nvPr>
            <p:ph type="body" sz="quarter" idx="14" hasCustomPrompt="1"/>
          </p:nvPr>
        </p:nvSpPr>
        <p:spPr>
          <a:xfrm>
            <a:off x="716400" y="1566000"/>
            <a:ext cx="4623604" cy="4284000"/>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3" name="Titel 1">
            <a:extLst>
              <a:ext uri="{FF2B5EF4-FFF2-40B4-BE49-F238E27FC236}">
                <a16:creationId xmlns:a16="http://schemas.microsoft.com/office/drawing/2014/main" id="{F4D053A4-3CE6-BA48-E81C-A98FBCAB3339}"/>
              </a:ext>
            </a:extLst>
          </p:cNvPr>
          <p:cNvSpPr>
            <a:spLocks noGrp="1"/>
          </p:cNvSpPr>
          <p:nvPr>
            <p:ph type="title" hasCustomPrompt="1"/>
          </p:nvPr>
        </p:nvSpPr>
        <p:spPr>
          <a:xfrm>
            <a:off x="716400" y="655610"/>
            <a:ext cx="4623604" cy="566904"/>
          </a:xfrm>
          <a:prstGeom prst="rect">
            <a:avLst/>
          </a:prstGeom>
        </p:spPr>
        <p:txBody>
          <a:bodyPr/>
          <a:lstStyle>
            <a:lvl1pPr>
              <a:defRPr>
                <a:solidFill>
                  <a:srgbClr val="FFFFFF"/>
                </a:solidFill>
                <a:latin typeface="+mj-lt"/>
                <a:cs typeface="Segoe UI" panose="020B0502040204020203" pitchFamily="34" charset="0"/>
              </a:defRPr>
            </a:lvl1pPr>
          </a:lstStyle>
          <a:p>
            <a:r>
              <a:rPr lang="da-DK" dirty="0"/>
              <a:t>Overskrift</a:t>
            </a:r>
          </a:p>
        </p:txBody>
      </p:sp>
      <p:sp>
        <p:nvSpPr>
          <p:cNvPr id="13" name="Pladsholder til tekst 5">
            <a:extLst>
              <a:ext uri="{FF2B5EF4-FFF2-40B4-BE49-F238E27FC236}">
                <a16:creationId xmlns:a16="http://schemas.microsoft.com/office/drawing/2014/main" id="{BEA80393-EFF2-79D1-285E-188A4AE25629}"/>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1" name="Gruppe 20"/>
          <p:cNvGrpSpPr/>
          <p:nvPr userDrawn="1"/>
        </p:nvGrpSpPr>
        <p:grpSpPr>
          <a:xfrm>
            <a:off x="-2605293" y="1558131"/>
            <a:ext cx="2160000" cy="4320000"/>
            <a:chOff x="-2272805" y="-11575"/>
            <a:chExt cx="2160000" cy="4320000"/>
          </a:xfrm>
        </p:grpSpPr>
        <p:pic>
          <p:nvPicPr>
            <p:cNvPr id="22" name="Billede 25"/>
            <p:cNvPicPr>
              <a:picLocks noChangeAspect="1"/>
            </p:cNvPicPr>
            <p:nvPr/>
          </p:nvPicPr>
          <p:blipFill>
            <a:blip r:embed="rId4"/>
            <a:stretch>
              <a:fillRect/>
            </a:stretch>
          </p:blipFill>
          <p:spPr>
            <a:xfrm>
              <a:off x="-472805" y="246646"/>
              <a:ext cx="360000" cy="385115"/>
            </a:xfrm>
            <a:prstGeom prst="rect">
              <a:avLst/>
            </a:prstGeom>
          </p:spPr>
        </p:pic>
        <p:pic>
          <p:nvPicPr>
            <p:cNvPr id="23" name="Billede 36"/>
            <p:cNvPicPr>
              <a:picLocks noChangeAspect="1"/>
            </p:cNvPicPr>
            <p:nvPr/>
          </p:nvPicPr>
          <p:blipFill>
            <a:blip r:embed="rId5"/>
            <a:stretch>
              <a:fillRect/>
            </a:stretch>
          </p:blipFill>
          <p:spPr>
            <a:xfrm>
              <a:off x="-472805" y="1125489"/>
              <a:ext cx="360000" cy="343255"/>
            </a:xfrm>
            <a:prstGeom prst="rect">
              <a:avLst/>
            </a:prstGeom>
          </p:spPr>
        </p:pic>
        <p:pic>
          <p:nvPicPr>
            <p:cNvPr id="24" name="Billede 37"/>
            <p:cNvPicPr>
              <a:picLocks noChangeAspect="1"/>
            </p:cNvPicPr>
            <p:nvPr/>
          </p:nvPicPr>
          <p:blipFill>
            <a:blip r:embed="rId6"/>
            <a:stretch>
              <a:fillRect/>
            </a:stretch>
          </p:blipFill>
          <p:spPr>
            <a:xfrm>
              <a:off x="-472805" y="1893415"/>
              <a:ext cx="360000" cy="369231"/>
            </a:xfrm>
            <a:prstGeom prst="rect">
              <a:avLst/>
            </a:prstGeom>
          </p:spPr>
        </p:pic>
        <p:sp>
          <p:nvSpPr>
            <p:cNvPr id="25"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6"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27"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28"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1128241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 slide, lyst billede">
    <p:spTree>
      <p:nvGrpSpPr>
        <p:cNvPr id="1" name=""/>
        <p:cNvGrpSpPr/>
        <p:nvPr/>
      </p:nvGrpSpPr>
      <p:grpSpPr>
        <a:xfrm>
          <a:off x="0" y="0"/>
          <a:ext cx="0" cy="0"/>
          <a:chOff x="0" y="0"/>
          <a:chExt cx="0" cy="0"/>
        </a:xfrm>
      </p:grpSpPr>
      <p:sp>
        <p:nvSpPr>
          <p:cNvPr id="6" name="Shape 372"/>
          <p:cNvSpPr>
            <a:spLocks noGrp="1"/>
          </p:cNvSpPr>
          <p:nvPr>
            <p:ph type="pic" idx="13" hasCustomPrompt="1"/>
          </p:nvPr>
        </p:nvSpPr>
        <p:spPr>
          <a:xfrm>
            <a:off x="-1" y="0"/>
            <a:ext cx="12192001" cy="6858000"/>
          </a:xfrm>
          <a:prstGeom prst="rect">
            <a:avLst/>
          </a:prstGeom>
          <a:solidFill>
            <a:schemeClr val="bg1">
              <a:lumMod val="95000"/>
            </a:schemeClr>
          </a:solidFill>
        </p:spPr>
        <p:txBody>
          <a:bodyPr lIns="91439" tIns="45719" rIns="91439" bIns="45719" anchor="t">
            <a:noAutofit/>
          </a:bodyPr>
          <a:lstStyle>
            <a:lvl1pPr marL="0" marR="0" indent="0" algn="l" defTabSz="412750" rtl="0" eaLnBrk="1" fontAlgn="auto" latinLnBrk="0" hangingPunct="1">
              <a:lnSpc>
                <a:spcPct val="120000"/>
              </a:lnSpc>
              <a:spcBef>
                <a:spcPts val="2600"/>
              </a:spcBef>
              <a:spcAft>
                <a:spcPts val="0"/>
              </a:spcAft>
              <a:buClrTx/>
              <a:buSzPct val="75000"/>
              <a:buFontTx/>
              <a:buNone/>
              <a:tabLst/>
              <a:defRPr b="0" i="0">
                <a:latin typeface="+mn-lt"/>
                <a:ea typeface="Inter" panose="020B0502030000000004" pitchFamily="34" charset="0"/>
                <a:cs typeface="Segoe UI" panose="020B0502040204020203" pitchFamily="34" charset="0"/>
              </a:defRPr>
            </a:lvl1pPr>
          </a:lstStyle>
          <a:p>
            <a:pPr marL="0" marR="0" lvl="0" indent="0" algn="l" defTabSz="412750" rtl="0" eaLnBrk="1" fontAlgn="auto" latinLnBrk="0" hangingPunct="1">
              <a:lnSpc>
                <a:spcPct val="120000"/>
              </a:lnSpc>
              <a:spcBef>
                <a:spcPts val="2600"/>
              </a:spcBef>
              <a:spcAft>
                <a:spcPts val="0"/>
              </a:spcAft>
              <a:buClrTx/>
              <a:buSzPct val="75000"/>
              <a:buFontTx/>
              <a:buNone/>
              <a:tabLst/>
              <a:defRPr/>
            </a:pPr>
            <a:r>
              <a:rPr lang="da-DK" noProof="0" dirty="0"/>
              <a:t>Lyst billede til sort tekst</a:t>
            </a:r>
          </a:p>
        </p:txBody>
      </p:sp>
      <p:pic>
        <p:nvPicPr>
          <p:cNvPr id="8"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08313" y="6005272"/>
            <a:ext cx="1078582" cy="739028"/>
          </a:xfrm>
          <a:prstGeom prst="rect">
            <a:avLst/>
          </a:prstGeom>
        </p:spPr>
      </p:pic>
      <p:sp>
        <p:nvSpPr>
          <p:cNvPr id="9"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6" y="3822141"/>
            <a:ext cx="9353551" cy="725145"/>
          </a:xfrm>
          <a:prstGeom prst="rect">
            <a:avLst/>
          </a:prstGeom>
        </p:spPr>
        <p:txBody>
          <a:bodyPr anchor="t">
            <a:noAutofit/>
          </a:bodyPr>
          <a:lstStyle>
            <a:lvl1pPr marL="0" indent="0">
              <a:lnSpc>
                <a:spcPct val="100000"/>
              </a:lnSpc>
              <a:buFontTx/>
              <a:buNone/>
              <a:defRPr sz="1800">
                <a:solidFill>
                  <a:schemeClr val="tx1"/>
                </a:solidFill>
                <a:latin typeface="+mn-lt"/>
                <a:cs typeface="Segoe UI" panose="020B0502040204020203" pitchFamily="34" charset="0"/>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10" name="Pladsholder til tekst 4">
            <a:extLst>
              <a:ext uri="{FF2B5EF4-FFF2-40B4-BE49-F238E27FC236}">
                <a16:creationId xmlns:a16="http://schemas.microsoft.com/office/drawing/2014/main" id="{A574F64C-61AD-3B43-8649-415A9EFFE6D0}"/>
              </a:ext>
            </a:extLst>
          </p:cNvPr>
          <p:cNvSpPr>
            <a:spLocks noGrp="1"/>
          </p:cNvSpPr>
          <p:nvPr>
            <p:ph type="body" sz="quarter" idx="10" hasCustomPrompt="1"/>
          </p:nvPr>
        </p:nvSpPr>
        <p:spPr>
          <a:xfrm>
            <a:off x="890587" y="5179325"/>
            <a:ext cx="4635085" cy="825947"/>
          </a:xfrm>
          <a:prstGeom prst="rect">
            <a:avLst/>
          </a:prstGeom>
        </p:spPr>
        <p:txBody>
          <a:bodyPr anchor="b"/>
          <a:lstStyle>
            <a:lvl1pPr marL="0" indent="0">
              <a:buNone/>
              <a:defRPr sz="1400" baseline="0">
                <a:solidFill>
                  <a:schemeClr val="tx1"/>
                </a:solidFill>
                <a:latin typeface="+mn-lt"/>
              </a:defRPr>
            </a:lvl1pPr>
          </a:lstStyle>
          <a:p>
            <a:r>
              <a:rPr lang="da-DK" dirty="0"/>
              <a:t>Navn, Sted, Dato</a:t>
            </a:r>
          </a:p>
        </p:txBody>
      </p:sp>
      <p:sp>
        <p:nvSpPr>
          <p:cNvPr id="11" name="Titel 1"/>
          <p:cNvSpPr>
            <a:spLocks noGrp="1"/>
          </p:cNvSpPr>
          <p:nvPr>
            <p:ph type="title" hasCustomPrompt="1"/>
          </p:nvPr>
        </p:nvSpPr>
        <p:spPr>
          <a:xfrm>
            <a:off x="890587" y="1558131"/>
            <a:ext cx="9353551" cy="1728000"/>
          </a:xfrm>
          <a:prstGeom prst="rect">
            <a:avLst/>
          </a:prstGeom>
        </p:spPr>
        <p:txBody>
          <a:bodyPr anchor="b" anchorCtr="0"/>
          <a:lstStyle>
            <a:lvl1pPr>
              <a:defRPr sz="4800">
                <a:solidFill>
                  <a:schemeClr val="tx1"/>
                </a:solidFill>
                <a:latin typeface="+mj-lt"/>
                <a:cs typeface="Segoe UI" panose="020B0502040204020203" pitchFamily="34" charset="0"/>
              </a:defRPr>
            </a:lvl1pPr>
          </a:lstStyle>
          <a:p>
            <a:r>
              <a:rPr lang="da-DK" dirty="0"/>
              <a:t>Titel</a:t>
            </a:r>
          </a:p>
        </p:txBody>
      </p:sp>
      <p:grpSp>
        <p:nvGrpSpPr>
          <p:cNvPr id="7" name="Gruppe 6"/>
          <p:cNvGrpSpPr/>
          <p:nvPr userDrawn="1"/>
        </p:nvGrpSpPr>
        <p:grpSpPr>
          <a:xfrm>
            <a:off x="-2605293" y="1558131"/>
            <a:ext cx="2160000" cy="4320000"/>
            <a:chOff x="-2272805" y="-11575"/>
            <a:chExt cx="2160000" cy="4320000"/>
          </a:xfrm>
        </p:grpSpPr>
        <p:pic>
          <p:nvPicPr>
            <p:cNvPr id="12" name="Billede 25"/>
            <p:cNvPicPr>
              <a:picLocks noChangeAspect="1"/>
            </p:cNvPicPr>
            <p:nvPr/>
          </p:nvPicPr>
          <p:blipFill>
            <a:blip r:embed="rId4"/>
            <a:stretch>
              <a:fillRect/>
            </a:stretch>
          </p:blipFill>
          <p:spPr>
            <a:xfrm>
              <a:off x="-472805" y="246646"/>
              <a:ext cx="360000" cy="385115"/>
            </a:xfrm>
            <a:prstGeom prst="rect">
              <a:avLst/>
            </a:prstGeom>
          </p:spPr>
        </p:pic>
        <p:pic>
          <p:nvPicPr>
            <p:cNvPr id="13" name="Billede 36"/>
            <p:cNvPicPr>
              <a:picLocks noChangeAspect="1"/>
            </p:cNvPicPr>
            <p:nvPr/>
          </p:nvPicPr>
          <p:blipFill>
            <a:blip r:embed="rId5"/>
            <a:stretch>
              <a:fillRect/>
            </a:stretch>
          </p:blipFill>
          <p:spPr>
            <a:xfrm>
              <a:off x="-472805" y="1125489"/>
              <a:ext cx="360000" cy="343255"/>
            </a:xfrm>
            <a:prstGeom prst="rect">
              <a:avLst/>
            </a:prstGeom>
          </p:spPr>
        </p:pic>
        <p:pic>
          <p:nvPicPr>
            <p:cNvPr id="14" name="Billede 37"/>
            <p:cNvPicPr>
              <a:picLocks noChangeAspect="1"/>
            </p:cNvPicPr>
            <p:nvPr/>
          </p:nvPicPr>
          <p:blipFill>
            <a:blip r:embed="rId6"/>
            <a:stretch>
              <a:fillRect/>
            </a:stretch>
          </p:blipFill>
          <p:spPr>
            <a:xfrm>
              <a:off x="-472805" y="1893415"/>
              <a:ext cx="360000" cy="369231"/>
            </a:xfrm>
            <a:prstGeom prst="rect">
              <a:avLst/>
            </a:prstGeom>
          </p:spPr>
        </p:pic>
        <p:sp>
          <p:nvSpPr>
            <p:cNvPr id="15"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6"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7"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8"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
        <p:nvSpPr>
          <p:cNvPr id="2" name="Rektangel 1">
            <a:extLst>
              <a:ext uri="{FF2B5EF4-FFF2-40B4-BE49-F238E27FC236}">
                <a16:creationId xmlns:a16="http://schemas.microsoft.com/office/drawing/2014/main" id="{466F6895-BB9E-F763-805C-87915C4052DA}"/>
              </a:ext>
            </a:extLst>
          </p:cNvPr>
          <p:cNvSpPr/>
          <p:nvPr userDrawn="1"/>
        </p:nvSpPr>
        <p:spPr>
          <a:xfrm>
            <a:off x="10784910" y="5878131"/>
            <a:ext cx="1407090" cy="97986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dsholder til tekst 2">
            <a:extLst>
              <a:ext uri="{FF2B5EF4-FFF2-40B4-BE49-F238E27FC236}">
                <a16:creationId xmlns:a16="http://schemas.microsoft.com/office/drawing/2014/main" id="{E92E1DD2-B39B-0372-2733-C5C14D2F35E0}"/>
              </a:ext>
            </a:extLst>
          </p:cNvPr>
          <p:cNvSpPr>
            <a:spLocks noGrp="1"/>
          </p:cNvSpPr>
          <p:nvPr>
            <p:ph type="body" sz="quarter" idx="16" hasCustomPrompt="1"/>
          </p:nvPr>
        </p:nvSpPr>
        <p:spPr>
          <a:xfrm>
            <a:off x="10877962" y="6148553"/>
            <a:ext cx="1195200" cy="576000"/>
          </a:xfrm>
          <a:blipFill>
            <a:blip r:embed="rId7"/>
            <a:stretch>
              <a:fillRect/>
            </a:stretch>
          </a:blipFill>
        </p:spPr>
        <p:txBody>
          <a:bodyPr/>
          <a:lstStyle>
            <a:lvl1pPr marL="0" indent="0">
              <a:buFontTx/>
              <a:buNone/>
              <a:defRPr sz="100"/>
            </a:lvl1pPr>
          </a:lstStyle>
          <a:p>
            <a:pPr lvl="0"/>
            <a:r>
              <a:rPr lang="en-GB" dirty="0"/>
              <a:t> </a:t>
            </a:r>
          </a:p>
        </p:txBody>
      </p:sp>
    </p:spTree>
    <p:extLst>
      <p:ext uri="{BB962C8B-B14F-4D97-AF65-F5344CB8AC3E}">
        <p14:creationId xmlns:p14="http://schemas.microsoft.com/office/powerpoint/2010/main" val="31890042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Højrebillede + tekst, grøn">
    <p:bg>
      <p:bgPr>
        <a:solidFill>
          <a:schemeClr val="accent2"/>
        </a:solidFill>
        <a:effectLst/>
      </p:bgPr>
    </p:bg>
    <p:spTree>
      <p:nvGrpSpPr>
        <p:cNvPr id="1" name=""/>
        <p:cNvGrpSpPr/>
        <p:nvPr/>
      </p:nvGrpSpPr>
      <p:grpSpPr>
        <a:xfrm>
          <a:off x="0" y="0"/>
          <a:ext cx="0" cy="0"/>
          <a:chOff x="0" y="0"/>
          <a:chExt cx="0" cy="0"/>
        </a:xfrm>
      </p:grpSpPr>
      <p:sp>
        <p:nvSpPr>
          <p:cNvPr id="19" name="Shape 39"/>
          <p:cNvSpPr>
            <a:spLocks noGrp="1"/>
          </p:cNvSpPr>
          <p:nvPr>
            <p:ph type="pic" sz="quarter" idx="13" hasCustomPrompt="1"/>
          </p:nvPr>
        </p:nvSpPr>
        <p:spPr>
          <a:xfrm>
            <a:off x="6093598" y="0"/>
            <a:ext cx="6098401" cy="6858000"/>
          </a:xfrm>
          <a:prstGeom prst="rect">
            <a:avLst/>
          </a:prstGeom>
          <a:solidFill>
            <a:schemeClr val="bg1">
              <a:lumMod val="95000"/>
            </a:schemeClr>
          </a:solidFill>
        </p:spPr>
        <p:txBody>
          <a:bodyPr lIns="91439" tIns="45719" rIns="91439" bIns="45719" anchor="t">
            <a:noAutofit/>
          </a:bodyPr>
          <a:lstStyle>
            <a:lvl1pPr marL="0" indent="0">
              <a:buFontTx/>
              <a:buNone/>
              <a:defRPr b="0" i="0" baseline="0">
                <a:latin typeface="+mn-lt"/>
                <a:ea typeface="Inter" panose="020B0502030000000004" pitchFamily="34" charset="0"/>
                <a:cs typeface="Segoe UI" panose="020B0502040204020203" pitchFamily="34" charset="0"/>
              </a:defRPr>
            </a:lvl1pPr>
          </a:lstStyle>
          <a:p>
            <a:r>
              <a:rPr lang="da-DK" noProof="0" dirty="0"/>
              <a:t>Billede</a:t>
            </a:r>
          </a:p>
        </p:txBody>
      </p:sp>
      <p:pic>
        <p:nvPicPr>
          <p:cNvPr id="20"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Pladsholder til tekst 2">
            <a:extLst>
              <a:ext uri="{FF2B5EF4-FFF2-40B4-BE49-F238E27FC236}">
                <a16:creationId xmlns:a16="http://schemas.microsoft.com/office/drawing/2014/main" id="{5587D8D3-8365-BA81-4B28-9E896741A1F1}"/>
              </a:ext>
            </a:extLst>
          </p:cNvPr>
          <p:cNvSpPr>
            <a:spLocks noGrp="1"/>
          </p:cNvSpPr>
          <p:nvPr>
            <p:ph type="body" sz="quarter" idx="14" hasCustomPrompt="1"/>
          </p:nvPr>
        </p:nvSpPr>
        <p:spPr>
          <a:xfrm>
            <a:off x="716400" y="1566000"/>
            <a:ext cx="4623604" cy="4284000"/>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3" name="Titel 1">
            <a:extLst>
              <a:ext uri="{FF2B5EF4-FFF2-40B4-BE49-F238E27FC236}">
                <a16:creationId xmlns:a16="http://schemas.microsoft.com/office/drawing/2014/main" id="{E2EE73D1-7019-624F-525C-06BAC26D06CD}"/>
              </a:ext>
            </a:extLst>
          </p:cNvPr>
          <p:cNvSpPr>
            <a:spLocks noGrp="1"/>
          </p:cNvSpPr>
          <p:nvPr>
            <p:ph type="title" hasCustomPrompt="1"/>
          </p:nvPr>
        </p:nvSpPr>
        <p:spPr>
          <a:xfrm>
            <a:off x="716400" y="655610"/>
            <a:ext cx="4623604" cy="566904"/>
          </a:xfrm>
          <a:prstGeom prst="rect">
            <a:avLst/>
          </a:prstGeom>
        </p:spPr>
        <p:txBody>
          <a:bodyPr/>
          <a:lstStyle>
            <a:lvl1pPr>
              <a:defRPr>
                <a:solidFill>
                  <a:srgbClr val="FFFFFF"/>
                </a:solidFill>
                <a:latin typeface="+mj-lt"/>
                <a:cs typeface="Segoe UI" panose="020B0502040204020203" pitchFamily="34" charset="0"/>
              </a:defRPr>
            </a:lvl1pPr>
          </a:lstStyle>
          <a:p>
            <a:r>
              <a:rPr lang="da-DK" dirty="0"/>
              <a:t>Overskrift</a:t>
            </a:r>
          </a:p>
        </p:txBody>
      </p:sp>
      <p:sp>
        <p:nvSpPr>
          <p:cNvPr id="13" name="Pladsholder til tekst 5">
            <a:extLst>
              <a:ext uri="{FF2B5EF4-FFF2-40B4-BE49-F238E27FC236}">
                <a16:creationId xmlns:a16="http://schemas.microsoft.com/office/drawing/2014/main" id="{CC169BD7-DD4F-76EA-4907-14AEBB48D972}"/>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1" name="Gruppe 20"/>
          <p:cNvGrpSpPr/>
          <p:nvPr userDrawn="1"/>
        </p:nvGrpSpPr>
        <p:grpSpPr>
          <a:xfrm>
            <a:off x="-2605293" y="1558131"/>
            <a:ext cx="2160000" cy="4320000"/>
            <a:chOff x="-2272805" y="-11575"/>
            <a:chExt cx="2160000" cy="4320000"/>
          </a:xfrm>
        </p:grpSpPr>
        <p:pic>
          <p:nvPicPr>
            <p:cNvPr id="22" name="Billede 25"/>
            <p:cNvPicPr>
              <a:picLocks noChangeAspect="1"/>
            </p:cNvPicPr>
            <p:nvPr/>
          </p:nvPicPr>
          <p:blipFill>
            <a:blip r:embed="rId4"/>
            <a:stretch>
              <a:fillRect/>
            </a:stretch>
          </p:blipFill>
          <p:spPr>
            <a:xfrm>
              <a:off x="-472805" y="246646"/>
              <a:ext cx="360000" cy="385115"/>
            </a:xfrm>
            <a:prstGeom prst="rect">
              <a:avLst/>
            </a:prstGeom>
          </p:spPr>
        </p:pic>
        <p:pic>
          <p:nvPicPr>
            <p:cNvPr id="23" name="Billede 36"/>
            <p:cNvPicPr>
              <a:picLocks noChangeAspect="1"/>
            </p:cNvPicPr>
            <p:nvPr/>
          </p:nvPicPr>
          <p:blipFill>
            <a:blip r:embed="rId5"/>
            <a:stretch>
              <a:fillRect/>
            </a:stretch>
          </p:blipFill>
          <p:spPr>
            <a:xfrm>
              <a:off x="-472805" y="1125489"/>
              <a:ext cx="360000" cy="343255"/>
            </a:xfrm>
            <a:prstGeom prst="rect">
              <a:avLst/>
            </a:prstGeom>
          </p:spPr>
        </p:pic>
        <p:pic>
          <p:nvPicPr>
            <p:cNvPr id="24" name="Billede 37"/>
            <p:cNvPicPr>
              <a:picLocks noChangeAspect="1"/>
            </p:cNvPicPr>
            <p:nvPr/>
          </p:nvPicPr>
          <p:blipFill>
            <a:blip r:embed="rId6"/>
            <a:stretch>
              <a:fillRect/>
            </a:stretch>
          </p:blipFill>
          <p:spPr>
            <a:xfrm>
              <a:off x="-472805" y="1893415"/>
              <a:ext cx="360000" cy="369231"/>
            </a:xfrm>
            <a:prstGeom prst="rect">
              <a:avLst/>
            </a:prstGeom>
          </p:spPr>
        </p:pic>
        <p:sp>
          <p:nvSpPr>
            <p:cNvPr id="25"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6"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27"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28"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35130734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Højrebillede + tekst, hvid">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732167" y="2254399"/>
            <a:ext cx="4138924" cy="3890762"/>
          </a:xfrm>
          <a:prstGeom prst="rect">
            <a:avLst/>
          </a:prstGeom>
        </p:spPr>
        <p:txBody>
          <a:bodyPr lIns="50400" tIns="50400" rIns="50400" numCol="1" spcCol="684000" anchor="t">
            <a:noAutofit/>
          </a:bodyPr>
          <a:lstStyle>
            <a:lvl1pPr marL="0" indent="0">
              <a:lnSpc>
                <a:spcPct val="100000"/>
              </a:lnSpc>
              <a:buNone/>
              <a:defRPr sz="1800" b="0" spc="0">
                <a:latin typeface="+mn-lt"/>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19" name="Shape 1032"/>
          <p:cNvSpPr txBox="1">
            <a:spLocks/>
          </p:cNvSpPr>
          <p:nvPr userDrawn="1"/>
        </p:nvSpPr>
        <p:spPr>
          <a:xfrm>
            <a:off x="732166" y="1012923"/>
            <a:ext cx="4572679" cy="90966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b="1" i="0" kern="1200">
                <a:solidFill>
                  <a:schemeClr val="tx1"/>
                </a:solidFill>
                <a:latin typeface="+mj-lt"/>
                <a:ea typeface="Inter" panose="020B0502030000000004" pitchFamily="34" charset="0"/>
                <a:cs typeface="+mj-cs"/>
              </a:defRPr>
            </a:lvl1pPr>
          </a:lstStyle>
          <a:p>
            <a:r>
              <a:rPr lang="da-DK" dirty="0"/>
              <a:t>Overskrift	</a:t>
            </a:r>
          </a:p>
        </p:txBody>
      </p:sp>
      <p:sp>
        <p:nvSpPr>
          <p:cNvPr id="23" name="Pladsholder til tekst 2">
            <a:extLst>
              <a:ext uri="{FF2B5EF4-FFF2-40B4-BE49-F238E27FC236}">
                <a16:creationId xmlns:a16="http://schemas.microsoft.com/office/drawing/2014/main" id="{603E00D8-5F1B-924E-87D4-4FF40B64737E}"/>
              </a:ext>
            </a:extLst>
          </p:cNvPr>
          <p:cNvSpPr>
            <a:spLocks noGrp="1"/>
          </p:cNvSpPr>
          <p:nvPr>
            <p:ph type="body" sz="quarter" idx="11" hasCustomPrompt="1"/>
          </p:nvPr>
        </p:nvSpPr>
        <p:spPr>
          <a:xfrm>
            <a:off x="6824747" y="1566000"/>
            <a:ext cx="4640422"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25" name="Shape 942"/>
          <p:cNvSpPr>
            <a:spLocks noGrp="1"/>
          </p:cNvSpPr>
          <p:nvPr>
            <p:ph type="pic" idx="13" hasCustomPrompt="1"/>
          </p:nvPr>
        </p:nvSpPr>
        <p:spPr>
          <a:xfrm>
            <a:off x="0" y="0"/>
            <a:ext cx="6098400" cy="6857967"/>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latin typeface="+mn-lt"/>
                <a:ea typeface="Inter" panose="020B0502030000000004" pitchFamily="34" charset="0"/>
                <a:cs typeface="Segoe UI" panose="020B0502040204020203" pitchFamily="34" charset="0"/>
              </a:defRPr>
            </a:lvl1pPr>
          </a:lstStyle>
          <a:p>
            <a:r>
              <a:rPr lang="da-DK" noProof="0" dirty="0"/>
              <a:t>Billede</a:t>
            </a:r>
          </a:p>
        </p:txBody>
      </p:sp>
      <p:sp>
        <p:nvSpPr>
          <p:cNvPr id="2" name="Titel 1">
            <a:extLst>
              <a:ext uri="{FF2B5EF4-FFF2-40B4-BE49-F238E27FC236}">
                <a16:creationId xmlns:a16="http://schemas.microsoft.com/office/drawing/2014/main" id="{B6772B39-CAE1-110F-EFD8-65159B965540}"/>
              </a:ext>
            </a:extLst>
          </p:cNvPr>
          <p:cNvSpPr>
            <a:spLocks noGrp="1"/>
          </p:cNvSpPr>
          <p:nvPr>
            <p:ph type="title" hasCustomPrompt="1"/>
          </p:nvPr>
        </p:nvSpPr>
        <p:spPr>
          <a:xfrm>
            <a:off x="6824746" y="655609"/>
            <a:ext cx="4652145" cy="576843"/>
          </a:xfrm>
          <a:prstGeom prst="rect">
            <a:avLst/>
          </a:prstGeom>
        </p:spPr>
        <p:txBody>
          <a:bodyPr/>
          <a:lstStyle>
            <a:lvl1pPr>
              <a:defRPr>
                <a:solidFill>
                  <a:srgbClr val="000000"/>
                </a:solidFill>
              </a:defRPr>
            </a:lvl1pPr>
          </a:lstStyle>
          <a:p>
            <a:r>
              <a:rPr lang="da-DK" dirty="0"/>
              <a:t>Overskrift</a:t>
            </a:r>
            <a:endParaRPr lang="en-GB" dirty="0"/>
          </a:p>
        </p:txBody>
      </p:sp>
      <p:sp>
        <p:nvSpPr>
          <p:cNvPr id="3" name="Pladsholder til tekst 5">
            <a:extLst>
              <a:ext uri="{FF2B5EF4-FFF2-40B4-BE49-F238E27FC236}">
                <a16:creationId xmlns:a16="http://schemas.microsoft.com/office/drawing/2014/main" id="{465A5E6F-6D07-D57E-EFE3-A141D709D517}"/>
              </a:ext>
            </a:extLst>
          </p:cNvPr>
          <p:cNvSpPr>
            <a:spLocks noGrp="1"/>
          </p:cNvSpPr>
          <p:nvPr>
            <p:ph type="body" sz="quarter" idx="14" hasCustomPrompt="1"/>
          </p:nvPr>
        </p:nvSpPr>
        <p:spPr>
          <a:xfrm>
            <a:off x="6824745" y="6471911"/>
            <a:ext cx="3834903"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0" name="Gruppe 19"/>
          <p:cNvGrpSpPr/>
          <p:nvPr userDrawn="1"/>
        </p:nvGrpSpPr>
        <p:grpSpPr>
          <a:xfrm>
            <a:off x="-2605293" y="1558131"/>
            <a:ext cx="2160000" cy="4320000"/>
            <a:chOff x="-2272805" y="-11575"/>
            <a:chExt cx="2160000" cy="4320000"/>
          </a:xfrm>
        </p:grpSpPr>
        <p:pic>
          <p:nvPicPr>
            <p:cNvPr id="21" name="Billede 25"/>
            <p:cNvPicPr>
              <a:picLocks noChangeAspect="1"/>
            </p:cNvPicPr>
            <p:nvPr/>
          </p:nvPicPr>
          <p:blipFill>
            <a:blip r:embed="rId2"/>
            <a:stretch>
              <a:fillRect/>
            </a:stretch>
          </p:blipFill>
          <p:spPr>
            <a:xfrm>
              <a:off x="-472805" y="246646"/>
              <a:ext cx="360000" cy="385115"/>
            </a:xfrm>
            <a:prstGeom prst="rect">
              <a:avLst/>
            </a:prstGeom>
          </p:spPr>
        </p:pic>
        <p:pic>
          <p:nvPicPr>
            <p:cNvPr id="22" name="Billede 36"/>
            <p:cNvPicPr>
              <a:picLocks noChangeAspect="1"/>
            </p:cNvPicPr>
            <p:nvPr/>
          </p:nvPicPr>
          <p:blipFill>
            <a:blip r:embed="rId3"/>
            <a:stretch>
              <a:fillRect/>
            </a:stretch>
          </p:blipFill>
          <p:spPr>
            <a:xfrm>
              <a:off x="-472805" y="1125489"/>
              <a:ext cx="360000" cy="343255"/>
            </a:xfrm>
            <a:prstGeom prst="rect">
              <a:avLst/>
            </a:prstGeom>
          </p:spPr>
        </p:pic>
        <p:pic>
          <p:nvPicPr>
            <p:cNvPr id="24" name="Billede 37"/>
            <p:cNvPicPr>
              <a:picLocks noChangeAspect="1"/>
            </p:cNvPicPr>
            <p:nvPr/>
          </p:nvPicPr>
          <p:blipFill>
            <a:blip r:embed="rId4"/>
            <a:stretch>
              <a:fillRect/>
            </a:stretch>
          </p:blipFill>
          <p:spPr>
            <a:xfrm>
              <a:off x="-472805" y="1893415"/>
              <a:ext cx="360000" cy="369231"/>
            </a:xfrm>
            <a:prstGeom prst="rect">
              <a:avLst/>
            </a:prstGeom>
          </p:spPr>
        </p:pic>
        <p:sp>
          <p:nvSpPr>
            <p:cNvPr id="26"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7"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28"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29"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3870305238"/>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el og tekst, 2 spalter, rød/hvid">
    <p:bg>
      <p:bgPr>
        <a:solidFill>
          <a:srgbClr val="BF1D30"/>
        </a:solidFill>
        <a:effectLst/>
      </p:bgPr>
    </p:bg>
    <p:spTree>
      <p:nvGrpSpPr>
        <p:cNvPr id="1" name=""/>
        <p:cNvGrpSpPr/>
        <p:nvPr/>
      </p:nvGrpSpPr>
      <p:grpSpPr>
        <a:xfrm>
          <a:off x="0" y="0"/>
          <a:ext cx="0" cy="0"/>
          <a:chOff x="0" y="0"/>
          <a:chExt cx="0" cy="0"/>
        </a:xfrm>
      </p:grpSpPr>
      <p:sp>
        <p:nvSpPr>
          <p:cNvPr id="13" name="Rectangle 12"/>
          <p:cNvSpPr/>
          <p:nvPr userDrawn="1"/>
        </p:nvSpPr>
        <p:spPr>
          <a:xfrm>
            <a:off x="6093598" y="0"/>
            <a:ext cx="609840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Pladsholder til tekst 2">
            <a:extLst>
              <a:ext uri="{FF2B5EF4-FFF2-40B4-BE49-F238E27FC236}">
                <a16:creationId xmlns:a16="http://schemas.microsoft.com/office/drawing/2014/main" id="{82BECF1A-E566-764A-8530-25CC511C9FD8}"/>
              </a:ext>
            </a:extLst>
          </p:cNvPr>
          <p:cNvSpPr>
            <a:spLocks noGrp="1"/>
          </p:cNvSpPr>
          <p:nvPr>
            <p:ph type="body" sz="quarter" idx="14" hasCustomPrompt="1"/>
          </p:nvPr>
        </p:nvSpPr>
        <p:spPr>
          <a:xfrm>
            <a:off x="732167" y="1566000"/>
            <a:ext cx="4623604" cy="4284000"/>
          </a:xfrm>
          <a:prstGeom prst="rect">
            <a:avLst/>
          </a:prstGeom>
        </p:spPr>
        <p:txBody>
          <a:bodyPr anchor="t">
            <a:noAutofit/>
          </a:bodyPr>
          <a:lstStyle>
            <a:lvl1pPr marL="0" indent="0">
              <a:lnSpc>
                <a:spcPct val="100000"/>
              </a:lnSpc>
              <a:buFontTx/>
              <a:buNone/>
              <a:defRPr sz="1800">
                <a:solidFill>
                  <a:schemeClr val="bg1"/>
                </a:solidFill>
                <a:latin typeface="+mn-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Tekst</a:t>
            </a:r>
          </a:p>
        </p:txBody>
      </p:sp>
      <p:sp>
        <p:nvSpPr>
          <p:cNvPr id="2" name="Titel 1"/>
          <p:cNvSpPr>
            <a:spLocks noGrp="1"/>
          </p:cNvSpPr>
          <p:nvPr>
            <p:ph type="title" hasCustomPrompt="1"/>
          </p:nvPr>
        </p:nvSpPr>
        <p:spPr>
          <a:xfrm>
            <a:off x="732166" y="655200"/>
            <a:ext cx="4623604" cy="566904"/>
          </a:xfrm>
          <a:prstGeom prst="rect">
            <a:avLst/>
          </a:prstGeom>
        </p:spPr>
        <p:txBody>
          <a:bodyPr/>
          <a:lstStyle>
            <a:lvl1pPr>
              <a:defRPr>
                <a:solidFill>
                  <a:schemeClr val="bg1"/>
                </a:solidFill>
                <a:latin typeface="+mj-lt"/>
                <a:cs typeface="Segoe UI" panose="020B0502040204020203" pitchFamily="34" charset="0"/>
              </a:defRPr>
            </a:lvl1pPr>
          </a:lstStyle>
          <a:p>
            <a:r>
              <a:rPr lang="da-DK" dirty="0"/>
              <a:t>Overskrift</a:t>
            </a:r>
          </a:p>
        </p:txBody>
      </p:sp>
      <p:pic>
        <p:nvPicPr>
          <p:cNvPr id="20"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1" name="Pladsholder til tekst 2">
            <a:extLst>
              <a:ext uri="{FF2B5EF4-FFF2-40B4-BE49-F238E27FC236}">
                <a16:creationId xmlns:a16="http://schemas.microsoft.com/office/drawing/2014/main" id="{603E00D8-5F1B-924E-87D4-4FF40B64737E}"/>
              </a:ext>
            </a:extLst>
          </p:cNvPr>
          <p:cNvSpPr>
            <a:spLocks noGrp="1"/>
          </p:cNvSpPr>
          <p:nvPr>
            <p:ph type="body" sz="quarter" idx="11" hasCustomPrompt="1"/>
          </p:nvPr>
        </p:nvSpPr>
        <p:spPr>
          <a:xfrm>
            <a:off x="6824747" y="1566000"/>
            <a:ext cx="4640422"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3" name="Pladsholder til tekst 2">
            <a:extLst>
              <a:ext uri="{FF2B5EF4-FFF2-40B4-BE49-F238E27FC236}">
                <a16:creationId xmlns:a16="http://schemas.microsoft.com/office/drawing/2014/main" id="{9B09F8EA-99F0-3886-974C-8FECA4305B63}"/>
              </a:ext>
            </a:extLst>
          </p:cNvPr>
          <p:cNvSpPr>
            <a:spLocks noGrp="1"/>
          </p:cNvSpPr>
          <p:nvPr>
            <p:ph type="body" sz="quarter" idx="15" hasCustomPrompt="1"/>
          </p:nvPr>
        </p:nvSpPr>
        <p:spPr>
          <a:xfrm>
            <a:off x="6824746" y="655200"/>
            <a:ext cx="4635087" cy="590753"/>
          </a:xfrm>
          <a:prstGeom prst="rect">
            <a:avLst/>
          </a:prstGeom>
        </p:spPr>
        <p:txBody>
          <a:bodyPr anchor="t">
            <a:noAutofit/>
          </a:bodyPr>
          <a:lstStyle>
            <a:lvl1pPr marL="0" indent="0">
              <a:lnSpc>
                <a:spcPct val="100000"/>
              </a:lnSpc>
              <a:buFontTx/>
              <a:buNone/>
              <a:defRPr sz="3300" b="1">
                <a:solidFill>
                  <a:srgbClr val="000000"/>
                </a:solidFill>
                <a:latin typeface="+mj-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Overskrift</a:t>
            </a:r>
          </a:p>
        </p:txBody>
      </p:sp>
      <p:sp>
        <p:nvSpPr>
          <p:cNvPr id="19" name="Pladsholder til tekst 5">
            <a:extLst>
              <a:ext uri="{FF2B5EF4-FFF2-40B4-BE49-F238E27FC236}">
                <a16:creationId xmlns:a16="http://schemas.microsoft.com/office/drawing/2014/main" id="{22133C52-1501-2D30-8671-2A3A5CD88871}"/>
              </a:ext>
            </a:extLst>
          </p:cNvPr>
          <p:cNvSpPr>
            <a:spLocks noGrp="1"/>
          </p:cNvSpPr>
          <p:nvPr>
            <p:ph type="body" sz="quarter" idx="16"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2" name="Gruppe 21"/>
          <p:cNvGrpSpPr/>
          <p:nvPr userDrawn="1"/>
        </p:nvGrpSpPr>
        <p:grpSpPr>
          <a:xfrm>
            <a:off x="-2605293" y="1558131"/>
            <a:ext cx="2160000" cy="4320000"/>
            <a:chOff x="-2272805" y="-11575"/>
            <a:chExt cx="2160000" cy="4320000"/>
          </a:xfrm>
        </p:grpSpPr>
        <p:pic>
          <p:nvPicPr>
            <p:cNvPr id="23" name="Billede 25"/>
            <p:cNvPicPr>
              <a:picLocks noChangeAspect="1"/>
            </p:cNvPicPr>
            <p:nvPr/>
          </p:nvPicPr>
          <p:blipFill>
            <a:blip r:embed="rId4"/>
            <a:stretch>
              <a:fillRect/>
            </a:stretch>
          </p:blipFill>
          <p:spPr>
            <a:xfrm>
              <a:off x="-472805" y="246646"/>
              <a:ext cx="360000" cy="385115"/>
            </a:xfrm>
            <a:prstGeom prst="rect">
              <a:avLst/>
            </a:prstGeom>
          </p:spPr>
        </p:pic>
        <p:pic>
          <p:nvPicPr>
            <p:cNvPr id="24" name="Billede 36"/>
            <p:cNvPicPr>
              <a:picLocks noChangeAspect="1"/>
            </p:cNvPicPr>
            <p:nvPr/>
          </p:nvPicPr>
          <p:blipFill>
            <a:blip r:embed="rId5"/>
            <a:stretch>
              <a:fillRect/>
            </a:stretch>
          </p:blipFill>
          <p:spPr>
            <a:xfrm>
              <a:off x="-472805" y="1125489"/>
              <a:ext cx="360000" cy="343255"/>
            </a:xfrm>
            <a:prstGeom prst="rect">
              <a:avLst/>
            </a:prstGeom>
          </p:spPr>
        </p:pic>
        <p:pic>
          <p:nvPicPr>
            <p:cNvPr id="25" name="Billede 37"/>
            <p:cNvPicPr>
              <a:picLocks noChangeAspect="1"/>
            </p:cNvPicPr>
            <p:nvPr/>
          </p:nvPicPr>
          <p:blipFill>
            <a:blip r:embed="rId6"/>
            <a:stretch>
              <a:fillRect/>
            </a:stretch>
          </p:blipFill>
          <p:spPr>
            <a:xfrm>
              <a:off x="-472805" y="1893415"/>
              <a:ext cx="360000" cy="369231"/>
            </a:xfrm>
            <a:prstGeom prst="rect">
              <a:avLst/>
            </a:prstGeom>
          </p:spPr>
        </p:pic>
        <p:sp>
          <p:nvSpPr>
            <p:cNvPr id="26"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7"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28"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29"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18700438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el og 3 bokse">
    <p:spTree>
      <p:nvGrpSpPr>
        <p:cNvPr id="1" name=""/>
        <p:cNvGrpSpPr/>
        <p:nvPr/>
      </p:nvGrpSpPr>
      <p:grpSpPr>
        <a:xfrm>
          <a:off x="0" y="0"/>
          <a:ext cx="0" cy="0"/>
          <a:chOff x="0" y="0"/>
          <a:chExt cx="0" cy="0"/>
        </a:xfrm>
      </p:grpSpPr>
      <p:sp>
        <p:nvSpPr>
          <p:cNvPr id="9" name="Pladsholder til tekst 2">
            <a:extLst>
              <a:ext uri="{FF2B5EF4-FFF2-40B4-BE49-F238E27FC236}">
                <a16:creationId xmlns:a16="http://schemas.microsoft.com/office/drawing/2014/main" id="{C5A31D1E-1397-A742-925B-9594E1168C94}"/>
              </a:ext>
            </a:extLst>
          </p:cNvPr>
          <p:cNvSpPr>
            <a:spLocks noGrp="1"/>
          </p:cNvSpPr>
          <p:nvPr>
            <p:ph type="body" sz="quarter" idx="14" hasCustomPrompt="1"/>
          </p:nvPr>
        </p:nvSpPr>
        <p:spPr>
          <a:xfrm>
            <a:off x="716400" y="2654860"/>
            <a:ext cx="3157544" cy="3179410"/>
          </a:xfrm>
          <a:prstGeom prst="rect">
            <a:avLst/>
          </a:prstGeom>
        </p:spPr>
        <p:txBody>
          <a:bodyPr anchor="t">
            <a:noAutofit/>
          </a:bodyPr>
          <a:lstStyle>
            <a:lvl1pPr marL="0" indent="0">
              <a:lnSpc>
                <a:spcPct val="100000"/>
              </a:lnSpc>
              <a:buFontTx/>
              <a:buNone/>
              <a:defRPr sz="1800">
                <a:solidFill>
                  <a:srgbClr val="000000"/>
                </a:solidFill>
                <a:latin typeface="+mn-lt"/>
                <a:cs typeface="Segoe UI" panose="020B0502040204020203" pitchFamily="34" charset="0"/>
              </a:defRPr>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sp>
        <p:nvSpPr>
          <p:cNvPr id="10" name="Pladsholder til tekst 2">
            <a:extLst>
              <a:ext uri="{FF2B5EF4-FFF2-40B4-BE49-F238E27FC236}">
                <a16:creationId xmlns:a16="http://schemas.microsoft.com/office/drawing/2014/main" id="{39CF3494-CFDB-9A4C-AA65-419FFD80179F}"/>
              </a:ext>
            </a:extLst>
          </p:cNvPr>
          <p:cNvSpPr>
            <a:spLocks noGrp="1"/>
          </p:cNvSpPr>
          <p:nvPr>
            <p:ph type="body" sz="quarter" idx="19" hasCustomPrompt="1"/>
          </p:nvPr>
        </p:nvSpPr>
        <p:spPr>
          <a:xfrm>
            <a:off x="4519896" y="2654860"/>
            <a:ext cx="3157544" cy="3179410"/>
          </a:xfrm>
          <a:prstGeom prst="rect">
            <a:avLst/>
          </a:prstGeom>
        </p:spPr>
        <p:txBody>
          <a:bodyPr anchor="t">
            <a:noAutofit/>
          </a:bodyPr>
          <a:lstStyle>
            <a:lvl1pPr marL="0" indent="0">
              <a:lnSpc>
                <a:spcPct val="100000"/>
              </a:lnSpc>
              <a:buFontTx/>
              <a:buNone/>
              <a:defRPr sz="1800">
                <a:solidFill>
                  <a:srgbClr val="000000"/>
                </a:solidFill>
                <a:latin typeface="+mn-lt"/>
                <a:cs typeface="Segoe UI" panose="020B0502040204020203" pitchFamily="34" charset="0"/>
              </a:defRPr>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sp>
        <p:nvSpPr>
          <p:cNvPr id="11" name="Pladsholder til tekst 2">
            <a:extLst>
              <a:ext uri="{FF2B5EF4-FFF2-40B4-BE49-F238E27FC236}">
                <a16:creationId xmlns:a16="http://schemas.microsoft.com/office/drawing/2014/main" id="{00DE92BF-5DE6-9A42-B001-5C17881AD8D4}"/>
              </a:ext>
            </a:extLst>
          </p:cNvPr>
          <p:cNvSpPr>
            <a:spLocks noGrp="1"/>
          </p:cNvSpPr>
          <p:nvPr>
            <p:ph type="body" sz="quarter" idx="20" hasCustomPrompt="1"/>
          </p:nvPr>
        </p:nvSpPr>
        <p:spPr>
          <a:xfrm>
            <a:off x="8307625" y="2654860"/>
            <a:ext cx="3157544" cy="3179409"/>
          </a:xfrm>
          <a:prstGeom prst="rect">
            <a:avLst/>
          </a:prstGeom>
        </p:spPr>
        <p:txBody>
          <a:bodyPr anchor="t">
            <a:noAutofit/>
          </a:bodyPr>
          <a:lstStyle>
            <a:lvl1pPr marL="0" indent="0">
              <a:lnSpc>
                <a:spcPct val="100000"/>
              </a:lnSpc>
              <a:buFontTx/>
              <a:buNone/>
              <a:defRPr sz="1800">
                <a:solidFill>
                  <a:srgbClr val="000000"/>
                </a:solidFill>
                <a:latin typeface="+mn-lt"/>
                <a:cs typeface="Segoe UI" panose="020B0502040204020203" pitchFamily="34" charset="0"/>
              </a:defRPr>
            </a:lvl1pPr>
            <a:lvl2pPr marL="317500" indent="0">
              <a:lnSpc>
                <a:spcPct val="100000"/>
              </a:lnSpc>
              <a:buFontTx/>
              <a:buNone/>
              <a:defRPr sz="1800"/>
            </a:lvl2pPr>
            <a:lvl3pPr marL="635000" indent="0">
              <a:buFontTx/>
              <a:buNone/>
              <a:defRPr sz="1000"/>
            </a:lvl3pPr>
            <a:lvl4pPr marL="952500" indent="0">
              <a:buFontTx/>
              <a:buNone/>
              <a:defRPr sz="1000"/>
            </a:lvl4pPr>
            <a:lvl5pPr marL="1270000" indent="0">
              <a:buFontTx/>
              <a:buNone/>
              <a:defRPr sz="1000"/>
            </a:lvl5pPr>
          </a:lstStyle>
          <a:p>
            <a:pPr lvl="0"/>
            <a:r>
              <a:rPr lang="da-DK" noProof="0" dirty="0"/>
              <a:t>Tekst</a:t>
            </a:r>
          </a:p>
        </p:txBody>
      </p:sp>
      <p:sp>
        <p:nvSpPr>
          <p:cNvPr id="13" name="Pladsholder til tekst 7">
            <a:extLst>
              <a:ext uri="{FF2B5EF4-FFF2-40B4-BE49-F238E27FC236}">
                <a16:creationId xmlns:a16="http://schemas.microsoft.com/office/drawing/2014/main" id="{EE213B68-C58B-8F4C-82A2-9DFD24642EB1}"/>
              </a:ext>
            </a:extLst>
          </p:cNvPr>
          <p:cNvSpPr>
            <a:spLocks noGrp="1"/>
          </p:cNvSpPr>
          <p:nvPr>
            <p:ph type="body" sz="quarter" idx="22" hasCustomPrompt="1"/>
          </p:nvPr>
        </p:nvSpPr>
        <p:spPr>
          <a:xfrm>
            <a:off x="8307625" y="1566000"/>
            <a:ext cx="3157544" cy="983915"/>
          </a:xfrm>
          <a:prstGeom prst="rect">
            <a:avLst/>
          </a:prstGeom>
        </p:spPr>
        <p:txBody>
          <a:bodyPr anchor="t">
            <a:noAutofit/>
          </a:bodyPr>
          <a:lstStyle>
            <a:lvl1pPr marL="0" indent="0">
              <a:lnSpc>
                <a:spcPct val="100000"/>
              </a:lnSpc>
              <a:buNone/>
              <a:defRPr sz="6000" b="1" spc="-150">
                <a:solidFill>
                  <a:srgbClr val="BF1D30"/>
                </a:solidFill>
                <a:latin typeface="Segoe UI Semibold" panose="020B0702040204020203" pitchFamily="34" charset="0"/>
                <a:cs typeface="Segoe UI Semibold" panose="020B0702040204020203" pitchFamily="34" charset="0"/>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dirty="0"/>
              <a:t>Tal</a:t>
            </a:r>
          </a:p>
        </p:txBody>
      </p:sp>
      <p:sp>
        <p:nvSpPr>
          <p:cNvPr id="14" name="Pladsholder til tekst 7">
            <a:extLst>
              <a:ext uri="{FF2B5EF4-FFF2-40B4-BE49-F238E27FC236}">
                <a16:creationId xmlns:a16="http://schemas.microsoft.com/office/drawing/2014/main" id="{EE213B68-C58B-8F4C-82A2-9DFD24642EB1}"/>
              </a:ext>
            </a:extLst>
          </p:cNvPr>
          <p:cNvSpPr>
            <a:spLocks noGrp="1"/>
          </p:cNvSpPr>
          <p:nvPr>
            <p:ph type="body" sz="quarter" idx="23" hasCustomPrompt="1"/>
          </p:nvPr>
        </p:nvSpPr>
        <p:spPr>
          <a:xfrm>
            <a:off x="716400" y="1566000"/>
            <a:ext cx="3157544" cy="983915"/>
          </a:xfrm>
          <a:prstGeom prst="rect">
            <a:avLst/>
          </a:prstGeom>
        </p:spPr>
        <p:txBody>
          <a:bodyPr anchor="t">
            <a:noAutofit/>
          </a:bodyPr>
          <a:lstStyle>
            <a:lvl1pPr marL="0" indent="0">
              <a:lnSpc>
                <a:spcPct val="100000"/>
              </a:lnSpc>
              <a:buNone/>
              <a:defRPr sz="6000" b="1" spc="-150">
                <a:solidFill>
                  <a:srgbClr val="BF1D30"/>
                </a:solidFill>
                <a:latin typeface="Segoe UI Semibold" panose="020B0702040204020203" pitchFamily="34" charset="0"/>
                <a:cs typeface="Segoe UI Semibold" panose="020B0702040204020203" pitchFamily="34" charset="0"/>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dirty="0"/>
              <a:t>Tekst</a:t>
            </a:r>
          </a:p>
        </p:txBody>
      </p:sp>
      <p:sp>
        <p:nvSpPr>
          <p:cNvPr id="15" name="Pladsholder til tekst 7">
            <a:extLst>
              <a:ext uri="{FF2B5EF4-FFF2-40B4-BE49-F238E27FC236}">
                <a16:creationId xmlns:a16="http://schemas.microsoft.com/office/drawing/2014/main" id="{EE213B68-C58B-8F4C-82A2-9DFD24642EB1}"/>
              </a:ext>
            </a:extLst>
          </p:cNvPr>
          <p:cNvSpPr>
            <a:spLocks noGrp="1"/>
          </p:cNvSpPr>
          <p:nvPr>
            <p:ph type="body" sz="quarter" idx="24" hasCustomPrompt="1"/>
          </p:nvPr>
        </p:nvSpPr>
        <p:spPr>
          <a:xfrm>
            <a:off x="4519896" y="1566000"/>
            <a:ext cx="3157544" cy="983915"/>
          </a:xfrm>
          <a:prstGeom prst="rect">
            <a:avLst/>
          </a:prstGeom>
        </p:spPr>
        <p:txBody>
          <a:bodyPr anchor="t">
            <a:noAutofit/>
          </a:bodyPr>
          <a:lstStyle>
            <a:lvl1pPr marL="0" indent="0">
              <a:lnSpc>
                <a:spcPct val="100000"/>
              </a:lnSpc>
              <a:buNone/>
              <a:defRPr sz="6000" b="1" spc="-150">
                <a:solidFill>
                  <a:srgbClr val="BF1D30"/>
                </a:solidFill>
                <a:latin typeface="Segoe UI Semibold" panose="020B0702040204020203" pitchFamily="34" charset="0"/>
                <a:cs typeface="Segoe UI Semibold" panose="020B0702040204020203" pitchFamily="34" charset="0"/>
              </a:defRPr>
            </a:lvl1pPr>
            <a:lvl2pPr marL="317500" indent="0">
              <a:buNone/>
              <a:defRPr sz="2300" b="1"/>
            </a:lvl2pPr>
            <a:lvl3pPr marL="635000" indent="0">
              <a:buNone/>
              <a:defRPr sz="2300" b="1"/>
            </a:lvl3pPr>
            <a:lvl4pPr marL="952500" indent="0">
              <a:buNone/>
              <a:defRPr sz="2300" b="1"/>
            </a:lvl4pPr>
            <a:lvl5pPr marL="1270000" indent="0">
              <a:buNone/>
              <a:defRPr sz="2300" b="1"/>
            </a:lvl5pPr>
          </a:lstStyle>
          <a:p>
            <a:pPr lvl="0"/>
            <a:r>
              <a:rPr lang="da-DK" noProof="0" dirty="0"/>
              <a:t>Tal</a:t>
            </a:r>
          </a:p>
        </p:txBody>
      </p:sp>
      <p:sp>
        <p:nvSpPr>
          <p:cNvPr id="12" name="Shape 1032"/>
          <p:cNvSpPr>
            <a:spLocks noGrp="1"/>
          </p:cNvSpPr>
          <p:nvPr>
            <p:ph type="title" hasCustomPrompt="1"/>
          </p:nvPr>
        </p:nvSpPr>
        <p:spPr>
          <a:xfrm>
            <a:off x="716400" y="655610"/>
            <a:ext cx="10733003" cy="566904"/>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3" name="Pladsholder til tekst 5">
            <a:extLst>
              <a:ext uri="{FF2B5EF4-FFF2-40B4-BE49-F238E27FC236}">
                <a16:creationId xmlns:a16="http://schemas.microsoft.com/office/drawing/2014/main" id="{944913AE-2BA4-AB4E-1460-ED200E6FA345}"/>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2" name="Pladsholder til slidenummer 1">
            <a:extLst>
              <a:ext uri="{FF2B5EF4-FFF2-40B4-BE49-F238E27FC236}">
                <a16:creationId xmlns:a16="http://schemas.microsoft.com/office/drawing/2014/main" id="{3E1DDD6C-E87B-42D6-AFFB-C49622B39600}"/>
              </a:ext>
            </a:extLst>
          </p:cNvPr>
          <p:cNvSpPr>
            <a:spLocks noGrp="1"/>
          </p:cNvSpPr>
          <p:nvPr>
            <p:ph type="sldNum" sz="quarter" idx="25"/>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499734340"/>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el, tekst og billede bund">
    <p:spTree>
      <p:nvGrpSpPr>
        <p:cNvPr id="1" name=""/>
        <p:cNvGrpSpPr/>
        <p:nvPr/>
      </p:nvGrpSpPr>
      <p:grpSpPr>
        <a:xfrm>
          <a:off x="0" y="0"/>
          <a:ext cx="0" cy="0"/>
          <a:chOff x="0" y="0"/>
          <a:chExt cx="0" cy="0"/>
        </a:xfrm>
      </p:grpSpPr>
      <p:sp>
        <p:nvSpPr>
          <p:cNvPr id="1032" name="Shape 1032"/>
          <p:cNvSpPr>
            <a:spLocks noGrp="1"/>
          </p:cNvSpPr>
          <p:nvPr>
            <p:ph type="title" hasCustomPrompt="1"/>
          </p:nvPr>
        </p:nvSpPr>
        <p:spPr>
          <a:xfrm>
            <a:off x="732166" y="655610"/>
            <a:ext cx="10733003" cy="560712"/>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732166" y="1566000"/>
            <a:ext cx="10733003" cy="2346769"/>
          </a:xfrm>
          <a:prstGeom prst="rect">
            <a:avLst/>
          </a:prstGeom>
        </p:spPr>
        <p:txBody>
          <a:bodyPr anchor="t">
            <a:noAutofit/>
          </a:bodyPr>
          <a:lstStyle>
            <a:lvl1pPr marL="0" indent="0">
              <a:lnSpc>
                <a:spcPct val="100000"/>
              </a:lnSpc>
              <a:buNone/>
              <a:defRPr sz="1800">
                <a:solidFill>
                  <a:srgbClr val="000000"/>
                </a:solidFill>
                <a:latin typeface="+mn-lt"/>
                <a:cs typeface="Segoe UI" panose="020B0502040204020203" pitchFamily="34" charset="0"/>
              </a:defRPr>
            </a:lvl1pPr>
            <a:lvl2pPr marL="317500" indent="0">
              <a:lnSpc>
                <a:spcPct val="100000"/>
              </a:lnSpc>
              <a:buNone/>
              <a:defRPr sz="1600"/>
            </a:lvl2pPr>
            <a:lvl3pPr marL="635000" indent="0">
              <a:lnSpc>
                <a:spcPct val="100000"/>
              </a:lnSpc>
              <a:buNone/>
              <a:defRPr sz="1400"/>
            </a:lvl3pPr>
            <a:lvl4pPr marL="952500" indent="0">
              <a:lnSpc>
                <a:spcPct val="100000"/>
              </a:lnSpc>
              <a:buNone/>
              <a:defRPr sz="1800"/>
            </a:lvl4pPr>
            <a:lvl5pPr marL="1270000" indent="0">
              <a:lnSpc>
                <a:spcPct val="100000"/>
              </a:lnSpc>
              <a:buNone/>
              <a:defRPr sz="1800"/>
            </a:lvl5pPr>
          </a:lstStyle>
          <a:p>
            <a:pPr lvl="0"/>
            <a:r>
              <a:rPr lang="da-DK" noProof="0" dirty="0"/>
              <a:t>Tekst</a:t>
            </a:r>
          </a:p>
        </p:txBody>
      </p:sp>
      <p:sp>
        <p:nvSpPr>
          <p:cNvPr id="4" name="Shape 363"/>
          <p:cNvSpPr>
            <a:spLocks noGrp="1"/>
          </p:cNvSpPr>
          <p:nvPr>
            <p:ph type="pic" sz="half" idx="13" hasCustomPrompt="1"/>
          </p:nvPr>
        </p:nvSpPr>
        <p:spPr>
          <a:xfrm>
            <a:off x="-1" y="4574192"/>
            <a:ext cx="12192100" cy="2283809"/>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solidFill>
                  <a:srgbClr val="000000"/>
                </a:solidFill>
                <a:latin typeface="+mn-lt"/>
                <a:ea typeface="Inter" panose="020B0502030000000004" pitchFamily="34" charset="0"/>
                <a:cs typeface="Segoe UI" panose="020B0502040204020203" pitchFamily="34" charset="0"/>
              </a:defRPr>
            </a:lvl1pPr>
          </a:lstStyle>
          <a:p>
            <a:r>
              <a:rPr lang="da-DK" noProof="0" dirty="0"/>
              <a:t>Billede</a:t>
            </a:r>
          </a:p>
        </p:txBody>
      </p:sp>
      <p:pic>
        <p:nvPicPr>
          <p:cNvPr id="5"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Pladsholder til tekst 5">
            <a:extLst>
              <a:ext uri="{FF2B5EF4-FFF2-40B4-BE49-F238E27FC236}">
                <a16:creationId xmlns:a16="http://schemas.microsoft.com/office/drawing/2014/main" id="{CB2BEB12-F887-0D6A-0A16-9E428F5F2B3E}"/>
              </a:ext>
            </a:extLst>
          </p:cNvPr>
          <p:cNvSpPr>
            <a:spLocks noGrp="1"/>
          </p:cNvSpPr>
          <p:nvPr>
            <p:ph type="body" sz="quarter" idx="14" hasCustomPrompt="1"/>
          </p:nvPr>
        </p:nvSpPr>
        <p:spPr>
          <a:xfrm>
            <a:off x="732166" y="4078796"/>
            <a:ext cx="5292000"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7" name="Gruppe 6"/>
          <p:cNvGrpSpPr/>
          <p:nvPr userDrawn="1"/>
        </p:nvGrpSpPr>
        <p:grpSpPr>
          <a:xfrm>
            <a:off x="-2605293" y="1558131"/>
            <a:ext cx="2160000" cy="4320000"/>
            <a:chOff x="-2272805" y="-11575"/>
            <a:chExt cx="2160000" cy="4320000"/>
          </a:xfrm>
        </p:grpSpPr>
        <p:pic>
          <p:nvPicPr>
            <p:cNvPr id="8" name="Billede 25"/>
            <p:cNvPicPr>
              <a:picLocks noChangeAspect="1"/>
            </p:cNvPicPr>
            <p:nvPr/>
          </p:nvPicPr>
          <p:blipFill>
            <a:blip r:embed="rId4"/>
            <a:stretch>
              <a:fillRect/>
            </a:stretch>
          </p:blipFill>
          <p:spPr>
            <a:xfrm>
              <a:off x="-472805" y="246646"/>
              <a:ext cx="360000" cy="385115"/>
            </a:xfrm>
            <a:prstGeom prst="rect">
              <a:avLst/>
            </a:prstGeom>
          </p:spPr>
        </p:pic>
        <p:pic>
          <p:nvPicPr>
            <p:cNvPr id="9" name="Billede 36"/>
            <p:cNvPicPr>
              <a:picLocks noChangeAspect="1"/>
            </p:cNvPicPr>
            <p:nvPr/>
          </p:nvPicPr>
          <p:blipFill>
            <a:blip r:embed="rId5"/>
            <a:stretch>
              <a:fillRect/>
            </a:stretch>
          </p:blipFill>
          <p:spPr>
            <a:xfrm>
              <a:off x="-472805" y="1125489"/>
              <a:ext cx="360000" cy="343255"/>
            </a:xfrm>
            <a:prstGeom prst="rect">
              <a:avLst/>
            </a:prstGeom>
          </p:spPr>
        </p:pic>
        <p:pic>
          <p:nvPicPr>
            <p:cNvPr id="10" name="Billede 37"/>
            <p:cNvPicPr>
              <a:picLocks noChangeAspect="1"/>
            </p:cNvPicPr>
            <p:nvPr/>
          </p:nvPicPr>
          <p:blipFill>
            <a:blip r:embed="rId6"/>
            <a:stretch>
              <a:fillRect/>
            </a:stretch>
          </p:blipFill>
          <p:spPr>
            <a:xfrm>
              <a:off x="-472805" y="1893415"/>
              <a:ext cx="360000" cy="369231"/>
            </a:xfrm>
            <a:prstGeom prst="rect">
              <a:avLst/>
            </a:prstGeom>
          </p:spPr>
        </p:pic>
        <p:sp>
          <p:nvSpPr>
            <p:cNvPr id="11"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2"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13"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14"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1486059123"/>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el, tekst og billede top">
    <p:spTree>
      <p:nvGrpSpPr>
        <p:cNvPr id="1" name=""/>
        <p:cNvGrpSpPr/>
        <p:nvPr/>
      </p:nvGrpSpPr>
      <p:grpSpPr>
        <a:xfrm>
          <a:off x="0" y="0"/>
          <a:ext cx="0" cy="0"/>
          <a:chOff x="0" y="0"/>
          <a:chExt cx="0" cy="0"/>
        </a:xfrm>
      </p:grpSpPr>
      <p:sp>
        <p:nvSpPr>
          <p:cNvPr id="363" name="Shape 363"/>
          <p:cNvSpPr>
            <a:spLocks noGrp="1"/>
          </p:cNvSpPr>
          <p:nvPr>
            <p:ph type="pic" sz="half" idx="13" hasCustomPrompt="1"/>
          </p:nvPr>
        </p:nvSpPr>
        <p:spPr>
          <a:xfrm>
            <a:off x="-1" y="-17631"/>
            <a:ext cx="12192100" cy="2283809"/>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solidFill>
                  <a:srgbClr val="000000"/>
                </a:solidFill>
                <a:latin typeface="+mn-lt"/>
                <a:ea typeface="Inter" panose="020B0502030000000004" pitchFamily="34" charset="0"/>
                <a:cs typeface="Segoe UI" panose="020B0502040204020203" pitchFamily="34" charset="0"/>
              </a:defRPr>
            </a:lvl1pPr>
          </a:lstStyle>
          <a:p>
            <a:r>
              <a:rPr lang="da-DK" noProof="0" dirty="0"/>
              <a:t>Billede</a:t>
            </a:r>
          </a:p>
        </p:txBody>
      </p:sp>
      <p:sp>
        <p:nvSpPr>
          <p:cNvPr id="2" name="Titel 1"/>
          <p:cNvSpPr>
            <a:spLocks noGrp="1"/>
          </p:cNvSpPr>
          <p:nvPr>
            <p:ph type="title" hasCustomPrompt="1"/>
          </p:nvPr>
        </p:nvSpPr>
        <p:spPr>
          <a:xfrm>
            <a:off x="732167" y="2662659"/>
            <a:ext cx="4680007" cy="3157570"/>
          </a:xfrm>
          <a:prstGeom prst="rect">
            <a:avLst/>
          </a:prstGeom>
        </p:spPr>
        <p:txBody>
          <a:bodyPr/>
          <a:lstStyle>
            <a:lvl1pPr>
              <a:defRPr>
                <a:solidFill>
                  <a:srgbClr val="000000"/>
                </a:solidFill>
                <a:latin typeface="+mj-lt"/>
                <a:cs typeface="Segoe UI" panose="020B0502040204020203" pitchFamily="34" charset="0"/>
              </a:defRPr>
            </a:lvl1pPr>
          </a:lstStyle>
          <a:p>
            <a:r>
              <a:rPr lang="da-DK" dirty="0"/>
              <a:t>Overskrift</a:t>
            </a:r>
          </a:p>
        </p:txBody>
      </p:sp>
      <p:sp>
        <p:nvSpPr>
          <p:cNvPr id="22"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6138523" y="2662660"/>
            <a:ext cx="5320859" cy="315757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pic>
        <p:nvPicPr>
          <p:cNvPr id="18"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4" name="Pladsholder til tekst 5">
            <a:extLst>
              <a:ext uri="{FF2B5EF4-FFF2-40B4-BE49-F238E27FC236}">
                <a16:creationId xmlns:a16="http://schemas.microsoft.com/office/drawing/2014/main" id="{997B3615-27E1-343C-B837-D5DC267A6778}"/>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19" name="Gruppe 18"/>
          <p:cNvGrpSpPr/>
          <p:nvPr userDrawn="1"/>
        </p:nvGrpSpPr>
        <p:grpSpPr>
          <a:xfrm>
            <a:off x="-2605293" y="1558131"/>
            <a:ext cx="2160000" cy="4320000"/>
            <a:chOff x="-2272805" y="-11575"/>
            <a:chExt cx="2160000" cy="4320000"/>
          </a:xfrm>
        </p:grpSpPr>
        <p:pic>
          <p:nvPicPr>
            <p:cNvPr id="20" name="Billede 25"/>
            <p:cNvPicPr>
              <a:picLocks noChangeAspect="1"/>
            </p:cNvPicPr>
            <p:nvPr/>
          </p:nvPicPr>
          <p:blipFill>
            <a:blip r:embed="rId4"/>
            <a:stretch>
              <a:fillRect/>
            </a:stretch>
          </p:blipFill>
          <p:spPr>
            <a:xfrm>
              <a:off x="-472805" y="246646"/>
              <a:ext cx="360000" cy="385115"/>
            </a:xfrm>
            <a:prstGeom prst="rect">
              <a:avLst/>
            </a:prstGeom>
          </p:spPr>
        </p:pic>
        <p:pic>
          <p:nvPicPr>
            <p:cNvPr id="21" name="Billede 36"/>
            <p:cNvPicPr>
              <a:picLocks noChangeAspect="1"/>
            </p:cNvPicPr>
            <p:nvPr/>
          </p:nvPicPr>
          <p:blipFill>
            <a:blip r:embed="rId5"/>
            <a:stretch>
              <a:fillRect/>
            </a:stretch>
          </p:blipFill>
          <p:spPr>
            <a:xfrm>
              <a:off x="-472805" y="1125489"/>
              <a:ext cx="360000" cy="343255"/>
            </a:xfrm>
            <a:prstGeom prst="rect">
              <a:avLst/>
            </a:prstGeom>
          </p:spPr>
        </p:pic>
        <p:pic>
          <p:nvPicPr>
            <p:cNvPr id="23" name="Billede 37"/>
            <p:cNvPicPr>
              <a:picLocks noChangeAspect="1"/>
            </p:cNvPicPr>
            <p:nvPr/>
          </p:nvPicPr>
          <p:blipFill>
            <a:blip r:embed="rId6"/>
            <a:stretch>
              <a:fillRect/>
            </a:stretch>
          </p:blipFill>
          <p:spPr>
            <a:xfrm>
              <a:off x="-472805" y="1893415"/>
              <a:ext cx="360000" cy="369231"/>
            </a:xfrm>
            <a:prstGeom prst="rect">
              <a:avLst/>
            </a:prstGeom>
          </p:spPr>
        </p:pic>
        <p:sp>
          <p:nvSpPr>
            <p:cNvPr id="24"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5"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4"/>
            <a:stretch>
              <a:fillRect/>
            </a:stretch>
          </p:blipFill>
          <p:spPr>
            <a:xfrm>
              <a:off x="-472805" y="246646"/>
              <a:ext cx="360000" cy="385115"/>
            </a:xfrm>
            <a:prstGeom prst="rect">
              <a:avLst/>
            </a:prstGeom>
          </p:spPr>
        </p:pic>
        <p:pic>
          <p:nvPicPr>
            <p:cNvPr id="26"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5"/>
            <a:stretch>
              <a:fillRect/>
            </a:stretch>
          </p:blipFill>
          <p:spPr>
            <a:xfrm>
              <a:off x="-472805" y="1125489"/>
              <a:ext cx="360000" cy="343255"/>
            </a:xfrm>
            <a:prstGeom prst="rect">
              <a:avLst/>
            </a:prstGeom>
          </p:spPr>
        </p:pic>
        <p:pic>
          <p:nvPicPr>
            <p:cNvPr id="27"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6"/>
            <a:stretch>
              <a:fillRect/>
            </a:stretch>
          </p:blipFill>
          <p:spPr>
            <a:xfrm>
              <a:off x="-472805" y="1893415"/>
              <a:ext cx="360000" cy="369231"/>
            </a:xfrm>
            <a:prstGeom prst="rect">
              <a:avLst/>
            </a:prstGeom>
          </p:spPr>
        </p:pic>
      </p:grpSp>
      <p:sp>
        <p:nvSpPr>
          <p:cNvPr id="3" name="Pladsholder til slidenummer 2">
            <a:extLst>
              <a:ext uri="{FF2B5EF4-FFF2-40B4-BE49-F238E27FC236}">
                <a16:creationId xmlns:a16="http://schemas.microsoft.com/office/drawing/2014/main" id="{549B79F5-38F5-4335-B581-1FBCDF6CC2CF}"/>
              </a:ext>
            </a:extLst>
          </p:cNvPr>
          <p:cNvSpPr>
            <a:spLocks noGrp="1"/>
          </p:cNvSpPr>
          <p:nvPr>
            <p:ph type="sldNum" sz="quarter" idx="14"/>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0948091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el, tekst og citat">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732167" y="1565999"/>
            <a:ext cx="4138924"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20"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6784258" y="1566000"/>
            <a:ext cx="4689987" cy="3024000"/>
          </a:xfrm>
          <a:prstGeom prst="rect">
            <a:avLst/>
          </a:prstGeom>
        </p:spPr>
        <p:txBody>
          <a:bodyPr anchor="ctr">
            <a:noAutofit/>
          </a:bodyPr>
          <a:lstStyle>
            <a:lvl1pPr marL="0" indent="0">
              <a:lnSpc>
                <a:spcPct val="100000"/>
              </a:lnSpc>
              <a:buNone/>
              <a:defRPr sz="1800" i="1">
                <a:solidFill>
                  <a:srgbClr val="000000"/>
                </a:solidFill>
                <a:latin typeface="+mn-lt"/>
                <a:cs typeface="Segoe UI" panose="020B0502040204020203" pitchFamily="34" charset="0"/>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21"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8199747" y="4751559"/>
            <a:ext cx="3274498" cy="1080000"/>
          </a:xfrm>
          <a:prstGeom prst="rect">
            <a:avLst/>
          </a:prstGeom>
        </p:spPr>
        <p:txBody>
          <a:bodyPr anchor="t">
            <a:noAutofit/>
          </a:bodyPr>
          <a:lstStyle>
            <a:lvl1pPr marL="0" indent="0" algn="r">
              <a:lnSpc>
                <a:spcPct val="100000"/>
              </a:lnSpc>
              <a:buNone/>
              <a:defRPr sz="1200" i="0" spc="0">
                <a:solidFill>
                  <a:srgbClr val="000000"/>
                </a:solidFill>
                <a:latin typeface="+mn-lt"/>
                <a:cs typeface="Segoe UI" panose="020B0502040204020203" pitchFamily="34" charset="0"/>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pic>
        <p:nvPicPr>
          <p:cNvPr id="23" name="Billede 6">
            <a:extLst>
              <a:ext uri="{FF2B5EF4-FFF2-40B4-BE49-F238E27FC236}">
                <a16:creationId xmlns:a16="http://schemas.microsoft.com/office/drawing/2014/main" id="{A6EED5D5-937D-BD6F-54FF-21EAA356F3FC}"/>
              </a:ext>
            </a:extLst>
          </p:cNvPr>
          <p:cNvPicPr>
            <a:picLocks noChangeAspect="1"/>
          </p:cNvPicPr>
          <p:nvPr userDrawn="1"/>
        </p:nvPicPr>
        <p:blipFill>
          <a:blip r:embed="rId2"/>
          <a:stretch>
            <a:fillRect/>
          </a:stretch>
        </p:blipFill>
        <p:spPr>
          <a:xfrm>
            <a:off x="6178648" y="655609"/>
            <a:ext cx="773696" cy="590608"/>
          </a:xfrm>
          <a:prstGeom prst="rect">
            <a:avLst/>
          </a:prstGeom>
        </p:spPr>
      </p:pic>
      <p:sp>
        <p:nvSpPr>
          <p:cNvPr id="27" name="Shape 1032"/>
          <p:cNvSpPr>
            <a:spLocks noGrp="1"/>
          </p:cNvSpPr>
          <p:nvPr>
            <p:ph type="title" hasCustomPrompt="1"/>
          </p:nvPr>
        </p:nvSpPr>
        <p:spPr>
          <a:xfrm>
            <a:off x="732166" y="655610"/>
            <a:ext cx="4138925" cy="590607"/>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3" name="Pladsholder til tekst 5">
            <a:extLst>
              <a:ext uri="{FF2B5EF4-FFF2-40B4-BE49-F238E27FC236}">
                <a16:creationId xmlns:a16="http://schemas.microsoft.com/office/drawing/2014/main" id="{E9FE55EF-8AB8-3A74-17E1-0C9FE8C32424}"/>
              </a:ext>
            </a:extLst>
          </p:cNvPr>
          <p:cNvSpPr>
            <a:spLocks noGrp="1"/>
          </p:cNvSpPr>
          <p:nvPr>
            <p:ph type="body" sz="quarter" idx="14"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2" name="Gruppe 21"/>
          <p:cNvGrpSpPr/>
          <p:nvPr userDrawn="1"/>
        </p:nvGrpSpPr>
        <p:grpSpPr>
          <a:xfrm>
            <a:off x="-2605293" y="1558131"/>
            <a:ext cx="2160000" cy="4320000"/>
            <a:chOff x="-2272805" y="-11575"/>
            <a:chExt cx="2160000" cy="4320000"/>
          </a:xfrm>
        </p:grpSpPr>
        <p:pic>
          <p:nvPicPr>
            <p:cNvPr id="24" name="Billede 25"/>
            <p:cNvPicPr>
              <a:picLocks noChangeAspect="1"/>
            </p:cNvPicPr>
            <p:nvPr/>
          </p:nvPicPr>
          <p:blipFill>
            <a:blip r:embed="rId3"/>
            <a:stretch>
              <a:fillRect/>
            </a:stretch>
          </p:blipFill>
          <p:spPr>
            <a:xfrm>
              <a:off x="-472805" y="246646"/>
              <a:ext cx="360000" cy="385115"/>
            </a:xfrm>
            <a:prstGeom prst="rect">
              <a:avLst/>
            </a:prstGeom>
          </p:spPr>
        </p:pic>
        <p:pic>
          <p:nvPicPr>
            <p:cNvPr id="25" name="Billede 36"/>
            <p:cNvPicPr>
              <a:picLocks noChangeAspect="1"/>
            </p:cNvPicPr>
            <p:nvPr/>
          </p:nvPicPr>
          <p:blipFill>
            <a:blip r:embed="rId4"/>
            <a:stretch>
              <a:fillRect/>
            </a:stretch>
          </p:blipFill>
          <p:spPr>
            <a:xfrm>
              <a:off x="-472805" y="1125489"/>
              <a:ext cx="360000" cy="343255"/>
            </a:xfrm>
            <a:prstGeom prst="rect">
              <a:avLst/>
            </a:prstGeom>
          </p:spPr>
        </p:pic>
        <p:pic>
          <p:nvPicPr>
            <p:cNvPr id="26" name="Billede 37"/>
            <p:cNvPicPr>
              <a:picLocks noChangeAspect="1"/>
            </p:cNvPicPr>
            <p:nvPr/>
          </p:nvPicPr>
          <p:blipFill>
            <a:blip r:embed="rId5"/>
            <a:stretch>
              <a:fillRect/>
            </a:stretch>
          </p:blipFill>
          <p:spPr>
            <a:xfrm>
              <a:off x="-472805" y="1893415"/>
              <a:ext cx="360000" cy="369231"/>
            </a:xfrm>
            <a:prstGeom prst="rect">
              <a:avLst/>
            </a:prstGeom>
          </p:spPr>
        </p:pic>
        <p:sp>
          <p:nvSpPr>
            <p:cNvPr id="28"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9"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3"/>
            <a:stretch>
              <a:fillRect/>
            </a:stretch>
          </p:blipFill>
          <p:spPr>
            <a:xfrm>
              <a:off x="-472805" y="246646"/>
              <a:ext cx="360000" cy="385115"/>
            </a:xfrm>
            <a:prstGeom prst="rect">
              <a:avLst/>
            </a:prstGeom>
          </p:spPr>
        </p:pic>
        <p:pic>
          <p:nvPicPr>
            <p:cNvPr id="30"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4"/>
            <a:stretch>
              <a:fillRect/>
            </a:stretch>
          </p:blipFill>
          <p:spPr>
            <a:xfrm>
              <a:off x="-472805" y="1125489"/>
              <a:ext cx="360000" cy="343255"/>
            </a:xfrm>
            <a:prstGeom prst="rect">
              <a:avLst/>
            </a:prstGeom>
          </p:spPr>
        </p:pic>
        <p:pic>
          <p:nvPicPr>
            <p:cNvPr id="31"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5"/>
            <a:stretch>
              <a:fillRect/>
            </a:stretch>
          </p:blipFill>
          <p:spPr>
            <a:xfrm>
              <a:off x="-472805" y="1893415"/>
              <a:ext cx="360000" cy="369231"/>
            </a:xfrm>
            <a:prstGeom prst="rect">
              <a:avLst/>
            </a:prstGeom>
          </p:spPr>
        </p:pic>
      </p:grpSp>
      <p:sp>
        <p:nvSpPr>
          <p:cNvPr id="2" name="Pladsholder til slidenummer 1">
            <a:extLst>
              <a:ext uri="{FF2B5EF4-FFF2-40B4-BE49-F238E27FC236}">
                <a16:creationId xmlns:a16="http://schemas.microsoft.com/office/drawing/2014/main" id="{A36F9454-C051-445A-B771-46F8B0B5FE10}"/>
              </a:ext>
            </a:extLst>
          </p:cNvPr>
          <p:cNvSpPr>
            <a:spLocks noGrp="1"/>
          </p:cNvSpPr>
          <p:nvPr>
            <p:ph type="sldNum" sz="quarter" idx="15"/>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823274846"/>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itater">
    <p:spTree>
      <p:nvGrpSpPr>
        <p:cNvPr id="1" name=""/>
        <p:cNvGrpSpPr/>
        <p:nvPr/>
      </p:nvGrpSpPr>
      <p:grpSpPr>
        <a:xfrm>
          <a:off x="0" y="0"/>
          <a:ext cx="0" cy="0"/>
          <a:chOff x="0" y="0"/>
          <a:chExt cx="0" cy="0"/>
        </a:xfrm>
      </p:grpSpPr>
      <p:sp>
        <p:nvSpPr>
          <p:cNvPr id="20"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6784258" y="1566000"/>
            <a:ext cx="4689987" cy="3024000"/>
          </a:xfrm>
          <a:prstGeom prst="rect">
            <a:avLst/>
          </a:prstGeom>
        </p:spPr>
        <p:txBody>
          <a:bodyPr anchor="ctr">
            <a:noAutofit/>
          </a:bodyPr>
          <a:lstStyle>
            <a:lvl1pPr marL="0" indent="0">
              <a:lnSpc>
                <a:spcPct val="100000"/>
              </a:lnSpc>
              <a:buNone/>
              <a:defRPr sz="1800" i="1">
                <a:solidFill>
                  <a:srgbClr val="000000"/>
                </a:solidFill>
                <a:latin typeface="+mn-lt"/>
                <a:cs typeface="Segoe UI" panose="020B0502040204020203" pitchFamily="34" charset="0"/>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21"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8199747" y="4751559"/>
            <a:ext cx="3274498" cy="1080000"/>
          </a:xfrm>
          <a:prstGeom prst="rect">
            <a:avLst/>
          </a:prstGeom>
        </p:spPr>
        <p:txBody>
          <a:bodyPr anchor="t">
            <a:noAutofit/>
          </a:bodyPr>
          <a:lstStyle>
            <a:lvl1pPr marL="0" indent="0" algn="r">
              <a:lnSpc>
                <a:spcPct val="100000"/>
              </a:lnSpc>
              <a:buNone/>
              <a:defRPr sz="1200" i="0" spc="0">
                <a:solidFill>
                  <a:srgbClr val="000000"/>
                </a:solidFill>
                <a:latin typeface="+mn-lt"/>
                <a:cs typeface="Segoe UI" panose="020B0502040204020203" pitchFamily="34" charset="0"/>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pic>
        <p:nvPicPr>
          <p:cNvPr id="23" name="Billede 6">
            <a:extLst>
              <a:ext uri="{FF2B5EF4-FFF2-40B4-BE49-F238E27FC236}">
                <a16:creationId xmlns:a16="http://schemas.microsoft.com/office/drawing/2014/main" id="{A6EED5D5-937D-BD6F-54FF-21EAA356F3FC}"/>
              </a:ext>
            </a:extLst>
          </p:cNvPr>
          <p:cNvPicPr>
            <a:picLocks noChangeAspect="1"/>
          </p:cNvPicPr>
          <p:nvPr userDrawn="1"/>
        </p:nvPicPr>
        <p:blipFill>
          <a:blip r:embed="rId2"/>
          <a:stretch>
            <a:fillRect/>
          </a:stretch>
        </p:blipFill>
        <p:spPr>
          <a:xfrm>
            <a:off x="6178648" y="655609"/>
            <a:ext cx="773696" cy="590608"/>
          </a:xfrm>
          <a:prstGeom prst="rect">
            <a:avLst/>
          </a:prstGeom>
        </p:spPr>
      </p:pic>
      <p:sp>
        <p:nvSpPr>
          <p:cNvPr id="22" name="Pladsholder til tekst 9">
            <a:extLst>
              <a:ext uri="{FF2B5EF4-FFF2-40B4-BE49-F238E27FC236}">
                <a16:creationId xmlns:a16="http://schemas.microsoft.com/office/drawing/2014/main" id="{1955B6B8-6351-CA4D-99A6-041DE82D86B8}"/>
              </a:ext>
            </a:extLst>
          </p:cNvPr>
          <p:cNvSpPr>
            <a:spLocks noGrp="1"/>
          </p:cNvSpPr>
          <p:nvPr>
            <p:ph type="body" sz="quarter" idx="15" hasCustomPrompt="1"/>
          </p:nvPr>
        </p:nvSpPr>
        <p:spPr>
          <a:xfrm>
            <a:off x="1337777" y="1566000"/>
            <a:ext cx="4689987" cy="3024000"/>
          </a:xfrm>
          <a:prstGeom prst="rect">
            <a:avLst/>
          </a:prstGeom>
        </p:spPr>
        <p:txBody>
          <a:bodyPr anchor="ctr">
            <a:noAutofit/>
          </a:bodyPr>
          <a:lstStyle>
            <a:lvl1pPr marL="0" indent="0">
              <a:lnSpc>
                <a:spcPct val="100000"/>
              </a:lnSpc>
              <a:buNone/>
              <a:defRPr sz="1800" i="1">
                <a:solidFill>
                  <a:srgbClr val="000000"/>
                </a:solidFill>
                <a:latin typeface="+mn-lt"/>
                <a:cs typeface="Segoe UI" panose="020B0502040204020203" pitchFamily="34" charset="0"/>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24" name="Pladsholder til tekst 9">
            <a:extLst>
              <a:ext uri="{FF2B5EF4-FFF2-40B4-BE49-F238E27FC236}">
                <a16:creationId xmlns:a16="http://schemas.microsoft.com/office/drawing/2014/main" id="{E62AFFDE-48D9-2A4D-B496-F373C1FEE061}"/>
              </a:ext>
            </a:extLst>
          </p:cNvPr>
          <p:cNvSpPr>
            <a:spLocks noGrp="1"/>
          </p:cNvSpPr>
          <p:nvPr>
            <p:ph type="body" sz="quarter" idx="16" hasCustomPrompt="1"/>
          </p:nvPr>
        </p:nvSpPr>
        <p:spPr>
          <a:xfrm>
            <a:off x="2753266" y="4751559"/>
            <a:ext cx="3274498" cy="1080000"/>
          </a:xfrm>
          <a:prstGeom prst="rect">
            <a:avLst/>
          </a:prstGeom>
        </p:spPr>
        <p:txBody>
          <a:bodyPr anchor="t">
            <a:noAutofit/>
          </a:bodyPr>
          <a:lstStyle>
            <a:lvl1pPr marL="0" indent="0" algn="r">
              <a:lnSpc>
                <a:spcPct val="100000"/>
              </a:lnSpc>
              <a:buNone/>
              <a:defRPr sz="1200" i="0" spc="0">
                <a:solidFill>
                  <a:srgbClr val="000000"/>
                </a:solidFill>
                <a:latin typeface="+mn-lt"/>
                <a:cs typeface="Segoe UI" panose="020B0502040204020203" pitchFamily="34" charset="0"/>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pic>
        <p:nvPicPr>
          <p:cNvPr id="25" name="Billede 6">
            <a:extLst>
              <a:ext uri="{FF2B5EF4-FFF2-40B4-BE49-F238E27FC236}">
                <a16:creationId xmlns:a16="http://schemas.microsoft.com/office/drawing/2014/main" id="{A6EED5D5-937D-BD6F-54FF-21EAA356F3FC}"/>
              </a:ext>
            </a:extLst>
          </p:cNvPr>
          <p:cNvPicPr>
            <a:picLocks noChangeAspect="1"/>
          </p:cNvPicPr>
          <p:nvPr userDrawn="1"/>
        </p:nvPicPr>
        <p:blipFill>
          <a:blip r:embed="rId2"/>
          <a:stretch>
            <a:fillRect/>
          </a:stretch>
        </p:blipFill>
        <p:spPr>
          <a:xfrm>
            <a:off x="732167" y="655609"/>
            <a:ext cx="773696" cy="590608"/>
          </a:xfrm>
          <a:prstGeom prst="rect">
            <a:avLst/>
          </a:prstGeom>
        </p:spPr>
      </p:pic>
      <p:sp>
        <p:nvSpPr>
          <p:cNvPr id="3" name="Pladsholder til tekst 5">
            <a:extLst>
              <a:ext uri="{FF2B5EF4-FFF2-40B4-BE49-F238E27FC236}">
                <a16:creationId xmlns:a16="http://schemas.microsoft.com/office/drawing/2014/main" id="{F1A568E7-FB57-FE6A-1669-A619F1E5CEFC}"/>
              </a:ext>
            </a:extLst>
          </p:cNvPr>
          <p:cNvSpPr>
            <a:spLocks noGrp="1"/>
          </p:cNvSpPr>
          <p:nvPr>
            <p:ph type="body" sz="quarter" idx="17"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6" name="Gruppe 25"/>
          <p:cNvGrpSpPr/>
          <p:nvPr userDrawn="1"/>
        </p:nvGrpSpPr>
        <p:grpSpPr>
          <a:xfrm>
            <a:off x="-2605293" y="1558131"/>
            <a:ext cx="2160000" cy="4320000"/>
            <a:chOff x="-2272805" y="-11575"/>
            <a:chExt cx="2160000" cy="4320000"/>
          </a:xfrm>
        </p:grpSpPr>
        <p:pic>
          <p:nvPicPr>
            <p:cNvPr id="27" name="Billede 25"/>
            <p:cNvPicPr>
              <a:picLocks noChangeAspect="1"/>
            </p:cNvPicPr>
            <p:nvPr/>
          </p:nvPicPr>
          <p:blipFill>
            <a:blip r:embed="rId3"/>
            <a:stretch>
              <a:fillRect/>
            </a:stretch>
          </p:blipFill>
          <p:spPr>
            <a:xfrm>
              <a:off x="-472805" y="246646"/>
              <a:ext cx="360000" cy="385115"/>
            </a:xfrm>
            <a:prstGeom prst="rect">
              <a:avLst/>
            </a:prstGeom>
          </p:spPr>
        </p:pic>
        <p:pic>
          <p:nvPicPr>
            <p:cNvPr id="28" name="Billede 36"/>
            <p:cNvPicPr>
              <a:picLocks noChangeAspect="1"/>
            </p:cNvPicPr>
            <p:nvPr/>
          </p:nvPicPr>
          <p:blipFill>
            <a:blip r:embed="rId4"/>
            <a:stretch>
              <a:fillRect/>
            </a:stretch>
          </p:blipFill>
          <p:spPr>
            <a:xfrm>
              <a:off x="-472805" y="1125489"/>
              <a:ext cx="360000" cy="343255"/>
            </a:xfrm>
            <a:prstGeom prst="rect">
              <a:avLst/>
            </a:prstGeom>
          </p:spPr>
        </p:pic>
        <p:pic>
          <p:nvPicPr>
            <p:cNvPr id="29" name="Billede 37"/>
            <p:cNvPicPr>
              <a:picLocks noChangeAspect="1"/>
            </p:cNvPicPr>
            <p:nvPr/>
          </p:nvPicPr>
          <p:blipFill>
            <a:blip r:embed="rId5"/>
            <a:stretch>
              <a:fillRect/>
            </a:stretch>
          </p:blipFill>
          <p:spPr>
            <a:xfrm>
              <a:off x="-472805" y="1893415"/>
              <a:ext cx="360000" cy="369231"/>
            </a:xfrm>
            <a:prstGeom prst="rect">
              <a:avLst/>
            </a:prstGeom>
          </p:spPr>
        </p:pic>
        <p:sp>
          <p:nvSpPr>
            <p:cNvPr id="30"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31"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3"/>
            <a:stretch>
              <a:fillRect/>
            </a:stretch>
          </p:blipFill>
          <p:spPr>
            <a:xfrm>
              <a:off x="-472805" y="246646"/>
              <a:ext cx="360000" cy="385115"/>
            </a:xfrm>
            <a:prstGeom prst="rect">
              <a:avLst/>
            </a:prstGeom>
          </p:spPr>
        </p:pic>
        <p:pic>
          <p:nvPicPr>
            <p:cNvPr id="32"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4"/>
            <a:stretch>
              <a:fillRect/>
            </a:stretch>
          </p:blipFill>
          <p:spPr>
            <a:xfrm>
              <a:off x="-472805" y="1125489"/>
              <a:ext cx="360000" cy="343255"/>
            </a:xfrm>
            <a:prstGeom prst="rect">
              <a:avLst/>
            </a:prstGeom>
          </p:spPr>
        </p:pic>
        <p:pic>
          <p:nvPicPr>
            <p:cNvPr id="33"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5"/>
            <a:stretch>
              <a:fillRect/>
            </a:stretch>
          </p:blipFill>
          <p:spPr>
            <a:xfrm>
              <a:off x="-472805" y="1893415"/>
              <a:ext cx="360000" cy="369231"/>
            </a:xfrm>
            <a:prstGeom prst="rect">
              <a:avLst/>
            </a:prstGeom>
          </p:spPr>
        </p:pic>
      </p:grpSp>
      <p:sp>
        <p:nvSpPr>
          <p:cNvPr id="2" name="Pladsholder til slidenummer 1">
            <a:extLst>
              <a:ext uri="{FF2B5EF4-FFF2-40B4-BE49-F238E27FC236}">
                <a16:creationId xmlns:a16="http://schemas.microsoft.com/office/drawing/2014/main" id="{831EFCC4-B4D7-4863-A874-3D8600948029}"/>
              </a:ext>
            </a:extLst>
          </p:cNvPr>
          <p:cNvSpPr>
            <a:spLocks noGrp="1"/>
          </p:cNvSpPr>
          <p:nvPr>
            <p:ph type="sldNum" sz="quarter" idx="18"/>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292639552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t, titel og tekst, rød/hvid">
    <p:spTree>
      <p:nvGrpSpPr>
        <p:cNvPr id="1" name=""/>
        <p:cNvGrpSpPr/>
        <p:nvPr/>
      </p:nvGrpSpPr>
      <p:grpSpPr>
        <a:xfrm>
          <a:off x="0" y="0"/>
          <a:ext cx="0" cy="0"/>
          <a:chOff x="0" y="0"/>
          <a:chExt cx="0" cy="0"/>
        </a:xfrm>
      </p:grpSpPr>
      <p:sp>
        <p:nvSpPr>
          <p:cNvPr id="11" name="Pladsholder til tekst 2">
            <a:extLst>
              <a:ext uri="{FF2B5EF4-FFF2-40B4-BE49-F238E27FC236}">
                <a16:creationId xmlns:a16="http://schemas.microsoft.com/office/drawing/2014/main" id="{603E00D8-5F1B-924E-87D4-4FF40B64737E}"/>
              </a:ext>
            </a:extLst>
          </p:cNvPr>
          <p:cNvSpPr>
            <a:spLocks noGrp="1"/>
          </p:cNvSpPr>
          <p:nvPr>
            <p:ph type="body" sz="quarter" idx="10" hasCustomPrompt="1"/>
          </p:nvPr>
        </p:nvSpPr>
        <p:spPr>
          <a:xfrm>
            <a:off x="732167" y="2254399"/>
            <a:ext cx="4138924" cy="3890762"/>
          </a:xfrm>
          <a:prstGeom prst="rect">
            <a:avLst/>
          </a:prstGeom>
        </p:spPr>
        <p:txBody>
          <a:bodyPr lIns="50400" tIns="50400" rIns="50400" numCol="1" spcCol="684000" anchor="t">
            <a:noAutofit/>
          </a:bodyPr>
          <a:lstStyle>
            <a:lvl1pPr marL="0" indent="0">
              <a:lnSpc>
                <a:spcPct val="100000"/>
              </a:lnSpc>
              <a:buNone/>
              <a:defRPr sz="1800" b="0" spc="0">
                <a:latin typeface="+mn-lt"/>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19" name="Shape 1032"/>
          <p:cNvSpPr txBox="1">
            <a:spLocks/>
          </p:cNvSpPr>
          <p:nvPr userDrawn="1"/>
        </p:nvSpPr>
        <p:spPr>
          <a:xfrm>
            <a:off x="732166" y="1012923"/>
            <a:ext cx="4572679" cy="909661"/>
          </a:xfrm>
          <a:prstGeom prst="rect">
            <a:avLst/>
          </a:prstGeom>
        </p:spPr>
        <p:txBody>
          <a:bodyPr vert="horz" lIns="0" tIns="0" rIns="0" bIns="0" rtlCol="0" anchor="t" anchorCtr="0">
            <a:noAutofit/>
          </a:bodyPr>
          <a:lstStyle>
            <a:lvl1pPr algn="l" defTabSz="914400" rtl="0" eaLnBrk="1" latinLnBrk="0" hangingPunct="1">
              <a:lnSpc>
                <a:spcPct val="100000"/>
              </a:lnSpc>
              <a:spcBef>
                <a:spcPct val="0"/>
              </a:spcBef>
              <a:buNone/>
              <a:defRPr sz="3600" b="1" i="0" kern="1200">
                <a:solidFill>
                  <a:schemeClr val="tx1"/>
                </a:solidFill>
                <a:latin typeface="+mj-lt"/>
                <a:ea typeface="Inter" panose="020B0502030000000004" pitchFamily="34" charset="0"/>
                <a:cs typeface="+mj-cs"/>
              </a:defRPr>
            </a:lvl1pPr>
          </a:lstStyle>
          <a:p>
            <a:r>
              <a:rPr lang="da-DK" dirty="0"/>
              <a:t>Overskrift	</a:t>
            </a:r>
          </a:p>
        </p:txBody>
      </p:sp>
      <p:sp>
        <p:nvSpPr>
          <p:cNvPr id="20" name="Rektangel 1">
            <a:extLst>
              <a:ext uri="{FF2B5EF4-FFF2-40B4-BE49-F238E27FC236}">
                <a16:creationId xmlns:a16="http://schemas.microsoft.com/office/drawing/2014/main" id="{FDD18D72-C323-DAE9-0E24-20A584028878}"/>
              </a:ext>
            </a:extLst>
          </p:cNvPr>
          <p:cNvSpPr/>
          <p:nvPr userDrawn="1"/>
        </p:nvSpPr>
        <p:spPr>
          <a:xfrm>
            <a:off x="0" y="0"/>
            <a:ext cx="60984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1" name="Billede 7">
            <a:extLst>
              <a:ext uri="{FF2B5EF4-FFF2-40B4-BE49-F238E27FC236}">
                <a16:creationId xmlns:a16="http://schemas.microsoft.com/office/drawing/2014/main" id="{7C835D2C-11E7-652C-0D13-1AA849EC8252}"/>
              </a:ext>
            </a:extLst>
          </p:cNvPr>
          <p:cNvPicPr>
            <a:picLocks noChangeAspect="1"/>
          </p:cNvPicPr>
          <p:nvPr userDrawn="1"/>
        </p:nvPicPr>
        <p:blipFill>
          <a:blip r:embed="rId2"/>
          <a:stretch>
            <a:fillRect/>
          </a:stretch>
        </p:blipFill>
        <p:spPr>
          <a:xfrm>
            <a:off x="686298" y="655609"/>
            <a:ext cx="784754" cy="599049"/>
          </a:xfrm>
          <a:prstGeom prst="rect">
            <a:avLst/>
          </a:prstGeom>
        </p:spPr>
      </p:pic>
      <p:sp>
        <p:nvSpPr>
          <p:cNvPr id="27" name="Pladsholder til tekst 9">
            <a:extLst>
              <a:ext uri="{FF2B5EF4-FFF2-40B4-BE49-F238E27FC236}">
                <a16:creationId xmlns:a16="http://schemas.microsoft.com/office/drawing/2014/main" id="{1955B6B8-6351-CA4D-99A6-041DE82D86B8}"/>
              </a:ext>
            </a:extLst>
          </p:cNvPr>
          <p:cNvSpPr>
            <a:spLocks noGrp="1"/>
          </p:cNvSpPr>
          <p:nvPr>
            <p:ph type="body" sz="quarter" idx="12" hasCustomPrompt="1"/>
          </p:nvPr>
        </p:nvSpPr>
        <p:spPr>
          <a:xfrm>
            <a:off x="1339200" y="1566000"/>
            <a:ext cx="4012937" cy="3348000"/>
          </a:xfrm>
          <a:prstGeom prst="rect">
            <a:avLst/>
          </a:prstGeom>
        </p:spPr>
        <p:txBody>
          <a:bodyPr anchor="ctr">
            <a:noAutofit/>
          </a:bodyPr>
          <a:lstStyle>
            <a:lvl1pPr marL="0" indent="0">
              <a:lnSpc>
                <a:spcPct val="100000"/>
              </a:lnSpc>
              <a:buNone/>
              <a:defRPr sz="1800" i="1">
                <a:solidFill>
                  <a:srgbClr val="FFFFFF"/>
                </a:solidFill>
                <a:latin typeface="+mn-lt"/>
                <a:cs typeface="Segoe UI" panose="020B0502040204020203" pitchFamily="34" charset="0"/>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28"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2707397" y="5065413"/>
            <a:ext cx="2644740" cy="694511"/>
          </a:xfrm>
          <a:prstGeom prst="rect">
            <a:avLst/>
          </a:prstGeom>
        </p:spPr>
        <p:txBody>
          <a:bodyPr anchor="t">
            <a:noAutofit/>
          </a:bodyPr>
          <a:lstStyle>
            <a:lvl1pPr marL="0" indent="0" algn="r">
              <a:lnSpc>
                <a:spcPct val="100000"/>
              </a:lnSpc>
              <a:buNone/>
              <a:defRPr sz="1200" i="0" spc="0">
                <a:solidFill>
                  <a:srgbClr val="FFFFFF"/>
                </a:solidFill>
                <a:latin typeface="+mn-lt"/>
                <a:cs typeface="Segoe UI" panose="020B0502040204020203" pitchFamily="34" charset="0"/>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sp>
        <p:nvSpPr>
          <p:cNvPr id="25" name="Pladsholder til tekst 2">
            <a:extLst>
              <a:ext uri="{FF2B5EF4-FFF2-40B4-BE49-F238E27FC236}">
                <a16:creationId xmlns:a16="http://schemas.microsoft.com/office/drawing/2014/main" id="{603E00D8-5F1B-924E-87D4-4FF40B64737E}"/>
              </a:ext>
            </a:extLst>
          </p:cNvPr>
          <p:cNvSpPr>
            <a:spLocks noGrp="1"/>
          </p:cNvSpPr>
          <p:nvPr>
            <p:ph type="body" sz="quarter" idx="11" hasCustomPrompt="1"/>
          </p:nvPr>
        </p:nvSpPr>
        <p:spPr>
          <a:xfrm>
            <a:off x="6824747" y="1566000"/>
            <a:ext cx="4640422"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2" name="Pladsholder til tekst 2">
            <a:extLst>
              <a:ext uri="{FF2B5EF4-FFF2-40B4-BE49-F238E27FC236}">
                <a16:creationId xmlns:a16="http://schemas.microsoft.com/office/drawing/2014/main" id="{1F20D6AB-6131-9B92-39E0-A0FD51E9591E}"/>
              </a:ext>
            </a:extLst>
          </p:cNvPr>
          <p:cNvSpPr>
            <a:spLocks noGrp="1"/>
          </p:cNvSpPr>
          <p:nvPr>
            <p:ph type="body" sz="quarter" idx="15" hasCustomPrompt="1"/>
          </p:nvPr>
        </p:nvSpPr>
        <p:spPr>
          <a:xfrm>
            <a:off x="6824746" y="631761"/>
            <a:ext cx="4635087" cy="590753"/>
          </a:xfrm>
          <a:prstGeom prst="rect">
            <a:avLst/>
          </a:prstGeom>
        </p:spPr>
        <p:txBody>
          <a:bodyPr anchor="t">
            <a:noAutofit/>
          </a:bodyPr>
          <a:lstStyle>
            <a:lvl1pPr marL="0" indent="0">
              <a:lnSpc>
                <a:spcPct val="100000"/>
              </a:lnSpc>
              <a:buFontTx/>
              <a:buNone/>
              <a:defRPr sz="3300" b="1">
                <a:solidFill>
                  <a:srgbClr val="000000"/>
                </a:solidFill>
                <a:latin typeface="+mj-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Overskrift</a:t>
            </a:r>
          </a:p>
        </p:txBody>
      </p:sp>
      <p:sp>
        <p:nvSpPr>
          <p:cNvPr id="3" name="Pladsholder til tekst 5">
            <a:extLst>
              <a:ext uri="{FF2B5EF4-FFF2-40B4-BE49-F238E27FC236}">
                <a16:creationId xmlns:a16="http://schemas.microsoft.com/office/drawing/2014/main" id="{9AE3A375-81BD-DB70-62E7-2E3963D10506}"/>
              </a:ext>
            </a:extLst>
          </p:cNvPr>
          <p:cNvSpPr>
            <a:spLocks noGrp="1"/>
          </p:cNvSpPr>
          <p:nvPr>
            <p:ph type="body" sz="quarter" idx="16" hasCustomPrompt="1"/>
          </p:nvPr>
        </p:nvSpPr>
        <p:spPr>
          <a:xfrm>
            <a:off x="716400" y="6472520"/>
            <a:ext cx="4588445" cy="172537"/>
          </a:xfrm>
          <a:prstGeom prst="rect">
            <a:avLst/>
          </a:prstGeom>
        </p:spPr>
        <p:txBody>
          <a:bodyPr/>
          <a:lstStyle>
            <a:lvl1pPr marL="0" indent="0" algn="r">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23" name="Gruppe 22"/>
          <p:cNvGrpSpPr/>
          <p:nvPr userDrawn="1"/>
        </p:nvGrpSpPr>
        <p:grpSpPr>
          <a:xfrm>
            <a:off x="-2605293" y="1558131"/>
            <a:ext cx="2160000" cy="4320000"/>
            <a:chOff x="-2272805" y="-11575"/>
            <a:chExt cx="2160000" cy="4320000"/>
          </a:xfrm>
        </p:grpSpPr>
        <p:pic>
          <p:nvPicPr>
            <p:cNvPr id="24" name="Billede 25"/>
            <p:cNvPicPr>
              <a:picLocks noChangeAspect="1"/>
            </p:cNvPicPr>
            <p:nvPr/>
          </p:nvPicPr>
          <p:blipFill>
            <a:blip r:embed="rId3"/>
            <a:stretch>
              <a:fillRect/>
            </a:stretch>
          </p:blipFill>
          <p:spPr>
            <a:xfrm>
              <a:off x="-472805" y="246646"/>
              <a:ext cx="360000" cy="385115"/>
            </a:xfrm>
            <a:prstGeom prst="rect">
              <a:avLst/>
            </a:prstGeom>
          </p:spPr>
        </p:pic>
        <p:pic>
          <p:nvPicPr>
            <p:cNvPr id="26" name="Billede 36"/>
            <p:cNvPicPr>
              <a:picLocks noChangeAspect="1"/>
            </p:cNvPicPr>
            <p:nvPr/>
          </p:nvPicPr>
          <p:blipFill>
            <a:blip r:embed="rId4"/>
            <a:stretch>
              <a:fillRect/>
            </a:stretch>
          </p:blipFill>
          <p:spPr>
            <a:xfrm>
              <a:off x="-472805" y="1125489"/>
              <a:ext cx="360000" cy="343255"/>
            </a:xfrm>
            <a:prstGeom prst="rect">
              <a:avLst/>
            </a:prstGeom>
          </p:spPr>
        </p:pic>
        <p:pic>
          <p:nvPicPr>
            <p:cNvPr id="29" name="Billede 37"/>
            <p:cNvPicPr>
              <a:picLocks noChangeAspect="1"/>
            </p:cNvPicPr>
            <p:nvPr/>
          </p:nvPicPr>
          <p:blipFill>
            <a:blip r:embed="rId5"/>
            <a:stretch>
              <a:fillRect/>
            </a:stretch>
          </p:blipFill>
          <p:spPr>
            <a:xfrm>
              <a:off x="-472805" y="1893415"/>
              <a:ext cx="360000" cy="369231"/>
            </a:xfrm>
            <a:prstGeom prst="rect">
              <a:avLst/>
            </a:prstGeom>
          </p:spPr>
        </p:pic>
        <p:sp>
          <p:nvSpPr>
            <p:cNvPr id="30"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31"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3"/>
            <a:stretch>
              <a:fillRect/>
            </a:stretch>
          </p:blipFill>
          <p:spPr>
            <a:xfrm>
              <a:off x="-472805" y="246646"/>
              <a:ext cx="360000" cy="385115"/>
            </a:xfrm>
            <a:prstGeom prst="rect">
              <a:avLst/>
            </a:prstGeom>
          </p:spPr>
        </p:pic>
        <p:pic>
          <p:nvPicPr>
            <p:cNvPr id="32"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4"/>
            <a:stretch>
              <a:fillRect/>
            </a:stretch>
          </p:blipFill>
          <p:spPr>
            <a:xfrm>
              <a:off x="-472805" y="1125489"/>
              <a:ext cx="360000" cy="343255"/>
            </a:xfrm>
            <a:prstGeom prst="rect">
              <a:avLst/>
            </a:prstGeom>
          </p:spPr>
        </p:pic>
        <p:pic>
          <p:nvPicPr>
            <p:cNvPr id="33"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5"/>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2827627521"/>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ort citat">
    <p:spTree>
      <p:nvGrpSpPr>
        <p:cNvPr id="1" name=""/>
        <p:cNvGrpSpPr/>
        <p:nvPr/>
      </p:nvGrpSpPr>
      <p:grpSpPr>
        <a:xfrm>
          <a:off x="0" y="0"/>
          <a:ext cx="0" cy="0"/>
          <a:chOff x="0" y="0"/>
          <a:chExt cx="0" cy="0"/>
        </a:xfrm>
      </p:grpSpPr>
      <p:sp>
        <p:nvSpPr>
          <p:cNvPr id="20" name="Pladsholder til tekst 9">
            <a:extLst>
              <a:ext uri="{FF2B5EF4-FFF2-40B4-BE49-F238E27FC236}">
                <a16:creationId xmlns:a16="http://schemas.microsoft.com/office/drawing/2014/main" id="{1955B6B8-6351-CA4D-99A6-041DE82D86B8}"/>
              </a:ext>
            </a:extLst>
          </p:cNvPr>
          <p:cNvSpPr>
            <a:spLocks noGrp="1"/>
          </p:cNvSpPr>
          <p:nvPr>
            <p:ph type="body" sz="quarter" idx="11" hasCustomPrompt="1"/>
          </p:nvPr>
        </p:nvSpPr>
        <p:spPr>
          <a:xfrm>
            <a:off x="1337777" y="1566000"/>
            <a:ext cx="10136468" cy="3362992"/>
          </a:xfrm>
          <a:prstGeom prst="rect">
            <a:avLst/>
          </a:prstGeom>
        </p:spPr>
        <p:txBody>
          <a:bodyPr anchor="ctr">
            <a:noAutofit/>
          </a:bodyPr>
          <a:lstStyle>
            <a:lvl1pPr marL="0" indent="0">
              <a:lnSpc>
                <a:spcPct val="100000"/>
              </a:lnSpc>
              <a:buNone/>
              <a:defRPr sz="1800" i="1">
                <a:solidFill>
                  <a:srgbClr val="000000"/>
                </a:solidFill>
                <a:latin typeface="Segoe UI" panose="020B0502040204020203" pitchFamily="34" charset="0"/>
                <a:cs typeface="Segoe UI" panose="020B0502040204020203" pitchFamily="34" charset="0"/>
              </a:defRPr>
            </a:lvl1pPr>
            <a:lvl2pPr marL="317500" indent="0">
              <a:lnSpc>
                <a:spcPct val="100000"/>
              </a:lnSpc>
              <a:buNone/>
              <a:defRPr sz="1800" i="1">
                <a:solidFill>
                  <a:schemeClr val="bg1"/>
                </a:solidFill>
              </a:defRPr>
            </a:lvl2pPr>
            <a:lvl3pPr marL="635000" indent="0">
              <a:lnSpc>
                <a:spcPct val="100000"/>
              </a:lnSpc>
              <a:buNone/>
              <a:defRPr sz="1800" i="1">
                <a:solidFill>
                  <a:schemeClr val="bg1"/>
                </a:solidFill>
              </a:defRPr>
            </a:lvl3pPr>
            <a:lvl4pPr marL="952500" indent="0">
              <a:lnSpc>
                <a:spcPct val="100000"/>
              </a:lnSpc>
              <a:buNone/>
              <a:defRPr sz="1800" i="1">
                <a:solidFill>
                  <a:schemeClr val="bg1"/>
                </a:solidFill>
              </a:defRPr>
            </a:lvl4pPr>
            <a:lvl5pPr marL="1270000" indent="0">
              <a:lnSpc>
                <a:spcPct val="100000"/>
              </a:lnSpc>
              <a:buNone/>
              <a:defRPr sz="1800" i="1">
                <a:solidFill>
                  <a:schemeClr val="bg1"/>
                </a:solidFill>
              </a:defRPr>
            </a:lvl5pPr>
          </a:lstStyle>
          <a:p>
            <a:pPr lvl="0"/>
            <a:r>
              <a:rPr lang="da-DK" dirty="0"/>
              <a:t>Tekst</a:t>
            </a:r>
          </a:p>
        </p:txBody>
      </p:sp>
      <p:sp>
        <p:nvSpPr>
          <p:cNvPr id="21" name="Pladsholder til tekst 9">
            <a:extLst>
              <a:ext uri="{FF2B5EF4-FFF2-40B4-BE49-F238E27FC236}">
                <a16:creationId xmlns:a16="http://schemas.microsoft.com/office/drawing/2014/main" id="{E62AFFDE-48D9-2A4D-B496-F373C1FEE061}"/>
              </a:ext>
            </a:extLst>
          </p:cNvPr>
          <p:cNvSpPr>
            <a:spLocks noGrp="1"/>
          </p:cNvSpPr>
          <p:nvPr>
            <p:ph type="body" sz="quarter" idx="13" hasCustomPrompt="1"/>
          </p:nvPr>
        </p:nvSpPr>
        <p:spPr>
          <a:xfrm>
            <a:off x="8199747" y="5089666"/>
            <a:ext cx="3274498" cy="848146"/>
          </a:xfrm>
          <a:prstGeom prst="rect">
            <a:avLst/>
          </a:prstGeom>
        </p:spPr>
        <p:txBody>
          <a:bodyPr anchor="t">
            <a:noAutofit/>
          </a:bodyPr>
          <a:lstStyle>
            <a:lvl1pPr marL="0" indent="0" algn="r">
              <a:lnSpc>
                <a:spcPct val="100000"/>
              </a:lnSpc>
              <a:buNone/>
              <a:defRPr sz="1200" i="0" spc="0">
                <a:solidFill>
                  <a:srgbClr val="000000"/>
                </a:solidFill>
                <a:latin typeface="Segoe UI" panose="020B0502040204020203" pitchFamily="34" charset="0"/>
                <a:cs typeface="Segoe UI" panose="020B0502040204020203" pitchFamily="34" charset="0"/>
              </a:defRPr>
            </a:lvl1pPr>
            <a:lvl2pPr marL="317500" indent="0">
              <a:lnSpc>
                <a:spcPct val="100000"/>
              </a:lnSpc>
              <a:buNone/>
              <a:defRPr sz="1200" i="1" spc="0">
                <a:solidFill>
                  <a:schemeClr val="tx1"/>
                </a:solidFill>
              </a:defRPr>
            </a:lvl2pPr>
            <a:lvl3pPr marL="635000" indent="0">
              <a:lnSpc>
                <a:spcPct val="100000"/>
              </a:lnSpc>
              <a:buNone/>
              <a:defRPr sz="1200" i="1" spc="0">
                <a:solidFill>
                  <a:schemeClr val="tx1"/>
                </a:solidFill>
              </a:defRPr>
            </a:lvl3pPr>
            <a:lvl4pPr marL="952500" indent="0">
              <a:lnSpc>
                <a:spcPct val="100000"/>
              </a:lnSpc>
              <a:buNone/>
              <a:defRPr sz="1200" i="1" spc="0">
                <a:solidFill>
                  <a:schemeClr val="tx1"/>
                </a:solidFill>
              </a:defRPr>
            </a:lvl4pPr>
            <a:lvl5pPr marL="1270000" indent="0">
              <a:lnSpc>
                <a:spcPct val="100000"/>
              </a:lnSpc>
              <a:buNone/>
              <a:defRPr sz="1200" i="1" spc="0">
                <a:solidFill>
                  <a:schemeClr val="tx1"/>
                </a:solidFill>
              </a:defRPr>
            </a:lvl5pPr>
          </a:lstStyle>
          <a:p>
            <a:pPr lvl="0"/>
            <a:r>
              <a:rPr lang="da-DK" dirty="0"/>
              <a:t>Tekst</a:t>
            </a:r>
          </a:p>
        </p:txBody>
      </p:sp>
      <p:pic>
        <p:nvPicPr>
          <p:cNvPr id="23" name="Billede 6">
            <a:extLst>
              <a:ext uri="{FF2B5EF4-FFF2-40B4-BE49-F238E27FC236}">
                <a16:creationId xmlns:a16="http://schemas.microsoft.com/office/drawing/2014/main" id="{A6EED5D5-937D-BD6F-54FF-21EAA356F3FC}"/>
              </a:ext>
            </a:extLst>
          </p:cNvPr>
          <p:cNvPicPr>
            <a:picLocks noChangeAspect="1"/>
          </p:cNvPicPr>
          <p:nvPr userDrawn="1"/>
        </p:nvPicPr>
        <p:blipFill>
          <a:blip r:embed="rId2"/>
          <a:stretch>
            <a:fillRect/>
          </a:stretch>
        </p:blipFill>
        <p:spPr>
          <a:xfrm>
            <a:off x="732167" y="655609"/>
            <a:ext cx="773696" cy="590608"/>
          </a:xfrm>
          <a:prstGeom prst="rect">
            <a:avLst/>
          </a:prstGeom>
        </p:spPr>
      </p:pic>
      <p:sp>
        <p:nvSpPr>
          <p:cNvPr id="3" name="Pladsholder til tekst 5">
            <a:extLst>
              <a:ext uri="{FF2B5EF4-FFF2-40B4-BE49-F238E27FC236}">
                <a16:creationId xmlns:a16="http://schemas.microsoft.com/office/drawing/2014/main" id="{4841E11C-548F-26E3-978F-15BDE04BBFD4}"/>
              </a:ext>
            </a:extLst>
          </p:cNvPr>
          <p:cNvSpPr>
            <a:spLocks noGrp="1"/>
          </p:cNvSpPr>
          <p:nvPr>
            <p:ph type="body" sz="quarter" idx="14"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19" name="Gruppe 18"/>
          <p:cNvGrpSpPr/>
          <p:nvPr userDrawn="1"/>
        </p:nvGrpSpPr>
        <p:grpSpPr>
          <a:xfrm>
            <a:off x="-2605293" y="1558131"/>
            <a:ext cx="2160000" cy="4320000"/>
            <a:chOff x="-2272805" y="-11575"/>
            <a:chExt cx="2160000" cy="4320000"/>
          </a:xfrm>
        </p:grpSpPr>
        <p:pic>
          <p:nvPicPr>
            <p:cNvPr id="22" name="Billede 25"/>
            <p:cNvPicPr>
              <a:picLocks noChangeAspect="1"/>
            </p:cNvPicPr>
            <p:nvPr/>
          </p:nvPicPr>
          <p:blipFill>
            <a:blip r:embed="rId3"/>
            <a:stretch>
              <a:fillRect/>
            </a:stretch>
          </p:blipFill>
          <p:spPr>
            <a:xfrm>
              <a:off x="-472805" y="246646"/>
              <a:ext cx="360000" cy="385115"/>
            </a:xfrm>
            <a:prstGeom prst="rect">
              <a:avLst/>
            </a:prstGeom>
          </p:spPr>
        </p:pic>
        <p:pic>
          <p:nvPicPr>
            <p:cNvPr id="24" name="Billede 36"/>
            <p:cNvPicPr>
              <a:picLocks noChangeAspect="1"/>
            </p:cNvPicPr>
            <p:nvPr/>
          </p:nvPicPr>
          <p:blipFill>
            <a:blip r:embed="rId4"/>
            <a:stretch>
              <a:fillRect/>
            </a:stretch>
          </p:blipFill>
          <p:spPr>
            <a:xfrm>
              <a:off x="-472805" y="1125489"/>
              <a:ext cx="360000" cy="343255"/>
            </a:xfrm>
            <a:prstGeom prst="rect">
              <a:avLst/>
            </a:prstGeom>
          </p:spPr>
        </p:pic>
        <p:pic>
          <p:nvPicPr>
            <p:cNvPr id="25" name="Billede 37"/>
            <p:cNvPicPr>
              <a:picLocks noChangeAspect="1"/>
            </p:cNvPicPr>
            <p:nvPr/>
          </p:nvPicPr>
          <p:blipFill>
            <a:blip r:embed="rId5"/>
            <a:stretch>
              <a:fillRect/>
            </a:stretch>
          </p:blipFill>
          <p:spPr>
            <a:xfrm>
              <a:off x="-472805" y="1893415"/>
              <a:ext cx="360000" cy="369231"/>
            </a:xfrm>
            <a:prstGeom prst="rect">
              <a:avLst/>
            </a:prstGeom>
          </p:spPr>
        </p:pic>
        <p:sp>
          <p:nvSpPr>
            <p:cNvPr id="26"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7"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3"/>
            <a:stretch>
              <a:fillRect/>
            </a:stretch>
          </p:blipFill>
          <p:spPr>
            <a:xfrm>
              <a:off x="-472805" y="246646"/>
              <a:ext cx="360000" cy="385115"/>
            </a:xfrm>
            <a:prstGeom prst="rect">
              <a:avLst/>
            </a:prstGeom>
          </p:spPr>
        </p:pic>
        <p:pic>
          <p:nvPicPr>
            <p:cNvPr id="28"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4"/>
            <a:stretch>
              <a:fillRect/>
            </a:stretch>
          </p:blipFill>
          <p:spPr>
            <a:xfrm>
              <a:off x="-472805" y="1125489"/>
              <a:ext cx="360000" cy="343255"/>
            </a:xfrm>
            <a:prstGeom prst="rect">
              <a:avLst/>
            </a:prstGeom>
          </p:spPr>
        </p:pic>
        <p:pic>
          <p:nvPicPr>
            <p:cNvPr id="29"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5"/>
            <a:stretch>
              <a:fillRect/>
            </a:stretch>
          </p:blipFill>
          <p:spPr>
            <a:xfrm>
              <a:off x="-472805" y="1893415"/>
              <a:ext cx="360000" cy="369231"/>
            </a:xfrm>
            <a:prstGeom prst="rect">
              <a:avLst/>
            </a:prstGeom>
          </p:spPr>
        </p:pic>
      </p:grpSp>
      <p:sp>
        <p:nvSpPr>
          <p:cNvPr id="2" name="Pladsholder til slidenummer 1">
            <a:extLst>
              <a:ext uri="{FF2B5EF4-FFF2-40B4-BE49-F238E27FC236}">
                <a16:creationId xmlns:a16="http://schemas.microsoft.com/office/drawing/2014/main" id="{66162025-853C-4E00-BB1B-C4BB2B98C1B8}"/>
              </a:ext>
            </a:extLst>
          </p:cNvPr>
          <p:cNvSpPr>
            <a:spLocks noGrp="1"/>
          </p:cNvSpPr>
          <p:nvPr>
            <p:ph type="sldNum" sz="quarter" idx="15"/>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7796562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 slide, mørkt billede">
    <p:spTree>
      <p:nvGrpSpPr>
        <p:cNvPr id="1" name=""/>
        <p:cNvGrpSpPr/>
        <p:nvPr/>
      </p:nvGrpSpPr>
      <p:grpSpPr>
        <a:xfrm>
          <a:off x="0" y="0"/>
          <a:ext cx="0" cy="0"/>
          <a:chOff x="0" y="0"/>
          <a:chExt cx="0" cy="0"/>
        </a:xfrm>
      </p:grpSpPr>
      <p:sp>
        <p:nvSpPr>
          <p:cNvPr id="6" name="Shape 372"/>
          <p:cNvSpPr>
            <a:spLocks noGrp="1"/>
          </p:cNvSpPr>
          <p:nvPr>
            <p:ph type="pic" idx="13" hasCustomPrompt="1"/>
          </p:nvPr>
        </p:nvSpPr>
        <p:spPr>
          <a:xfrm>
            <a:off x="0" y="0"/>
            <a:ext cx="12204000" cy="6858000"/>
          </a:xfrm>
          <a:prstGeom prst="rect">
            <a:avLst/>
          </a:prstGeom>
          <a:solidFill>
            <a:schemeClr val="bg2"/>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solidFill>
                  <a:srgbClr val="FFFFFF"/>
                </a:solidFill>
                <a:latin typeface="+mn-lt"/>
                <a:ea typeface="Inter" panose="020B0502030000000004" pitchFamily="34" charset="0"/>
                <a:cs typeface="Segoe UI" panose="020B0502040204020203" pitchFamily="34" charset="0"/>
              </a:defRPr>
            </a:lvl1pPr>
          </a:lstStyle>
          <a:p>
            <a:r>
              <a:rPr lang="da-DK" noProof="0" dirty="0"/>
              <a:t>Mørkt billede til hvid tekst</a:t>
            </a:r>
          </a:p>
        </p:txBody>
      </p:sp>
      <p:sp>
        <p:nvSpPr>
          <p:cNvPr id="7"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6" y="3822141"/>
            <a:ext cx="9353551" cy="725145"/>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9" name="Pladsholder til tekst 4">
            <a:extLst>
              <a:ext uri="{FF2B5EF4-FFF2-40B4-BE49-F238E27FC236}">
                <a16:creationId xmlns:a16="http://schemas.microsoft.com/office/drawing/2014/main" id="{A574F64C-61AD-3B43-8649-415A9EFFE6D0}"/>
              </a:ext>
            </a:extLst>
          </p:cNvPr>
          <p:cNvSpPr>
            <a:spLocks noGrp="1"/>
          </p:cNvSpPr>
          <p:nvPr>
            <p:ph type="body" sz="quarter" idx="10" hasCustomPrompt="1"/>
          </p:nvPr>
        </p:nvSpPr>
        <p:spPr>
          <a:xfrm>
            <a:off x="890587" y="5567573"/>
            <a:ext cx="4635085" cy="613086"/>
          </a:xfrm>
          <a:prstGeom prst="rect">
            <a:avLst/>
          </a:prstGeom>
        </p:spPr>
        <p:txBody>
          <a:bodyPr anchor="b"/>
          <a:lstStyle>
            <a:lvl1pPr marL="0" indent="0">
              <a:buNone/>
              <a:defRPr sz="1400" baseline="0">
                <a:solidFill>
                  <a:srgbClr val="FFFFFF"/>
                </a:solidFill>
                <a:latin typeface="+mn-lt"/>
              </a:defRPr>
            </a:lvl1pPr>
          </a:lstStyle>
          <a:p>
            <a:r>
              <a:rPr lang="da-DK" dirty="0"/>
              <a:t>Navn, Sted, Dato</a:t>
            </a:r>
          </a:p>
        </p:txBody>
      </p:sp>
      <p:sp>
        <p:nvSpPr>
          <p:cNvPr id="10" name="Titel 1"/>
          <p:cNvSpPr>
            <a:spLocks noGrp="1"/>
          </p:cNvSpPr>
          <p:nvPr>
            <p:ph type="title" hasCustomPrompt="1"/>
          </p:nvPr>
        </p:nvSpPr>
        <p:spPr>
          <a:xfrm>
            <a:off x="890587" y="1558131"/>
            <a:ext cx="9353551" cy="1728000"/>
          </a:xfrm>
          <a:prstGeom prst="rect">
            <a:avLst/>
          </a:prstGeom>
        </p:spPr>
        <p:txBody>
          <a:bodyPr anchor="b" anchorCtr="0"/>
          <a:lstStyle>
            <a:lvl1pPr>
              <a:defRPr sz="4800">
                <a:solidFill>
                  <a:srgbClr val="FFFFFF"/>
                </a:solidFill>
                <a:latin typeface="+mj-lt"/>
                <a:cs typeface="Segoe UI" panose="020B0502040204020203" pitchFamily="34" charset="0"/>
              </a:defRPr>
            </a:lvl1pPr>
          </a:lstStyle>
          <a:p>
            <a:r>
              <a:rPr lang="da-DK" dirty="0"/>
              <a:t>Titel</a:t>
            </a:r>
          </a:p>
        </p:txBody>
      </p:sp>
      <p:grpSp>
        <p:nvGrpSpPr>
          <p:cNvPr id="11" name="Gruppe 10"/>
          <p:cNvGrpSpPr/>
          <p:nvPr userDrawn="1"/>
        </p:nvGrpSpPr>
        <p:grpSpPr>
          <a:xfrm>
            <a:off x="-2605293" y="1558131"/>
            <a:ext cx="2160000" cy="4320000"/>
            <a:chOff x="-2272805" y="-11575"/>
            <a:chExt cx="2160000" cy="4320000"/>
          </a:xfrm>
        </p:grpSpPr>
        <p:pic>
          <p:nvPicPr>
            <p:cNvPr id="12" name="Billede 25"/>
            <p:cNvPicPr>
              <a:picLocks noChangeAspect="1"/>
            </p:cNvPicPr>
            <p:nvPr/>
          </p:nvPicPr>
          <p:blipFill>
            <a:blip r:embed="rId2"/>
            <a:stretch>
              <a:fillRect/>
            </a:stretch>
          </p:blipFill>
          <p:spPr>
            <a:xfrm>
              <a:off x="-472805" y="246646"/>
              <a:ext cx="360000" cy="385115"/>
            </a:xfrm>
            <a:prstGeom prst="rect">
              <a:avLst/>
            </a:prstGeom>
          </p:spPr>
        </p:pic>
        <p:pic>
          <p:nvPicPr>
            <p:cNvPr id="13" name="Billede 36"/>
            <p:cNvPicPr>
              <a:picLocks noChangeAspect="1"/>
            </p:cNvPicPr>
            <p:nvPr/>
          </p:nvPicPr>
          <p:blipFill>
            <a:blip r:embed="rId3"/>
            <a:stretch>
              <a:fillRect/>
            </a:stretch>
          </p:blipFill>
          <p:spPr>
            <a:xfrm>
              <a:off x="-472805" y="1125489"/>
              <a:ext cx="360000" cy="343255"/>
            </a:xfrm>
            <a:prstGeom prst="rect">
              <a:avLst/>
            </a:prstGeom>
          </p:spPr>
        </p:pic>
        <p:pic>
          <p:nvPicPr>
            <p:cNvPr id="14" name="Billede 37"/>
            <p:cNvPicPr>
              <a:picLocks noChangeAspect="1"/>
            </p:cNvPicPr>
            <p:nvPr/>
          </p:nvPicPr>
          <p:blipFill>
            <a:blip r:embed="rId4"/>
            <a:stretch>
              <a:fillRect/>
            </a:stretch>
          </p:blipFill>
          <p:spPr>
            <a:xfrm>
              <a:off x="-472805" y="1893415"/>
              <a:ext cx="360000" cy="369231"/>
            </a:xfrm>
            <a:prstGeom prst="rect">
              <a:avLst/>
            </a:prstGeom>
          </p:spPr>
        </p:pic>
        <p:sp>
          <p:nvSpPr>
            <p:cNvPr id="15"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16"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17"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18"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grpSp>
      <p:sp>
        <p:nvSpPr>
          <p:cNvPr id="5" name="Pladsholder til tekst 2">
            <a:extLst>
              <a:ext uri="{FF2B5EF4-FFF2-40B4-BE49-F238E27FC236}">
                <a16:creationId xmlns:a16="http://schemas.microsoft.com/office/drawing/2014/main" id="{9B45FD60-688B-A16B-6519-7DB34D06BFE3}"/>
              </a:ext>
            </a:extLst>
          </p:cNvPr>
          <p:cNvSpPr>
            <a:spLocks noGrp="1"/>
          </p:cNvSpPr>
          <p:nvPr>
            <p:ph type="body" sz="quarter" idx="16" hasCustomPrompt="1"/>
          </p:nvPr>
        </p:nvSpPr>
        <p:spPr>
          <a:xfrm>
            <a:off x="10877962" y="6148553"/>
            <a:ext cx="1195200" cy="576000"/>
          </a:xfrm>
          <a:blipFill>
            <a:blip r:embed="rId5"/>
            <a:stretch>
              <a:fillRect/>
            </a:stretch>
          </a:blipFill>
        </p:spPr>
        <p:txBody>
          <a:bodyPr/>
          <a:lstStyle>
            <a:lvl1pPr marL="0" indent="0">
              <a:buFontTx/>
              <a:buNone/>
              <a:defRPr sz="100"/>
            </a:lvl1pPr>
          </a:lstStyle>
          <a:p>
            <a:pPr lvl="0"/>
            <a:r>
              <a:rPr lang="en-GB" dirty="0"/>
              <a:t> </a:t>
            </a:r>
          </a:p>
        </p:txBody>
      </p:sp>
    </p:spTree>
    <p:extLst>
      <p:ext uri="{BB962C8B-B14F-4D97-AF65-F5344CB8AC3E}">
        <p14:creationId xmlns:p14="http://schemas.microsoft.com/office/powerpoint/2010/main" val="26613689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Venstrebillede + diagram">
    <p:spTree>
      <p:nvGrpSpPr>
        <p:cNvPr id="1" name=""/>
        <p:cNvGrpSpPr/>
        <p:nvPr/>
      </p:nvGrpSpPr>
      <p:grpSpPr>
        <a:xfrm>
          <a:off x="0" y="0"/>
          <a:ext cx="0" cy="0"/>
          <a:chOff x="0" y="0"/>
          <a:chExt cx="0" cy="0"/>
        </a:xfrm>
      </p:grpSpPr>
      <p:sp>
        <p:nvSpPr>
          <p:cNvPr id="20" name="Pladsholder til diagram 2">
            <a:extLst>
              <a:ext uri="{FF2B5EF4-FFF2-40B4-BE49-F238E27FC236}">
                <a16:creationId xmlns:a16="http://schemas.microsoft.com/office/drawing/2014/main" id="{623B87F2-CF2D-4440-80E0-47E2F956761D}"/>
              </a:ext>
            </a:extLst>
          </p:cNvPr>
          <p:cNvSpPr>
            <a:spLocks noGrp="1"/>
          </p:cNvSpPr>
          <p:nvPr>
            <p:ph type="chart" sz="quarter" idx="16"/>
          </p:nvPr>
        </p:nvSpPr>
        <p:spPr>
          <a:xfrm>
            <a:off x="6824747" y="1566000"/>
            <a:ext cx="4640422" cy="4284000"/>
          </a:xfrm>
          <a:prstGeom prst="rect">
            <a:avLst/>
          </a:prstGeom>
        </p:spPr>
        <p:txBody>
          <a:bodyPr anchor="t" anchorCtr="0">
            <a:normAutofit/>
          </a:bodyPr>
          <a:lstStyle>
            <a:lvl1pPr marL="0" indent="0">
              <a:buNone/>
              <a:defRPr>
                <a:solidFill>
                  <a:srgbClr val="000000"/>
                </a:solidFill>
                <a:latin typeface="+mn-lt"/>
                <a:cs typeface="Segoe UI" panose="020B0502040204020203" pitchFamily="34" charset="0"/>
              </a:defRPr>
            </a:lvl1pPr>
          </a:lstStyle>
          <a:p>
            <a:r>
              <a:rPr lang="da-DK"/>
              <a:t>Klik på ikonet for at tilføje et diagram</a:t>
            </a:r>
            <a:endParaRPr lang="da-DK" dirty="0"/>
          </a:p>
        </p:txBody>
      </p:sp>
      <p:sp>
        <p:nvSpPr>
          <p:cNvPr id="21" name="Shape 942"/>
          <p:cNvSpPr>
            <a:spLocks noGrp="1"/>
          </p:cNvSpPr>
          <p:nvPr>
            <p:ph type="pic" idx="13" hasCustomPrompt="1"/>
          </p:nvPr>
        </p:nvSpPr>
        <p:spPr>
          <a:xfrm>
            <a:off x="0" y="0"/>
            <a:ext cx="6098400" cy="6857967"/>
          </a:xfrm>
          <a:prstGeom prst="rect">
            <a:avLst/>
          </a:prstGeom>
          <a:solidFill>
            <a:schemeClr val="bg1">
              <a:lumMod val="95000"/>
            </a:schemeClr>
          </a:solidFill>
        </p:spPr>
        <p:txBody>
          <a:bodyPr lIns="91439" tIns="45719" rIns="91439" bIns="45719" anchor="t">
            <a:noAutofit/>
          </a:bodyPr>
          <a:lstStyle>
            <a:lvl1pPr marL="0" marR="0" indent="0" algn="l" defTabSz="412750" eaLnBrk="1" fontAlgn="auto" latinLnBrk="0" hangingPunct="1">
              <a:lnSpc>
                <a:spcPct val="120000"/>
              </a:lnSpc>
              <a:spcBef>
                <a:spcPts val="2600"/>
              </a:spcBef>
              <a:spcAft>
                <a:spcPts val="0"/>
              </a:spcAft>
              <a:buClrTx/>
              <a:buSzPct val="75000"/>
              <a:buFontTx/>
              <a:buNone/>
              <a:tabLst/>
              <a:defRPr b="0" i="0">
                <a:solidFill>
                  <a:srgbClr val="000000"/>
                </a:solidFill>
                <a:latin typeface="+mn-lt"/>
                <a:ea typeface="Inter" panose="020B0502030000000004" pitchFamily="34" charset="0"/>
                <a:cs typeface="Segoe UI" panose="020B0502040204020203" pitchFamily="34" charset="0"/>
              </a:defRPr>
            </a:lvl1pPr>
          </a:lstStyle>
          <a:p>
            <a:r>
              <a:rPr lang="da-DK" noProof="0" dirty="0"/>
              <a:t>Billede</a:t>
            </a:r>
          </a:p>
        </p:txBody>
      </p:sp>
      <p:sp>
        <p:nvSpPr>
          <p:cNvPr id="2" name="Pladsholder til tekst 2">
            <a:extLst>
              <a:ext uri="{FF2B5EF4-FFF2-40B4-BE49-F238E27FC236}">
                <a16:creationId xmlns:a16="http://schemas.microsoft.com/office/drawing/2014/main" id="{7BA6915D-EABB-789A-6D09-0311652F60C4}"/>
              </a:ext>
            </a:extLst>
          </p:cNvPr>
          <p:cNvSpPr>
            <a:spLocks noGrp="1"/>
          </p:cNvSpPr>
          <p:nvPr>
            <p:ph type="body" sz="quarter" idx="15" hasCustomPrompt="1"/>
          </p:nvPr>
        </p:nvSpPr>
        <p:spPr>
          <a:xfrm>
            <a:off x="6824746" y="655200"/>
            <a:ext cx="4635087" cy="590753"/>
          </a:xfrm>
          <a:prstGeom prst="rect">
            <a:avLst/>
          </a:prstGeom>
        </p:spPr>
        <p:txBody>
          <a:bodyPr anchor="t">
            <a:noAutofit/>
          </a:bodyPr>
          <a:lstStyle>
            <a:lvl1pPr marL="0" indent="0">
              <a:lnSpc>
                <a:spcPct val="100000"/>
              </a:lnSpc>
              <a:buFontTx/>
              <a:buNone/>
              <a:defRPr sz="3300" b="1">
                <a:solidFill>
                  <a:srgbClr val="000000"/>
                </a:solidFill>
                <a:latin typeface="+mj-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Overskrift</a:t>
            </a:r>
          </a:p>
        </p:txBody>
      </p:sp>
      <p:sp>
        <p:nvSpPr>
          <p:cNvPr id="3" name="Pladsholder til tekst 5">
            <a:extLst>
              <a:ext uri="{FF2B5EF4-FFF2-40B4-BE49-F238E27FC236}">
                <a16:creationId xmlns:a16="http://schemas.microsoft.com/office/drawing/2014/main" id="{F6A3DB1B-6832-EFD1-6F80-0DB6DE4515D3}"/>
              </a:ext>
            </a:extLst>
          </p:cNvPr>
          <p:cNvSpPr>
            <a:spLocks noGrp="1"/>
          </p:cNvSpPr>
          <p:nvPr>
            <p:ph type="body" sz="quarter" idx="14" hasCustomPrompt="1"/>
          </p:nvPr>
        </p:nvSpPr>
        <p:spPr>
          <a:xfrm>
            <a:off x="6824745" y="6471911"/>
            <a:ext cx="3834903"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grpSp>
        <p:nvGrpSpPr>
          <p:cNvPr id="19" name="Gruppe 18"/>
          <p:cNvGrpSpPr/>
          <p:nvPr userDrawn="1"/>
        </p:nvGrpSpPr>
        <p:grpSpPr>
          <a:xfrm>
            <a:off x="-2605293" y="1558131"/>
            <a:ext cx="2160000" cy="4320000"/>
            <a:chOff x="-2272805" y="-11575"/>
            <a:chExt cx="2160000" cy="4320000"/>
          </a:xfrm>
        </p:grpSpPr>
        <p:pic>
          <p:nvPicPr>
            <p:cNvPr id="22" name="Billede 25"/>
            <p:cNvPicPr>
              <a:picLocks noChangeAspect="1"/>
            </p:cNvPicPr>
            <p:nvPr/>
          </p:nvPicPr>
          <p:blipFill>
            <a:blip r:embed="rId2"/>
            <a:stretch>
              <a:fillRect/>
            </a:stretch>
          </p:blipFill>
          <p:spPr>
            <a:xfrm>
              <a:off x="-472805" y="246646"/>
              <a:ext cx="360000" cy="385115"/>
            </a:xfrm>
            <a:prstGeom prst="rect">
              <a:avLst/>
            </a:prstGeom>
          </p:spPr>
        </p:pic>
        <p:pic>
          <p:nvPicPr>
            <p:cNvPr id="23" name="Billede 36"/>
            <p:cNvPicPr>
              <a:picLocks noChangeAspect="1"/>
            </p:cNvPicPr>
            <p:nvPr/>
          </p:nvPicPr>
          <p:blipFill>
            <a:blip r:embed="rId3"/>
            <a:stretch>
              <a:fillRect/>
            </a:stretch>
          </p:blipFill>
          <p:spPr>
            <a:xfrm>
              <a:off x="-472805" y="1125489"/>
              <a:ext cx="360000" cy="343255"/>
            </a:xfrm>
            <a:prstGeom prst="rect">
              <a:avLst/>
            </a:prstGeom>
          </p:spPr>
        </p:pic>
        <p:pic>
          <p:nvPicPr>
            <p:cNvPr id="24" name="Billede 37"/>
            <p:cNvPicPr>
              <a:picLocks noChangeAspect="1"/>
            </p:cNvPicPr>
            <p:nvPr/>
          </p:nvPicPr>
          <p:blipFill>
            <a:blip r:embed="rId4"/>
            <a:stretch>
              <a:fillRect/>
            </a:stretch>
          </p:blipFill>
          <p:spPr>
            <a:xfrm>
              <a:off x="-472805" y="1893415"/>
              <a:ext cx="360000" cy="369231"/>
            </a:xfrm>
            <a:prstGeom prst="rect">
              <a:avLst/>
            </a:prstGeom>
          </p:spPr>
        </p:pic>
        <p:sp>
          <p:nvSpPr>
            <p:cNvPr id="25" name="Text Box 48">
              <a:extLst>
                <a:ext uri="{FF2B5EF4-FFF2-40B4-BE49-F238E27FC236}">
                  <a16:creationId xmlns:a16="http://schemas.microsoft.com/office/drawing/2014/main" id="{A74A57FE-ADEE-778E-61CB-9508D6E0FC53}"/>
                </a:ext>
              </a:extLst>
            </p:cNvPr>
            <p:cNvSpPr txBox="1">
              <a:spLocks noChangeArrowheads="1"/>
            </p:cNvSpPr>
            <p:nvPr userDrawn="1"/>
          </p:nvSpPr>
          <p:spPr bwMode="auto">
            <a:xfrm>
              <a:off x="-2272805" y="-11575"/>
              <a:ext cx="1800000" cy="432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72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90000"/>
                </a:lnSpc>
                <a:spcAft>
                  <a:spcPts val="300"/>
                </a:spcAft>
                <a:defRPr/>
              </a:pPr>
              <a:r>
                <a:rPr lang="da-DK" sz="1000" b="1" noProof="1">
                  <a:solidFill>
                    <a:schemeClr val="tx1"/>
                  </a:solidFill>
                  <a:latin typeface="+mn-lt"/>
                  <a:cs typeface="Arial" panose="020B0604020202020204" pitchFamily="34" charset="0"/>
                </a:rPr>
                <a:t>Indsæt billede</a:t>
              </a:r>
              <a:br>
                <a:rPr lang="da-DK" sz="1000" b="1" noProof="1">
                  <a:solidFill>
                    <a:schemeClr val="tx1"/>
                  </a:solidFill>
                  <a:latin typeface="+mn-lt"/>
                  <a:cs typeface="Arial" panose="020B0604020202020204" pitchFamily="34" charset="0"/>
                </a:rPr>
              </a:br>
              <a:r>
                <a:rPr lang="da-DK" sz="1000" noProof="1">
                  <a:solidFill>
                    <a:schemeClr val="tx1"/>
                  </a:solidFill>
                  <a:latin typeface="+mn-lt"/>
                  <a:cs typeface="Arial" panose="020B0604020202020204" pitchFamily="34" charset="0"/>
                </a:rPr>
                <a:t>Klik på ikonet i midten af boksen for at indsætte et billede, der passer til dit emne. </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Find VIVEs fotoarkiv her:</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M:\Designbibliotek\Foto</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Beskær billede</a:t>
              </a:r>
              <a:br>
                <a:rPr lang="da-DK" sz="1000" b="1" noProof="1">
                  <a:solidFill>
                    <a:schemeClr val="tx1"/>
                  </a:solidFill>
                  <a:latin typeface="+mn-lt"/>
                  <a:cs typeface="Arial" panose="020B0604020202020204" pitchFamily="34" charset="0"/>
                </a:rPr>
              </a:br>
              <a:r>
                <a:rPr lang="da-DK" sz="1000" b="1" noProof="1">
                  <a:solidFill>
                    <a:schemeClr val="tx1"/>
                  </a:solidFill>
                  <a:latin typeface="+mn-lt"/>
                  <a:cs typeface="Arial" panose="020B0604020202020204" pitchFamily="34" charset="0"/>
                </a:rPr>
                <a:t>1</a:t>
              </a:r>
              <a:r>
                <a:rPr lang="da-DK" sz="1000" noProof="1">
                  <a:solidFill>
                    <a:schemeClr val="tx1"/>
                  </a:solidFill>
                  <a:latin typeface="+mn-lt"/>
                  <a:cs typeface="Arial" panose="020B0604020202020204" pitchFamily="34" charset="0"/>
                </a:rPr>
                <a:t>. Klik Formatér </a:t>
              </a:r>
              <a:r>
                <a:rPr lang="da-DK" sz="1000" noProof="1">
                  <a:solidFill>
                    <a:schemeClr val="tx1"/>
                  </a:solidFill>
                  <a:latin typeface="+mn-lt"/>
                  <a:cs typeface="Arial" panose="020B0604020202020204" pitchFamily="34" charset="0"/>
                  <a:sym typeface="Wingdings" panose="05000000000000000000" pitchFamily="2" charset="2"/>
                </a:rPr>
                <a:t> </a:t>
              </a:r>
              <a:r>
                <a:rPr lang="da-DK" sz="1000" b="1" noProof="1">
                  <a:solidFill>
                    <a:schemeClr val="tx1"/>
                  </a:solidFill>
                  <a:latin typeface="+mn-lt"/>
                  <a:cs typeface="Arial" panose="020B0604020202020204" pitchFamily="34" charset="0"/>
                </a:rPr>
                <a:t>Beskær</a:t>
              </a:r>
              <a:r>
                <a:rPr lang="da-DK" sz="1000" noProof="1">
                  <a:solidFill>
                    <a:schemeClr val="tx1"/>
                  </a:solidFill>
                  <a:latin typeface="+mn-lt"/>
                  <a:cs typeface="Arial" panose="020B0604020202020204" pitchFamily="34" charset="0"/>
                </a:rPr>
                <a:t> for at ændre billedets udsnit</a:t>
              </a:r>
              <a:r>
                <a:rPr lang="da-DK" sz="1000" baseline="0" noProof="1">
                  <a:solidFill>
                    <a:schemeClr val="tx1"/>
                  </a:solidFill>
                  <a:latin typeface="+mn-lt"/>
                  <a:cs typeface="Arial" panose="020B0604020202020204" pitchFamily="34" charset="0"/>
                </a:rPr>
                <a:t> eller </a:t>
              </a:r>
              <a:r>
                <a:rPr lang="da-DK" sz="1000" noProof="1">
                  <a:solidFill>
                    <a:schemeClr val="tx1"/>
                  </a:solidFill>
                  <a:latin typeface="+mn-lt"/>
                  <a:cs typeface="Arial" panose="020B0604020202020204" pitchFamily="34" charset="0"/>
                </a:rPr>
                <a:t>størrelse.</a:t>
              </a:r>
            </a:p>
            <a:p>
              <a:pPr eaLnBrk="1" hangingPunct="1">
                <a:lnSpc>
                  <a:spcPct val="90000"/>
                </a:lnSpc>
                <a:spcAft>
                  <a:spcPts val="300"/>
                </a:spcAft>
                <a:defRPr/>
              </a:pP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Skalér billede</a:t>
              </a:r>
            </a:p>
            <a:p>
              <a:pPr eaLnBrk="1" hangingPunct="1">
                <a:lnSpc>
                  <a:spcPct val="90000"/>
                </a:lnSpc>
                <a:spcAft>
                  <a:spcPts val="300"/>
                </a:spcAft>
                <a:defRPr/>
              </a:pPr>
              <a:r>
                <a:rPr lang="da-DK" sz="1000" noProof="1">
                  <a:solidFill>
                    <a:schemeClr val="tx1"/>
                  </a:solidFill>
                  <a:latin typeface="+mn-lt"/>
                  <a:cs typeface="Arial" panose="020B0604020202020204" pitchFamily="34" charset="0"/>
                </a:rPr>
                <a:t>Hold </a:t>
              </a:r>
              <a:r>
                <a:rPr lang="da-DK" sz="1000" b="1" noProof="1">
                  <a:solidFill>
                    <a:schemeClr val="tx1"/>
                  </a:solidFill>
                  <a:latin typeface="+mn-lt"/>
                  <a:cs typeface="Arial" panose="020B0604020202020204" pitchFamily="34" charset="0"/>
                </a:rPr>
                <a:t>SHIFT</a:t>
              </a:r>
              <a:r>
                <a:rPr lang="da-DK" sz="1000" noProof="1">
                  <a:solidFill>
                    <a:schemeClr val="tx1"/>
                  </a:solidFill>
                  <a:latin typeface="+mn-lt"/>
                  <a:cs typeface="Arial" panose="020B0604020202020204" pitchFamily="34" charset="0"/>
                </a:rPr>
                <a:t>-knappen nede, mens du trækker i billedets hjørner. Så bevarer</a:t>
              </a:r>
              <a:r>
                <a:rPr lang="da-DK" sz="1000" baseline="0" noProof="1">
                  <a:solidFill>
                    <a:schemeClr val="tx1"/>
                  </a:solidFill>
                  <a:latin typeface="+mn-lt"/>
                  <a:cs typeface="Arial" panose="020B0604020202020204" pitchFamily="34" charset="0"/>
                </a:rPr>
                <a:t> du proportionerne i billedet.</a:t>
              </a:r>
              <a:endParaRPr lang="da-DK" sz="100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1" noProof="1">
                <a:solidFill>
                  <a:schemeClr val="tx1"/>
                </a:solidFill>
                <a:latin typeface="+mn-lt"/>
                <a:cs typeface="Arial" panose="020B0604020202020204" pitchFamily="34" charset="0"/>
              </a:endParaRPr>
            </a:p>
            <a:p>
              <a:pPr eaLnBrk="1" hangingPunct="1">
                <a:lnSpc>
                  <a:spcPct val="90000"/>
                </a:lnSpc>
                <a:spcAft>
                  <a:spcPts val="300"/>
                </a:spcAft>
                <a:defRPr/>
              </a:pPr>
              <a:r>
                <a:rPr lang="da-DK" sz="1000" b="1" noProof="1">
                  <a:solidFill>
                    <a:schemeClr val="tx1"/>
                  </a:solidFill>
                  <a:latin typeface="+mn-lt"/>
                  <a:cs typeface="Arial" panose="020B0604020202020204" pitchFamily="34" charset="0"/>
                </a:rPr>
                <a:t>Tip: </a:t>
              </a:r>
              <a:r>
                <a:rPr lang="da-DK" sz="1000" noProof="1">
                  <a:solidFill>
                    <a:schemeClr val="tx1"/>
                  </a:solidFill>
                  <a:latin typeface="+mn-lt"/>
                  <a:cs typeface="Arial" panose="020B0604020202020204" pitchFamily="34" charset="0"/>
                </a:rPr>
                <a:t>Hvis du sletter billedet og indsætter et nyt, kan billedet lægge sig foran tekst og grafik. Hvis dette sker, skal du vælge billedet, højreklikke og vælge </a:t>
              </a:r>
              <a:r>
                <a:rPr lang="da-DK" sz="1000" b="1" noProof="1">
                  <a:solidFill>
                    <a:schemeClr val="tx1"/>
                  </a:solidFill>
                  <a:latin typeface="+mn-lt"/>
                  <a:cs typeface="Arial" panose="020B0604020202020204" pitchFamily="34" charset="0"/>
                </a:rPr>
                <a:t>Placer bagerst</a:t>
              </a:r>
            </a:p>
            <a:p>
              <a:pPr eaLnBrk="1" hangingPunct="1">
                <a:lnSpc>
                  <a:spcPct val="90000"/>
                </a:lnSpc>
                <a:spcAft>
                  <a:spcPts val="300"/>
                </a:spcAft>
                <a:defRPr/>
              </a:pPr>
              <a:endParaRPr lang="da-DK" sz="1000" b="0" noProof="1">
                <a:solidFill>
                  <a:schemeClr val="tx1"/>
                </a:solidFill>
                <a:latin typeface="+mn-lt"/>
                <a:cs typeface="Arial" panose="020B0604020202020204" pitchFamily="34" charset="0"/>
              </a:endParaRPr>
            </a:p>
            <a:p>
              <a:pPr eaLnBrk="1" hangingPunct="1">
                <a:lnSpc>
                  <a:spcPct val="90000"/>
                </a:lnSpc>
                <a:spcAft>
                  <a:spcPts val="300"/>
                </a:spcAft>
                <a:defRPr/>
              </a:pPr>
              <a:endParaRPr lang="da-DK" sz="1000" b="0" noProof="1">
                <a:solidFill>
                  <a:schemeClr val="bg1"/>
                </a:solidFill>
                <a:latin typeface="+mn-lt"/>
                <a:cs typeface="Arial" panose="020B0604020202020204" pitchFamily="34" charset="0"/>
              </a:endParaRPr>
            </a:p>
          </p:txBody>
        </p:sp>
        <p:pic>
          <p:nvPicPr>
            <p:cNvPr id="26" name="Billede 25">
              <a:extLst>
                <a:ext uri="{FF2B5EF4-FFF2-40B4-BE49-F238E27FC236}">
                  <a16:creationId xmlns:a16="http://schemas.microsoft.com/office/drawing/2014/main" id="{58349D72-5C1D-0C7A-E004-CDACE43F5168}"/>
                </a:ext>
              </a:extLst>
            </p:cNvPr>
            <p:cNvPicPr>
              <a:picLocks noChangeAspect="1"/>
            </p:cNvPicPr>
            <p:nvPr userDrawn="1"/>
          </p:nvPicPr>
          <p:blipFill>
            <a:blip r:embed="rId2"/>
            <a:stretch>
              <a:fillRect/>
            </a:stretch>
          </p:blipFill>
          <p:spPr>
            <a:xfrm>
              <a:off x="-472805" y="246646"/>
              <a:ext cx="360000" cy="385115"/>
            </a:xfrm>
            <a:prstGeom prst="rect">
              <a:avLst/>
            </a:prstGeom>
          </p:spPr>
        </p:pic>
        <p:pic>
          <p:nvPicPr>
            <p:cNvPr id="27" name="Billede 36">
              <a:extLst>
                <a:ext uri="{FF2B5EF4-FFF2-40B4-BE49-F238E27FC236}">
                  <a16:creationId xmlns:a16="http://schemas.microsoft.com/office/drawing/2014/main" id="{6B5E6D29-0281-12EF-5197-FDAB1E9F3C83}"/>
                </a:ext>
              </a:extLst>
            </p:cNvPr>
            <p:cNvPicPr>
              <a:picLocks noChangeAspect="1"/>
            </p:cNvPicPr>
            <p:nvPr userDrawn="1"/>
          </p:nvPicPr>
          <p:blipFill>
            <a:blip r:embed="rId3"/>
            <a:stretch>
              <a:fillRect/>
            </a:stretch>
          </p:blipFill>
          <p:spPr>
            <a:xfrm>
              <a:off x="-472805" y="1125489"/>
              <a:ext cx="360000" cy="343255"/>
            </a:xfrm>
            <a:prstGeom prst="rect">
              <a:avLst/>
            </a:prstGeom>
          </p:spPr>
        </p:pic>
        <p:pic>
          <p:nvPicPr>
            <p:cNvPr id="28" name="Billede 37">
              <a:extLst>
                <a:ext uri="{FF2B5EF4-FFF2-40B4-BE49-F238E27FC236}">
                  <a16:creationId xmlns:a16="http://schemas.microsoft.com/office/drawing/2014/main" id="{37C97A0F-3755-C3B4-075E-6B3182572951}"/>
                </a:ext>
              </a:extLst>
            </p:cNvPr>
            <p:cNvPicPr>
              <a:picLocks noChangeAspect="1"/>
            </p:cNvPicPr>
            <p:nvPr userDrawn="1"/>
          </p:nvPicPr>
          <p:blipFill>
            <a:blip r:embed="rId4"/>
            <a:stretch>
              <a:fillRect/>
            </a:stretch>
          </p:blipFill>
          <p:spPr>
            <a:xfrm>
              <a:off x="-472805" y="1893415"/>
              <a:ext cx="360000" cy="369231"/>
            </a:xfrm>
            <a:prstGeom prst="rect">
              <a:avLst/>
            </a:prstGeom>
          </p:spPr>
        </p:pic>
      </p:grpSp>
    </p:spTree>
    <p:extLst>
      <p:ext uri="{BB962C8B-B14F-4D97-AF65-F5344CB8AC3E}">
        <p14:creationId xmlns:p14="http://schemas.microsoft.com/office/powerpoint/2010/main" val="1936893893"/>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el, tekst og diagram højre">
    <p:spTree>
      <p:nvGrpSpPr>
        <p:cNvPr id="1" name=""/>
        <p:cNvGrpSpPr/>
        <p:nvPr/>
      </p:nvGrpSpPr>
      <p:grpSpPr>
        <a:xfrm>
          <a:off x="0" y="0"/>
          <a:ext cx="0" cy="0"/>
          <a:chOff x="0" y="0"/>
          <a:chExt cx="0" cy="0"/>
        </a:xfrm>
      </p:grpSpPr>
      <p:sp>
        <p:nvSpPr>
          <p:cNvPr id="4"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6439946" y="655200"/>
            <a:ext cx="5037680" cy="5194800"/>
          </a:xfrm>
          <a:prstGeom prst="rect">
            <a:avLst/>
          </a:prstGeom>
        </p:spPr>
        <p:txBody>
          <a:bodyPr anchor="t" anchorCtr="0"/>
          <a:lstStyle>
            <a:lvl1pPr marL="0" indent="0">
              <a:buNone/>
              <a:defRPr>
                <a:solidFill>
                  <a:srgbClr val="000000"/>
                </a:solidFill>
                <a:latin typeface="Segoe UI" panose="020B0502040204020203" pitchFamily="34" charset="0"/>
                <a:cs typeface="Segoe UI" panose="020B0502040204020203" pitchFamily="34" charset="0"/>
              </a:defRPr>
            </a:lvl1pPr>
          </a:lstStyle>
          <a:p>
            <a:r>
              <a:rPr lang="da-DK"/>
              <a:t>Klik på ikonet for at tilføje et diagram</a:t>
            </a:r>
            <a:endParaRPr lang="da-DK" dirty="0"/>
          </a:p>
        </p:txBody>
      </p:sp>
      <p:sp>
        <p:nvSpPr>
          <p:cNvPr id="6" name="Pladsholder til tekst 2">
            <a:extLst>
              <a:ext uri="{FF2B5EF4-FFF2-40B4-BE49-F238E27FC236}">
                <a16:creationId xmlns:a16="http://schemas.microsoft.com/office/drawing/2014/main" id="{603E00D8-5F1B-924E-87D4-4FF40B64737E}"/>
              </a:ext>
            </a:extLst>
          </p:cNvPr>
          <p:cNvSpPr>
            <a:spLocks noGrp="1"/>
          </p:cNvSpPr>
          <p:nvPr>
            <p:ph type="body" sz="quarter" idx="11" hasCustomPrompt="1"/>
          </p:nvPr>
        </p:nvSpPr>
        <p:spPr>
          <a:xfrm>
            <a:off x="722424" y="1566000"/>
            <a:ext cx="5019432"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Segoe UI" panose="020B0502040204020203" pitchFamily="34" charset="0"/>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3" name="Pladsholder til tekst 2">
            <a:extLst>
              <a:ext uri="{FF2B5EF4-FFF2-40B4-BE49-F238E27FC236}">
                <a16:creationId xmlns:a16="http://schemas.microsoft.com/office/drawing/2014/main" id="{6C8229BD-D607-FAF6-95FB-8206FCA21405}"/>
              </a:ext>
            </a:extLst>
          </p:cNvPr>
          <p:cNvSpPr>
            <a:spLocks noGrp="1"/>
          </p:cNvSpPr>
          <p:nvPr>
            <p:ph type="body" sz="quarter" idx="15" hasCustomPrompt="1"/>
          </p:nvPr>
        </p:nvSpPr>
        <p:spPr>
          <a:xfrm>
            <a:off x="732167" y="655200"/>
            <a:ext cx="5009689" cy="590753"/>
          </a:xfrm>
          <a:prstGeom prst="rect">
            <a:avLst/>
          </a:prstGeom>
        </p:spPr>
        <p:txBody>
          <a:bodyPr anchor="t">
            <a:noAutofit/>
          </a:bodyPr>
          <a:lstStyle>
            <a:lvl1pPr marL="0" indent="0">
              <a:lnSpc>
                <a:spcPct val="100000"/>
              </a:lnSpc>
              <a:buFontTx/>
              <a:buNone/>
              <a:defRPr sz="3300" b="1">
                <a:solidFill>
                  <a:srgbClr val="000000"/>
                </a:solidFill>
                <a:latin typeface="+mj-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Overskrift</a:t>
            </a:r>
          </a:p>
        </p:txBody>
      </p:sp>
      <p:sp>
        <p:nvSpPr>
          <p:cNvPr id="2" name="Pladsholder til tekst 5">
            <a:extLst>
              <a:ext uri="{FF2B5EF4-FFF2-40B4-BE49-F238E27FC236}">
                <a16:creationId xmlns:a16="http://schemas.microsoft.com/office/drawing/2014/main" id="{5097EE91-DCF5-CC16-3E5D-53CDCAE35BA3}"/>
              </a:ext>
            </a:extLst>
          </p:cNvPr>
          <p:cNvSpPr>
            <a:spLocks noGrp="1"/>
          </p:cNvSpPr>
          <p:nvPr>
            <p:ph type="body" sz="quarter" idx="17"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5" name="Pladsholder til slidenummer 4">
            <a:extLst>
              <a:ext uri="{FF2B5EF4-FFF2-40B4-BE49-F238E27FC236}">
                <a16:creationId xmlns:a16="http://schemas.microsoft.com/office/drawing/2014/main" id="{1D7A0758-4CA3-427F-9734-6673642D8650}"/>
              </a:ext>
            </a:extLst>
          </p:cNvPr>
          <p:cNvSpPr>
            <a:spLocks noGrp="1"/>
          </p:cNvSpPr>
          <p:nvPr>
            <p:ph type="sldNum" sz="quarter" idx="18"/>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247516633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el, tekst og diagram venstre">
    <p:spTree>
      <p:nvGrpSpPr>
        <p:cNvPr id="1" name=""/>
        <p:cNvGrpSpPr/>
        <p:nvPr/>
      </p:nvGrpSpPr>
      <p:grpSpPr>
        <a:xfrm>
          <a:off x="0" y="0"/>
          <a:ext cx="0" cy="0"/>
          <a:chOff x="0" y="0"/>
          <a:chExt cx="0" cy="0"/>
        </a:xfrm>
      </p:grpSpPr>
      <p:sp>
        <p:nvSpPr>
          <p:cNvPr id="4" name="Pladsholder til diagram 2">
            <a:extLst>
              <a:ext uri="{FF2B5EF4-FFF2-40B4-BE49-F238E27FC236}">
                <a16:creationId xmlns:a16="http://schemas.microsoft.com/office/drawing/2014/main" id="{6D19D23E-E365-DD47-8C2E-349616675CC8}"/>
              </a:ext>
            </a:extLst>
          </p:cNvPr>
          <p:cNvSpPr>
            <a:spLocks noGrp="1"/>
          </p:cNvSpPr>
          <p:nvPr>
            <p:ph type="chart" sz="quarter" idx="16"/>
          </p:nvPr>
        </p:nvSpPr>
        <p:spPr>
          <a:xfrm>
            <a:off x="723226" y="655609"/>
            <a:ext cx="5018630" cy="5194800"/>
          </a:xfrm>
          <a:prstGeom prst="rect">
            <a:avLst/>
          </a:prstGeom>
        </p:spPr>
        <p:txBody>
          <a:bodyPr anchor="t" anchorCtr="0"/>
          <a:lstStyle>
            <a:lvl1pPr marL="0" indent="0">
              <a:buNone/>
              <a:defRPr>
                <a:solidFill>
                  <a:srgbClr val="000000"/>
                </a:solidFill>
                <a:latin typeface="+mn-lt"/>
                <a:cs typeface="Segoe UI" panose="020B0502040204020203" pitchFamily="34" charset="0"/>
              </a:defRPr>
            </a:lvl1pPr>
          </a:lstStyle>
          <a:p>
            <a:r>
              <a:rPr lang="da-DK"/>
              <a:t>Klik på ikonet for at tilføje et diagram</a:t>
            </a:r>
            <a:endParaRPr lang="da-DK" dirty="0"/>
          </a:p>
        </p:txBody>
      </p:sp>
      <p:sp>
        <p:nvSpPr>
          <p:cNvPr id="9" name="Pladsholder til tekst 2">
            <a:extLst>
              <a:ext uri="{FF2B5EF4-FFF2-40B4-BE49-F238E27FC236}">
                <a16:creationId xmlns:a16="http://schemas.microsoft.com/office/drawing/2014/main" id="{603E00D8-5F1B-924E-87D4-4FF40B64737E}"/>
              </a:ext>
            </a:extLst>
          </p:cNvPr>
          <p:cNvSpPr>
            <a:spLocks noGrp="1"/>
          </p:cNvSpPr>
          <p:nvPr>
            <p:ph type="body" sz="quarter" idx="17" hasCustomPrompt="1"/>
          </p:nvPr>
        </p:nvSpPr>
        <p:spPr>
          <a:xfrm>
            <a:off x="6439946" y="1566000"/>
            <a:ext cx="5019432" cy="4284000"/>
          </a:xfrm>
          <a:prstGeom prst="rect">
            <a:avLst/>
          </a:prstGeom>
        </p:spPr>
        <p:txBody>
          <a:bodyPr lIns="0" tIns="0" rIns="0" numCol="1" spcCol="684000" anchor="t">
            <a:noAutofit/>
          </a:bodyPr>
          <a:lstStyle>
            <a:lvl1pPr marL="0" indent="0">
              <a:lnSpc>
                <a:spcPct val="100000"/>
              </a:lnSpc>
              <a:buNone/>
              <a:defRPr sz="1800" b="0" spc="0">
                <a:solidFill>
                  <a:srgbClr val="000000"/>
                </a:solidFill>
                <a:latin typeface="+mn-lt"/>
                <a:cs typeface="Segoe UI" panose="020B0502040204020203" pitchFamily="34" charset="0"/>
              </a:defRPr>
            </a:lvl1pPr>
            <a:lvl2pPr marL="317500" indent="0">
              <a:lnSpc>
                <a:spcPct val="100000"/>
              </a:lnSpc>
              <a:buNone/>
              <a:defRPr sz="1800" b="0" spc="0">
                <a:latin typeface="+mn-lt"/>
              </a:defRPr>
            </a:lvl2pPr>
            <a:lvl3pPr marL="635000" indent="0">
              <a:lnSpc>
                <a:spcPct val="100000"/>
              </a:lnSpc>
              <a:buNone/>
              <a:defRPr sz="1800" b="0" spc="0">
                <a:latin typeface="+mn-lt"/>
              </a:defRPr>
            </a:lvl3pPr>
            <a:lvl4pPr marL="952500" indent="0">
              <a:lnSpc>
                <a:spcPct val="100000"/>
              </a:lnSpc>
              <a:buNone/>
              <a:defRPr sz="1800" spc="0"/>
            </a:lvl4pPr>
            <a:lvl5pPr marL="1270000" indent="0">
              <a:lnSpc>
                <a:spcPct val="100000"/>
              </a:lnSpc>
              <a:buNone/>
              <a:defRPr sz="1800" spc="0"/>
            </a:lvl5pPr>
          </a:lstStyle>
          <a:p>
            <a:pPr lvl="0"/>
            <a:r>
              <a:rPr lang="da-DK" noProof="0" dirty="0"/>
              <a:t>Tekst</a:t>
            </a:r>
          </a:p>
        </p:txBody>
      </p:sp>
      <p:sp>
        <p:nvSpPr>
          <p:cNvPr id="2" name="Pladsholder til tekst 2">
            <a:extLst>
              <a:ext uri="{FF2B5EF4-FFF2-40B4-BE49-F238E27FC236}">
                <a16:creationId xmlns:a16="http://schemas.microsoft.com/office/drawing/2014/main" id="{374B2F4F-CF7C-1BE3-E396-E1E05E810317}"/>
              </a:ext>
            </a:extLst>
          </p:cNvPr>
          <p:cNvSpPr>
            <a:spLocks noGrp="1"/>
          </p:cNvSpPr>
          <p:nvPr>
            <p:ph type="body" sz="quarter" idx="15" hasCustomPrompt="1"/>
          </p:nvPr>
        </p:nvSpPr>
        <p:spPr>
          <a:xfrm>
            <a:off x="6439946" y="655609"/>
            <a:ext cx="5009689" cy="590753"/>
          </a:xfrm>
          <a:prstGeom prst="rect">
            <a:avLst/>
          </a:prstGeom>
        </p:spPr>
        <p:txBody>
          <a:bodyPr anchor="t">
            <a:noAutofit/>
          </a:bodyPr>
          <a:lstStyle>
            <a:lvl1pPr marL="0" indent="0">
              <a:lnSpc>
                <a:spcPct val="100000"/>
              </a:lnSpc>
              <a:buFontTx/>
              <a:buNone/>
              <a:defRPr sz="3300" b="1">
                <a:solidFill>
                  <a:srgbClr val="000000"/>
                </a:solidFill>
                <a:latin typeface="+mj-lt"/>
                <a:cs typeface="Segoe UI" panose="020B0502040204020203" pitchFamily="34" charset="0"/>
              </a:defRPr>
            </a:lvl1pPr>
            <a:lvl2pPr marL="317500" indent="0">
              <a:lnSpc>
                <a:spcPct val="100000"/>
              </a:lnSpc>
              <a:buFontTx/>
              <a:buNone/>
              <a:defRPr sz="1800">
                <a:solidFill>
                  <a:srgbClr val="FFFFFF"/>
                </a:solidFill>
              </a:defRPr>
            </a:lvl2pPr>
            <a:lvl3pPr marL="635000" indent="0">
              <a:lnSpc>
                <a:spcPct val="100000"/>
              </a:lnSpc>
              <a:buFontTx/>
              <a:buNone/>
              <a:defRPr sz="1800">
                <a:solidFill>
                  <a:srgbClr val="FFFFFF"/>
                </a:solidFill>
              </a:defRPr>
            </a:lvl3pPr>
            <a:lvl4pPr marL="952500" indent="0">
              <a:lnSpc>
                <a:spcPct val="100000"/>
              </a:lnSpc>
              <a:buFontTx/>
              <a:buNone/>
              <a:defRPr sz="1800">
                <a:solidFill>
                  <a:srgbClr val="FFFFFF"/>
                </a:solidFill>
              </a:defRPr>
            </a:lvl4pPr>
            <a:lvl5pPr marL="1270000" indent="0">
              <a:lnSpc>
                <a:spcPct val="100000"/>
              </a:lnSpc>
              <a:buFontTx/>
              <a:buNone/>
              <a:defRPr sz="1800">
                <a:solidFill>
                  <a:srgbClr val="FFFFFF"/>
                </a:solidFill>
              </a:defRPr>
            </a:lvl5pPr>
          </a:lstStyle>
          <a:p>
            <a:pPr lvl="0"/>
            <a:r>
              <a:rPr lang="da-DK" noProof="0" dirty="0"/>
              <a:t>Overskrift</a:t>
            </a:r>
          </a:p>
        </p:txBody>
      </p:sp>
      <p:sp>
        <p:nvSpPr>
          <p:cNvPr id="5" name="Pladsholder til tekst 5">
            <a:extLst>
              <a:ext uri="{FF2B5EF4-FFF2-40B4-BE49-F238E27FC236}">
                <a16:creationId xmlns:a16="http://schemas.microsoft.com/office/drawing/2014/main" id="{05B494B4-019A-80D7-D28B-6F738551E873}"/>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3" name="Pladsholder til slidenummer 2">
            <a:extLst>
              <a:ext uri="{FF2B5EF4-FFF2-40B4-BE49-F238E27FC236}">
                <a16:creationId xmlns:a16="http://schemas.microsoft.com/office/drawing/2014/main" id="{84B866A3-4A4F-4CFD-8301-AEBB326C7E00}"/>
              </a:ext>
            </a:extLst>
          </p:cNvPr>
          <p:cNvSpPr>
            <a:spLocks noGrp="1"/>
          </p:cNvSpPr>
          <p:nvPr>
            <p:ph type="sldNum" sz="quarter" idx="18"/>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914805373"/>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el og video">
    <p:spTree>
      <p:nvGrpSpPr>
        <p:cNvPr id="1" name=""/>
        <p:cNvGrpSpPr/>
        <p:nvPr/>
      </p:nvGrpSpPr>
      <p:grpSpPr>
        <a:xfrm>
          <a:off x="0" y="0"/>
          <a:ext cx="0" cy="0"/>
          <a:chOff x="0" y="0"/>
          <a:chExt cx="0" cy="0"/>
        </a:xfrm>
      </p:grpSpPr>
      <p:sp>
        <p:nvSpPr>
          <p:cNvPr id="7" name="Pladsholder til medieklip 4">
            <a:extLst>
              <a:ext uri="{FF2B5EF4-FFF2-40B4-BE49-F238E27FC236}">
                <a16:creationId xmlns:a16="http://schemas.microsoft.com/office/drawing/2014/main" id="{7C2E937C-1254-8E89-5611-771A8B8FD5B9}"/>
              </a:ext>
            </a:extLst>
          </p:cNvPr>
          <p:cNvSpPr>
            <a:spLocks noGrp="1"/>
          </p:cNvSpPr>
          <p:nvPr>
            <p:ph type="media" sz="quarter" idx="11"/>
          </p:nvPr>
        </p:nvSpPr>
        <p:spPr>
          <a:xfrm>
            <a:off x="732167" y="1566000"/>
            <a:ext cx="10735934" cy="4283765"/>
          </a:xfrm>
          <a:prstGeom prst="rect">
            <a:avLst/>
          </a:prstGeom>
        </p:spPr>
        <p:txBody>
          <a:bodyPr/>
          <a:lstStyle>
            <a:lvl1pPr marL="0" indent="0">
              <a:buFontTx/>
              <a:buNone/>
              <a:defRPr>
                <a:solidFill>
                  <a:srgbClr val="000000"/>
                </a:solidFill>
                <a:latin typeface="+mn-lt"/>
                <a:cs typeface="Segoe UI" panose="020B0502040204020203" pitchFamily="34" charset="0"/>
              </a:defRPr>
            </a:lvl1pPr>
          </a:lstStyle>
          <a:p>
            <a:r>
              <a:rPr lang="da-DK"/>
              <a:t>Klik på ikonet for at tilføje et medie</a:t>
            </a:r>
            <a:endParaRPr lang="en-GB" dirty="0"/>
          </a:p>
        </p:txBody>
      </p:sp>
      <p:sp>
        <p:nvSpPr>
          <p:cNvPr id="2" name="Titel 1">
            <a:extLst>
              <a:ext uri="{FF2B5EF4-FFF2-40B4-BE49-F238E27FC236}">
                <a16:creationId xmlns:a16="http://schemas.microsoft.com/office/drawing/2014/main" id="{42F42E23-436C-86B5-12F0-52FC0B2BDA5A}"/>
              </a:ext>
            </a:extLst>
          </p:cNvPr>
          <p:cNvSpPr>
            <a:spLocks noGrp="1"/>
          </p:cNvSpPr>
          <p:nvPr>
            <p:ph type="title" hasCustomPrompt="1"/>
          </p:nvPr>
        </p:nvSpPr>
        <p:spPr>
          <a:xfrm>
            <a:off x="716400" y="655609"/>
            <a:ext cx="10761784" cy="576843"/>
          </a:xfrm>
          <a:prstGeom prst="rect">
            <a:avLst/>
          </a:prstGeom>
        </p:spPr>
        <p:txBody>
          <a:bodyPr/>
          <a:lstStyle>
            <a:lvl1pPr>
              <a:defRPr/>
            </a:lvl1pPr>
          </a:lstStyle>
          <a:p>
            <a:r>
              <a:rPr lang="da-DK" dirty="0"/>
              <a:t>Overskrift video</a:t>
            </a:r>
            <a:endParaRPr lang="en-GB" dirty="0"/>
          </a:p>
        </p:txBody>
      </p:sp>
      <p:sp>
        <p:nvSpPr>
          <p:cNvPr id="4" name="Pladsholder til tekst 5">
            <a:extLst>
              <a:ext uri="{FF2B5EF4-FFF2-40B4-BE49-F238E27FC236}">
                <a16:creationId xmlns:a16="http://schemas.microsoft.com/office/drawing/2014/main" id="{262FFB61-0B3A-7F15-1DA0-703B80C44CCF}"/>
              </a:ext>
            </a:extLst>
          </p:cNvPr>
          <p:cNvSpPr>
            <a:spLocks noGrp="1"/>
          </p:cNvSpPr>
          <p:nvPr>
            <p:ph type="body" sz="quarter" idx="12"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Tree>
    <p:extLst>
      <p:ext uri="{BB962C8B-B14F-4D97-AF65-F5344CB8AC3E}">
        <p14:creationId xmlns:p14="http://schemas.microsoft.com/office/powerpoint/2010/main" val="3074091851"/>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el, to tekstfelter">
    <p:spTree>
      <p:nvGrpSpPr>
        <p:cNvPr id="1" name=""/>
        <p:cNvGrpSpPr/>
        <p:nvPr/>
      </p:nvGrpSpPr>
      <p:grpSpPr>
        <a:xfrm>
          <a:off x="0" y="0"/>
          <a:ext cx="0" cy="0"/>
          <a:chOff x="0" y="0"/>
          <a:chExt cx="0" cy="0"/>
        </a:xfrm>
      </p:grpSpPr>
      <p:sp>
        <p:nvSpPr>
          <p:cNvPr id="5" name="Pladsholder til tekst 2">
            <a:extLst>
              <a:ext uri="{FF2B5EF4-FFF2-40B4-BE49-F238E27FC236}">
                <a16:creationId xmlns:a16="http://schemas.microsoft.com/office/drawing/2014/main" id="{5A10D5FA-E346-67ED-328D-AE1603A7F620}"/>
              </a:ext>
            </a:extLst>
          </p:cNvPr>
          <p:cNvSpPr>
            <a:spLocks noGrp="1"/>
          </p:cNvSpPr>
          <p:nvPr>
            <p:ph type="body" sz="quarter" idx="12" hasCustomPrompt="1"/>
          </p:nvPr>
        </p:nvSpPr>
        <p:spPr>
          <a:xfrm>
            <a:off x="716400" y="1566000"/>
            <a:ext cx="5082480" cy="4284000"/>
          </a:xfrm>
          <a:prstGeom prst="rect">
            <a:avLst/>
          </a:prstGeom>
        </p:spPr>
        <p:txBody>
          <a:bodyPr anchor="t">
            <a:noAutofit/>
          </a:bodyPr>
          <a:lstStyle>
            <a:lvl1pPr marL="0" indent="0">
              <a:lnSpc>
                <a:spcPct val="100000"/>
              </a:lnSpc>
              <a:spcBef>
                <a:spcPts val="1000"/>
              </a:spcBef>
              <a:buClr>
                <a:schemeClr val="bg1"/>
              </a:buClr>
              <a:buSzPct val="110000"/>
              <a:buFontTx/>
              <a:buNone/>
              <a:defRPr sz="1800">
                <a:solidFill>
                  <a:srgbClr val="000000"/>
                </a:solidFill>
                <a:latin typeface="+mn-lt"/>
                <a:cs typeface="Segoe UI" panose="020B0502040204020203" pitchFamily="34" charset="0"/>
              </a:defRPr>
            </a:lvl1pPr>
            <a:lvl2pPr marL="317500" indent="0">
              <a:lnSpc>
                <a:spcPct val="100000"/>
              </a:lnSpc>
              <a:spcBef>
                <a:spcPts val="1000"/>
              </a:spcBef>
              <a:buClr>
                <a:schemeClr val="bg1"/>
              </a:buClr>
              <a:buSzPct val="110000"/>
              <a:buFontTx/>
              <a:buNone/>
              <a:defRPr sz="1800">
                <a:solidFill>
                  <a:srgbClr val="000000"/>
                </a:solidFill>
                <a:latin typeface="+mn-lt"/>
                <a:cs typeface="Segoe UI" panose="020B0502040204020203" pitchFamily="34" charset="0"/>
              </a:defRPr>
            </a:lvl2pPr>
            <a:lvl3pPr marL="920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p:txBody>
      </p:sp>
      <p:sp>
        <p:nvSpPr>
          <p:cNvPr id="6"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Pladsholder til tekst 5">
            <a:extLst>
              <a:ext uri="{FF2B5EF4-FFF2-40B4-BE49-F238E27FC236}">
                <a16:creationId xmlns:a16="http://schemas.microsoft.com/office/drawing/2014/main" id="{13F315CB-C4D1-8F01-A155-7B407C7C67F8}"/>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3" name="Pladsholder til tekst 2">
            <a:extLst>
              <a:ext uri="{FF2B5EF4-FFF2-40B4-BE49-F238E27FC236}">
                <a16:creationId xmlns:a16="http://schemas.microsoft.com/office/drawing/2014/main" id="{0FDBDDE3-6A5D-AA4E-FC74-9030E9C4AE99}"/>
              </a:ext>
            </a:extLst>
          </p:cNvPr>
          <p:cNvSpPr>
            <a:spLocks noGrp="1"/>
          </p:cNvSpPr>
          <p:nvPr>
            <p:ph type="body" sz="quarter" idx="13" hasCustomPrompt="1"/>
          </p:nvPr>
        </p:nvSpPr>
        <p:spPr>
          <a:xfrm>
            <a:off x="6366923" y="1566000"/>
            <a:ext cx="5082480" cy="4284000"/>
          </a:xfrm>
          <a:prstGeom prst="rect">
            <a:avLst/>
          </a:prstGeom>
        </p:spPr>
        <p:txBody>
          <a:bodyPr anchor="t">
            <a:noAutofit/>
          </a:bodyPr>
          <a:lstStyle>
            <a:lvl1pPr marL="0" indent="0">
              <a:lnSpc>
                <a:spcPct val="100000"/>
              </a:lnSpc>
              <a:spcBef>
                <a:spcPts val="1000"/>
              </a:spcBef>
              <a:buClr>
                <a:schemeClr val="bg1"/>
              </a:buClr>
              <a:buSzPct val="110000"/>
              <a:buFontTx/>
              <a:buNone/>
              <a:defRPr sz="1800">
                <a:solidFill>
                  <a:srgbClr val="000000"/>
                </a:solidFill>
                <a:latin typeface="+mn-lt"/>
                <a:cs typeface="Segoe UI" panose="020B0502040204020203" pitchFamily="34" charset="0"/>
              </a:defRPr>
            </a:lvl1pPr>
            <a:lvl2pPr marL="317500" indent="0">
              <a:lnSpc>
                <a:spcPct val="100000"/>
              </a:lnSpc>
              <a:spcBef>
                <a:spcPts val="1000"/>
              </a:spcBef>
              <a:buClr>
                <a:schemeClr val="bg1"/>
              </a:buClr>
              <a:buSzPct val="110000"/>
              <a:buFontTx/>
              <a:buNone/>
              <a:defRPr sz="1800">
                <a:solidFill>
                  <a:srgbClr val="000000"/>
                </a:solidFill>
                <a:latin typeface="+mn-lt"/>
                <a:cs typeface="Segoe UI" panose="020B0502040204020203" pitchFamily="34" charset="0"/>
              </a:defRPr>
            </a:lvl2pPr>
            <a:lvl3pPr marL="920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400">
                <a:solidFill>
                  <a:schemeClr val="tx1"/>
                </a:solidFill>
                <a:latin typeface="Segoe UI" panose="020B0502040204020203" pitchFamily="34" charset="0"/>
                <a:cs typeface="Segoe UI" panose="020B0502040204020203" pitchFamily="34" charset="0"/>
              </a:defRPr>
            </a:lvl3pPr>
            <a:lvl4pPr marL="12382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200">
                <a:solidFill>
                  <a:schemeClr val="tx1"/>
                </a:solidFill>
                <a:latin typeface="Segoe UI" panose="020B0502040204020203" pitchFamily="34" charset="0"/>
                <a:cs typeface="Segoe UI" panose="020B0502040204020203" pitchFamily="34" charset="0"/>
              </a:defRPr>
            </a:lvl4pPr>
            <a:lvl5pPr marL="1555750" indent="-285750">
              <a:lnSpc>
                <a:spcPct val="100000"/>
              </a:lnSpc>
              <a:spcBef>
                <a:spcPts val="1000"/>
              </a:spcBef>
              <a:buClr>
                <a:schemeClr val="bg1"/>
              </a:buClr>
              <a:buSzPct val="110000"/>
              <a:buFontTx/>
              <a:buBlip>
                <a:blip r:embed="rId2">
                  <a:extLst>
                    <a:ext uri="{96DAC541-7B7A-43D3-8B79-37D633B846F1}">
                      <asvg:svgBlip xmlns:asvg="http://schemas.microsoft.com/office/drawing/2016/SVG/main" r:embed="rId3"/>
                    </a:ext>
                  </a:extLst>
                </a:blip>
              </a:buBlip>
              <a:defRPr sz="1000">
                <a:solidFill>
                  <a:schemeClr val="tx1"/>
                </a:solidFill>
                <a:latin typeface="Segoe UI" panose="020B0502040204020203" pitchFamily="34" charset="0"/>
                <a:cs typeface="Segoe UI" panose="020B0502040204020203" pitchFamily="34" charset="0"/>
              </a:defRPr>
            </a:lvl5pPr>
          </a:lstStyle>
          <a:p>
            <a:pPr lvl="0"/>
            <a:r>
              <a:rPr lang="da-DK" dirty="0"/>
              <a:t>Tekst</a:t>
            </a:r>
          </a:p>
        </p:txBody>
      </p:sp>
      <p:sp>
        <p:nvSpPr>
          <p:cNvPr id="4" name="Pladsholder til slidenummer 3">
            <a:extLst>
              <a:ext uri="{FF2B5EF4-FFF2-40B4-BE49-F238E27FC236}">
                <a16:creationId xmlns:a16="http://schemas.microsoft.com/office/drawing/2014/main" id="{C8AF3D09-9497-482B-BB46-04EE6710EADE}"/>
              </a:ext>
            </a:extLst>
          </p:cNvPr>
          <p:cNvSpPr>
            <a:spLocks noGrp="1"/>
          </p:cNvSpPr>
          <p:nvPr>
            <p:ph type="sldNum" sz="quarter" idx="14"/>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1401470368"/>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med logo">
    <p:spTree>
      <p:nvGrpSpPr>
        <p:cNvPr id="1" name=""/>
        <p:cNvGrpSpPr/>
        <p:nvPr/>
      </p:nvGrpSpPr>
      <p:grpSpPr>
        <a:xfrm>
          <a:off x="0" y="0"/>
          <a:ext cx="0" cy="0"/>
          <a:chOff x="0" y="0"/>
          <a:chExt cx="0" cy="0"/>
        </a:xfrm>
      </p:grpSpPr>
      <p:sp>
        <p:nvSpPr>
          <p:cNvPr id="6"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Pladsholder til slidenummer 1">
            <a:extLst>
              <a:ext uri="{FF2B5EF4-FFF2-40B4-BE49-F238E27FC236}">
                <a16:creationId xmlns:a16="http://schemas.microsoft.com/office/drawing/2014/main" id="{EB7A14A7-52B7-42A2-AF1C-1F3E9CE4F2E5}"/>
              </a:ext>
            </a:extLst>
          </p:cNvPr>
          <p:cNvSpPr>
            <a:spLocks noGrp="1"/>
          </p:cNvSpPr>
          <p:nvPr>
            <p:ph type="sldNum" sz="quarter" idx="10"/>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601405140"/>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uden logo">
    <p:spTree>
      <p:nvGrpSpPr>
        <p:cNvPr id="1" name=""/>
        <p:cNvGrpSpPr/>
        <p:nvPr/>
      </p:nvGrpSpPr>
      <p:grpSpPr>
        <a:xfrm>
          <a:off x="0" y="0"/>
          <a:ext cx="0" cy="0"/>
          <a:chOff x="0" y="0"/>
          <a:chExt cx="0" cy="0"/>
        </a:xfrm>
      </p:grpSpPr>
      <p:sp>
        <p:nvSpPr>
          <p:cNvPr id="6" name="Shape 1032"/>
          <p:cNvSpPr>
            <a:spLocks noGrp="1"/>
          </p:cNvSpPr>
          <p:nvPr>
            <p:ph type="title" hasCustomPrompt="1"/>
          </p:nvPr>
        </p:nvSpPr>
        <p:spPr>
          <a:xfrm>
            <a:off x="716400" y="655609"/>
            <a:ext cx="10733003" cy="576843"/>
          </a:xfrm>
          <a:prstGeom prst="rect">
            <a:avLst/>
          </a:prstGeom>
        </p:spPr>
        <p:txBody>
          <a:bodyPr lIns="0" tIns="0" rIns="0" bIns="0" anchor="t">
            <a:noAutofit/>
          </a:bodyPr>
          <a:lstStyle>
            <a:lvl1pPr>
              <a:defRPr sz="3300" b="1" i="0">
                <a:solidFill>
                  <a:srgbClr val="000000"/>
                </a:solidFill>
                <a:latin typeface="+mj-lt"/>
                <a:ea typeface="Inter" panose="020B0502030000000004" pitchFamily="34" charset="0"/>
                <a:cs typeface="Segoe UI" panose="020B0502040204020203" pitchFamily="34" charset="0"/>
              </a:defRPr>
            </a:lvl1pPr>
          </a:lstStyle>
          <a:p>
            <a:r>
              <a:rPr lang="da-DK" noProof="0" dirty="0"/>
              <a:t>Overskrift	</a:t>
            </a:r>
          </a:p>
        </p:txBody>
      </p:sp>
      <p:sp>
        <p:nvSpPr>
          <p:cNvPr id="2" name="Rektangel 1">
            <a:extLst>
              <a:ext uri="{FF2B5EF4-FFF2-40B4-BE49-F238E27FC236}">
                <a16:creationId xmlns:a16="http://schemas.microsoft.com/office/drawing/2014/main" id="{9FDDD7F2-726F-1F75-89C4-6B854D7803C6}"/>
              </a:ext>
            </a:extLst>
          </p:cNvPr>
          <p:cNvSpPr/>
          <p:nvPr userDrawn="1"/>
        </p:nvSpPr>
        <p:spPr>
          <a:xfrm>
            <a:off x="10587789" y="5943600"/>
            <a:ext cx="1604211" cy="914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ladsholder til slidenummer 2">
            <a:extLst>
              <a:ext uri="{FF2B5EF4-FFF2-40B4-BE49-F238E27FC236}">
                <a16:creationId xmlns:a16="http://schemas.microsoft.com/office/drawing/2014/main" id="{D2EB1AB9-518F-4DC1-A022-B1E4A28103AD}"/>
              </a:ext>
            </a:extLst>
          </p:cNvPr>
          <p:cNvSpPr>
            <a:spLocks noGrp="1"/>
          </p:cNvSpPr>
          <p:nvPr>
            <p:ph type="sldNum" sz="quarter" idx="10"/>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1363549517"/>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el slide, rød">
    <p:bg>
      <p:bgPr>
        <a:solidFill>
          <a:srgbClr val="BF1D30"/>
        </a:solidFill>
        <a:effectLst/>
      </p:bgPr>
    </p:bg>
    <p:spTree>
      <p:nvGrpSpPr>
        <p:cNvPr id="1" name=""/>
        <p:cNvGrpSpPr/>
        <p:nvPr/>
      </p:nvGrpSpPr>
      <p:grpSpPr>
        <a:xfrm>
          <a:off x="0" y="0"/>
          <a:ext cx="0" cy="0"/>
          <a:chOff x="0" y="0"/>
          <a:chExt cx="0" cy="0"/>
        </a:xfrm>
      </p:grpSpPr>
      <p:sp>
        <p:nvSpPr>
          <p:cNvPr id="7"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6" y="3822141"/>
            <a:ext cx="9353551" cy="590833"/>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2" name="Titel 1"/>
          <p:cNvSpPr>
            <a:spLocks noGrp="1"/>
          </p:cNvSpPr>
          <p:nvPr>
            <p:ph type="title" hasCustomPrompt="1"/>
          </p:nvPr>
        </p:nvSpPr>
        <p:spPr>
          <a:xfrm>
            <a:off x="890587" y="1558131"/>
            <a:ext cx="9353551" cy="1728000"/>
          </a:xfrm>
          <a:prstGeom prst="rect">
            <a:avLst/>
          </a:prstGeom>
        </p:spPr>
        <p:txBody>
          <a:bodyPr anchor="b" anchorCtr="0"/>
          <a:lstStyle>
            <a:lvl1pPr>
              <a:defRPr sz="4800">
                <a:solidFill>
                  <a:srgbClr val="FFFFFF"/>
                </a:solidFill>
                <a:latin typeface="+mj-lt"/>
                <a:cs typeface="Segoe UI" panose="020B0502040204020203" pitchFamily="34" charset="0"/>
              </a:defRPr>
            </a:lvl1pPr>
          </a:lstStyle>
          <a:p>
            <a:r>
              <a:rPr lang="da-DK" dirty="0"/>
              <a:t>Titel</a:t>
            </a:r>
          </a:p>
        </p:txBody>
      </p:sp>
      <p:pic>
        <p:nvPicPr>
          <p:cNvPr id="3"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5" name="Pladsholder til tekst 4">
            <a:extLst>
              <a:ext uri="{FF2B5EF4-FFF2-40B4-BE49-F238E27FC236}">
                <a16:creationId xmlns:a16="http://schemas.microsoft.com/office/drawing/2014/main" id="{A574F64C-61AD-3B43-8649-415A9EFFE6D0}"/>
              </a:ext>
            </a:extLst>
          </p:cNvPr>
          <p:cNvSpPr>
            <a:spLocks noGrp="1"/>
          </p:cNvSpPr>
          <p:nvPr>
            <p:ph type="body" sz="quarter" idx="10" hasCustomPrompt="1"/>
          </p:nvPr>
        </p:nvSpPr>
        <p:spPr>
          <a:xfrm>
            <a:off x="890587" y="5567573"/>
            <a:ext cx="4635085" cy="613086"/>
          </a:xfrm>
          <a:prstGeom prst="rect">
            <a:avLst/>
          </a:prstGeom>
        </p:spPr>
        <p:txBody>
          <a:bodyPr anchor="b"/>
          <a:lstStyle>
            <a:lvl1pPr marL="0" indent="0">
              <a:buNone/>
              <a:defRPr sz="1400" baseline="0">
                <a:solidFill>
                  <a:srgbClr val="FFFFFF"/>
                </a:solidFill>
                <a:latin typeface="+mn-lt"/>
              </a:defRPr>
            </a:lvl1pPr>
          </a:lstStyle>
          <a:p>
            <a:r>
              <a:rPr lang="da-DK" dirty="0"/>
              <a:t>Navn, Sted, Dato</a:t>
            </a:r>
          </a:p>
        </p:txBody>
      </p:sp>
    </p:spTree>
    <p:extLst>
      <p:ext uri="{BB962C8B-B14F-4D97-AF65-F5344CB8AC3E}">
        <p14:creationId xmlns:p14="http://schemas.microsoft.com/office/powerpoint/2010/main" val="399295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el slide, blå">
    <p:bg>
      <p:bgPr>
        <a:solidFill>
          <a:srgbClr val="004F9B"/>
        </a:solidFill>
        <a:effectLst/>
      </p:bgPr>
    </p:bg>
    <p:spTree>
      <p:nvGrpSpPr>
        <p:cNvPr id="1" name=""/>
        <p:cNvGrpSpPr/>
        <p:nvPr/>
      </p:nvGrpSpPr>
      <p:grpSpPr>
        <a:xfrm>
          <a:off x="0" y="0"/>
          <a:ext cx="0" cy="0"/>
          <a:chOff x="0" y="0"/>
          <a:chExt cx="0" cy="0"/>
        </a:xfrm>
      </p:grpSpPr>
      <p:pic>
        <p:nvPicPr>
          <p:cNvPr id="5"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6"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6" y="3822141"/>
            <a:ext cx="9353551" cy="725145"/>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9" name="Titel 1"/>
          <p:cNvSpPr>
            <a:spLocks noGrp="1"/>
          </p:cNvSpPr>
          <p:nvPr>
            <p:ph type="title" hasCustomPrompt="1"/>
          </p:nvPr>
        </p:nvSpPr>
        <p:spPr>
          <a:xfrm>
            <a:off x="890587" y="1558131"/>
            <a:ext cx="9353551" cy="1728000"/>
          </a:xfrm>
          <a:prstGeom prst="rect">
            <a:avLst/>
          </a:prstGeom>
        </p:spPr>
        <p:txBody>
          <a:bodyPr anchor="b" anchorCtr="0"/>
          <a:lstStyle>
            <a:lvl1pPr>
              <a:defRPr sz="4800">
                <a:solidFill>
                  <a:srgbClr val="FFFFFF"/>
                </a:solidFill>
                <a:latin typeface="+mj-lt"/>
                <a:cs typeface="Segoe UI" panose="020B0502040204020203" pitchFamily="34" charset="0"/>
              </a:defRPr>
            </a:lvl1pPr>
          </a:lstStyle>
          <a:p>
            <a:r>
              <a:rPr lang="da-DK" dirty="0"/>
              <a:t>Titel</a:t>
            </a:r>
          </a:p>
        </p:txBody>
      </p:sp>
      <p:sp>
        <p:nvSpPr>
          <p:cNvPr id="2" name="Pladsholder til tekst 4">
            <a:extLst>
              <a:ext uri="{FF2B5EF4-FFF2-40B4-BE49-F238E27FC236}">
                <a16:creationId xmlns:a16="http://schemas.microsoft.com/office/drawing/2014/main" id="{0E190D5C-5E08-9E3A-E304-236B75C7DC33}"/>
              </a:ext>
            </a:extLst>
          </p:cNvPr>
          <p:cNvSpPr>
            <a:spLocks noGrp="1"/>
          </p:cNvSpPr>
          <p:nvPr>
            <p:ph type="body" sz="quarter" idx="10" hasCustomPrompt="1"/>
          </p:nvPr>
        </p:nvSpPr>
        <p:spPr>
          <a:xfrm>
            <a:off x="890587" y="5567573"/>
            <a:ext cx="4635085" cy="613086"/>
          </a:xfrm>
          <a:prstGeom prst="rect">
            <a:avLst/>
          </a:prstGeom>
        </p:spPr>
        <p:txBody>
          <a:bodyPr anchor="b"/>
          <a:lstStyle>
            <a:lvl1pPr marL="0" indent="0">
              <a:buNone/>
              <a:defRPr sz="1400" baseline="0">
                <a:solidFill>
                  <a:srgbClr val="FFFFFF"/>
                </a:solidFill>
                <a:latin typeface="+mn-lt"/>
              </a:defRPr>
            </a:lvl1pPr>
          </a:lstStyle>
          <a:p>
            <a:r>
              <a:rPr lang="da-DK" dirty="0"/>
              <a:t>Navn, Sted, Dato</a:t>
            </a:r>
          </a:p>
        </p:txBody>
      </p:sp>
    </p:spTree>
    <p:extLst>
      <p:ext uri="{BB962C8B-B14F-4D97-AF65-F5344CB8AC3E}">
        <p14:creationId xmlns:p14="http://schemas.microsoft.com/office/powerpoint/2010/main" val="1167313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el slide, grøn">
    <p:bg>
      <p:bgPr>
        <a:solidFill>
          <a:schemeClr val="accent2"/>
        </a:solidFill>
        <a:effectLst/>
      </p:bgPr>
    </p:bg>
    <p:spTree>
      <p:nvGrpSpPr>
        <p:cNvPr id="1" name=""/>
        <p:cNvGrpSpPr/>
        <p:nvPr/>
      </p:nvGrpSpPr>
      <p:grpSpPr>
        <a:xfrm>
          <a:off x="0" y="0"/>
          <a:ext cx="0" cy="0"/>
          <a:chOff x="0" y="0"/>
          <a:chExt cx="0" cy="0"/>
        </a:xfrm>
      </p:grpSpPr>
      <p:pic>
        <p:nvPicPr>
          <p:cNvPr id="5"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6" name="Pladsholder til tekst 2">
            <a:extLst>
              <a:ext uri="{FF2B5EF4-FFF2-40B4-BE49-F238E27FC236}">
                <a16:creationId xmlns:a16="http://schemas.microsoft.com/office/drawing/2014/main" id="{30FE3656-0BE5-F546-BFC1-A5E7AE968A7F}"/>
              </a:ext>
            </a:extLst>
          </p:cNvPr>
          <p:cNvSpPr>
            <a:spLocks noGrp="1"/>
          </p:cNvSpPr>
          <p:nvPr>
            <p:ph type="body" sz="quarter" idx="14" hasCustomPrompt="1"/>
          </p:nvPr>
        </p:nvSpPr>
        <p:spPr>
          <a:xfrm>
            <a:off x="890586" y="3822141"/>
            <a:ext cx="9353551" cy="725145"/>
          </a:xfrm>
          <a:prstGeom prst="rect">
            <a:avLst/>
          </a:prstGeom>
        </p:spPr>
        <p:txBody>
          <a:bodyPr anchor="t">
            <a:noAutofit/>
          </a:bodyPr>
          <a:lstStyle>
            <a:lvl1pPr marL="0" indent="0">
              <a:lnSpc>
                <a:spcPct val="100000"/>
              </a:lnSpc>
              <a:buFontTx/>
              <a:buNone/>
              <a:defRPr sz="1800">
                <a:solidFill>
                  <a:srgbClr val="FFFFFF"/>
                </a:solidFill>
                <a:latin typeface="+mn-lt"/>
                <a:cs typeface="Segoe UI" panose="020B0502040204020203" pitchFamily="34" charset="0"/>
              </a:defRPr>
            </a:lvl1pPr>
            <a:lvl2pPr marL="317500" indent="0">
              <a:lnSpc>
                <a:spcPct val="100000"/>
              </a:lnSpc>
              <a:buFontTx/>
              <a:buNone/>
              <a:defRPr sz="1800">
                <a:solidFill>
                  <a:srgbClr val="EFEFEF"/>
                </a:solidFill>
              </a:defRPr>
            </a:lvl2pPr>
            <a:lvl3pPr marL="635000" indent="0">
              <a:lnSpc>
                <a:spcPct val="100000"/>
              </a:lnSpc>
              <a:buFontTx/>
              <a:buNone/>
              <a:defRPr sz="1800">
                <a:solidFill>
                  <a:srgbClr val="EFEFEF"/>
                </a:solidFill>
              </a:defRPr>
            </a:lvl3pPr>
            <a:lvl4pPr marL="952500" indent="0">
              <a:lnSpc>
                <a:spcPct val="100000"/>
              </a:lnSpc>
              <a:buFontTx/>
              <a:buNone/>
              <a:defRPr sz="1800">
                <a:solidFill>
                  <a:srgbClr val="EFEFEF"/>
                </a:solidFill>
              </a:defRPr>
            </a:lvl4pPr>
            <a:lvl5pPr marL="1270000" indent="0">
              <a:lnSpc>
                <a:spcPct val="100000"/>
              </a:lnSpc>
              <a:buFontTx/>
              <a:buNone/>
              <a:defRPr sz="1800">
                <a:solidFill>
                  <a:srgbClr val="EFEFEF"/>
                </a:solidFill>
              </a:defRPr>
            </a:lvl5pPr>
          </a:lstStyle>
          <a:p>
            <a:pPr lvl="0"/>
            <a:r>
              <a:rPr lang="da-DK" dirty="0"/>
              <a:t>Tekst</a:t>
            </a:r>
          </a:p>
        </p:txBody>
      </p:sp>
      <p:sp>
        <p:nvSpPr>
          <p:cNvPr id="9" name="Titel 1"/>
          <p:cNvSpPr>
            <a:spLocks noGrp="1"/>
          </p:cNvSpPr>
          <p:nvPr>
            <p:ph type="title" hasCustomPrompt="1"/>
          </p:nvPr>
        </p:nvSpPr>
        <p:spPr>
          <a:xfrm>
            <a:off x="890587" y="1558131"/>
            <a:ext cx="9353551" cy="1728000"/>
          </a:xfrm>
          <a:prstGeom prst="rect">
            <a:avLst/>
          </a:prstGeom>
        </p:spPr>
        <p:txBody>
          <a:bodyPr anchor="b" anchorCtr="0"/>
          <a:lstStyle>
            <a:lvl1pPr>
              <a:defRPr sz="4800">
                <a:solidFill>
                  <a:srgbClr val="FFFFFF"/>
                </a:solidFill>
                <a:latin typeface="+mj-lt"/>
                <a:cs typeface="Segoe UI" panose="020B0502040204020203" pitchFamily="34" charset="0"/>
              </a:defRPr>
            </a:lvl1pPr>
          </a:lstStyle>
          <a:p>
            <a:r>
              <a:rPr lang="da-DK" dirty="0"/>
              <a:t>Titel</a:t>
            </a:r>
          </a:p>
        </p:txBody>
      </p:sp>
      <p:sp>
        <p:nvSpPr>
          <p:cNvPr id="2" name="Pladsholder til tekst 4">
            <a:extLst>
              <a:ext uri="{FF2B5EF4-FFF2-40B4-BE49-F238E27FC236}">
                <a16:creationId xmlns:a16="http://schemas.microsoft.com/office/drawing/2014/main" id="{F8B6510C-5DCF-3FD0-9709-288831F27F82}"/>
              </a:ext>
            </a:extLst>
          </p:cNvPr>
          <p:cNvSpPr>
            <a:spLocks noGrp="1"/>
          </p:cNvSpPr>
          <p:nvPr>
            <p:ph type="body" sz="quarter" idx="10" hasCustomPrompt="1"/>
          </p:nvPr>
        </p:nvSpPr>
        <p:spPr>
          <a:xfrm>
            <a:off x="890587" y="5567573"/>
            <a:ext cx="4635085" cy="613086"/>
          </a:xfrm>
          <a:prstGeom prst="rect">
            <a:avLst/>
          </a:prstGeom>
        </p:spPr>
        <p:txBody>
          <a:bodyPr anchor="b"/>
          <a:lstStyle>
            <a:lvl1pPr marL="0" indent="0">
              <a:buNone/>
              <a:defRPr sz="1400" baseline="0">
                <a:solidFill>
                  <a:srgbClr val="FFFFFF"/>
                </a:solidFill>
                <a:latin typeface="+mn-lt"/>
              </a:defRPr>
            </a:lvl1pPr>
          </a:lstStyle>
          <a:p>
            <a:r>
              <a:rPr lang="da-DK" dirty="0"/>
              <a:t>Navn, Sted, Dato</a:t>
            </a:r>
          </a:p>
        </p:txBody>
      </p:sp>
    </p:spTree>
    <p:extLst>
      <p:ext uri="{BB962C8B-B14F-4D97-AF65-F5344CB8AC3E}">
        <p14:creationId xmlns:p14="http://schemas.microsoft.com/office/powerpoint/2010/main" val="40822490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og tekst, hvid">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716399" y="1565248"/>
            <a:ext cx="10760400" cy="4284000"/>
          </a:xfrm>
          <a:prstGeom prst="rect">
            <a:avLst/>
          </a:prstGeom>
        </p:spPr>
        <p:txBody>
          <a:bodyPr anchor="t">
            <a:noAutofit/>
          </a:bodyPr>
          <a:lstStyle>
            <a:lvl1pPr marL="0" indent="0">
              <a:lnSpc>
                <a:spcPct val="100000"/>
              </a:lnSpc>
              <a:buNone/>
              <a:defRPr sz="1800">
                <a:solidFill>
                  <a:srgbClr val="000000"/>
                </a:solidFill>
                <a:latin typeface="Segoe UI" panose="020B0502040204020203" pitchFamily="34" charset="0"/>
                <a:cs typeface="Segoe UI" panose="020B0502040204020203" pitchFamily="34" charset="0"/>
              </a:defRPr>
            </a:lvl1pPr>
            <a:lvl2pPr marL="317500" indent="0">
              <a:lnSpc>
                <a:spcPct val="100000"/>
              </a:lnSpc>
              <a:buNone/>
              <a:defRPr sz="1600"/>
            </a:lvl2pPr>
            <a:lvl3pPr marL="635000" indent="0">
              <a:lnSpc>
                <a:spcPct val="100000"/>
              </a:lnSpc>
              <a:buNone/>
              <a:defRPr sz="1400"/>
            </a:lvl3pPr>
            <a:lvl4pPr marL="952500" indent="0">
              <a:lnSpc>
                <a:spcPct val="100000"/>
              </a:lnSpc>
              <a:buNone/>
              <a:defRPr sz="1800"/>
            </a:lvl4pPr>
            <a:lvl5pPr marL="1270000" indent="0">
              <a:lnSpc>
                <a:spcPct val="100000"/>
              </a:lnSpc>
              <a:buNone/>
              <a:defRPr sz="1800"/>
            </a:lvl5pPr>
          </a:lstStyle>
          <a:p>
            <a:pPr lvl="0"/>
            <a:r>
              <a:rPr lang="da-DK" noProof="0" dirty="0"/>
              <a:t>Tekst</a:t>
            </a:r>
          </a:p>
        </p:txBody>
      </p:sp>
      <p:sp>
        <p:nvSpPr>
          <p:cNvPr id="2" name="Titel 1">
            <a:extLst>
              <a:ext uri="{FF2B5EF4-FFF2-40B4-BE49-F238E27FC236}">
                <a16:creationId xmlns:a16="http://schemas.microsoft.com/office/drawing/2014/main" id="{A71FA1FB-0AB3-4B22-CDFD-2A1029FD1AFC}"/>
              </a:ext>
            </a:extLst>
          </p:cNvPr>
          <p:cNvSpPr>
            <a:spLocks noGrp="1"/>
          </p:cNvSpPr>
          <p:nvPr>
            <p:ph type="title" hasCustomPrompt="1"/>
          </p:nvPr>
        </p:nvSpPr>
        <p:spPr>
          <a:xfrm>
            <a:off x="716400" y="655609"/>
            <a:ext cx="10761784" cy="576843"/>
          </a:xfrm>
          <a:prstGeom prst="rect">
            <a:avLst/>
          </a:prstGeom>
        </p:spPr>
        <p:txBody>
          <a:bodyPr/>
          <a:lstStyle>
            <a:lvl1pPr>
              <a:defRPr>
                <a:solidFill>
                  <a:srgbClr val="000000"/>
                </a:solidFill>
              </a:defRPr>
            </a:lvl1pPr>
          </a:lstStyle>
          <a:p>
            <a:r>
              <a:rPr lang="da-DK" dirty="0"/>
              <a:t>Overskrift</a:t>
            </a:r>
            <a:endParaRPr lang="en-GB" dirty="0"/>
          </a:p>
        </p:txBody>
      </p:sp>
      <p:sp>
        <p:nvSpPr>
          <p:cNvPr id="9" name="Pladsholder til tekst 5">
            <a:extLst>
              <a:ext uri="{FF2B5EF4-FFF2-40B4-BE49-F238E27FC236}">
                <a16:creationId xmlns:a16="http://schemas.microsoft.com/office/drawing/2014/main" id="{C5B5FA01-B925-FAB7-10E1-A4A143389682}"/>
              </a:ext>
            </a:extLst>
          </p:cNvPr>
          <p:cNvSpPr>
            <a:spLocks noGrp="1"/>
          </p:cNvSpPr>
          <p:nvPr>
            <p:ph type="body" sz="quarter" idx="11" hasCustomPrompt="1"/>
          </p:nvPr>
        </p:nvSpPr>
        <p:spPr>
          <a:xfrm>
            <a:off x="716400" y="6471911"/>
            <a:ext cx="5291855" cy="172537"/>
          </a:xfrm>
          <a:prstGeom prst="rect">
            <a:avLst/>
          </a:prstGeom>
        </p:spPr>
        <p:txBody>
          <a:bodyPr/>
          <a:lstStyle>
            <a:lvl1pPr marL="0" indent="0">
              <a:buFontTx/>
              <a:buNone/>
              <a:defRPr sz="1100" i="1">
                <a:solidFill>
                  <a:srgbClr val="000000"/>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
        <p:nvSpPr>
          <p:cNvPr id="4" name="Pladsholder til slidenummer 3">
            <a:extLst>
              <a:ext uri="{FF2B5EF4-FFF2-40B4-BE49-F238E27FC236}">
                <a16:creationId xmlns:a16="http://schemas.microsoft.com/office/drawing/2014/main" id="{858CE228-B451-42EE-88AF-685C7F449F6B}"/>
              </a:ext>
            </a:extLst>
          </p:cNvPr>
          <p:cNvSpPr>
            <a:spLocks noGrp="1"/>
          </p:cNvSpPr>
          <p:nvPr>
            <p:ph type="sldNum" sz="quarter" idx="12"/>
          </p:nvPr>
        </p:nvSpPr>
        <p:spPr/>
        <p:txBody>
          <a:body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2019197712"/>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el og tekst, rød">
    <p:bg>
      <p:bgPr>
        <a:solidFill>
          <a:schemeClr val="accent1"/>
        </a:solidFill>
        <a:effectLst/>
      </p:bgPr>
    </p:bg>
    <p:spTree>
      <p:nvGrpSpPr>
        <p:cNvPr id="1" name=""/>
        <p:cNvGrpSpPr/>
        <p:nvPr/>
      </p:nvGrpSpPr>
      <p:grpSpPr>
        <a:xfrm>
          <a:off x="0" y="0"/>
          <a:ext cx="0" cy="0"/>
          <a:chOff x="0" y="0"/>
          <a:chExt cx="0" cy="0"/>
        </a:xfrm>
      </p:grpSpPr>
      <p:sp>
        <p:nvSpPr>
          <p:cNvPr id="3" name="Pladsholder til tekst 2">
            <a:extLst>
              <a:ext uri="{FF2B5EF4-FFF2-40B4-BE49-F238E27FC236}">
                <a16:creationId xmlns:a16="http://schemas.microsoft.com/office/drawing/2014/main" id="{734005D5-500C-2547-B140-067EB39CC93C}"/>
              </a:ext>
            </a:extLst>
          </p:cNvPr>
          <p:cNvSpPr>
            <a:spLocks noGrp="1"/>
          </p:cNvSpPr>
          <p:nvPr>
            <p:ph type="body" sz="quarter" idx="10" hasCustomPrompt="1"/>
          </p:nvPr>
        </p:nvSpPr>
        <p:spPr>
          <a:xfrm>
            <a:off x="716399" y="1565248"/>
            <a:ext cx="10760400" cy="4284000"/>
          </a:xfrm>
          <a:prstGeom prst="rect">
            <a:avLst/>
          </a:prstGeom>
        </p:spPr>
        <p:txBody>
          <a:bodyPr anchor="t">
            <a:noAutofit/>
          </a:bodyPr>
          <a:lstStyle>
            <a:lvl1pPr marL="0" indent="0">
              <a:lnSpc>
                <a:spcPct val="100000"/>
              </a:lnSpc>
              <a:buNone/>
              <a:defRPr sz="1800">
                <a:solidFill>
                  <a:srgbClr val="FFFFFF"/>
                </a:solidFill>
                <a:latin typeface="Segoe UI" panose="020B0502040204020203" pitchFamily="34" charset="0"/>
                <a:cs typeface="Segoe UI" panose="020B0502040204020203" pitchFamily="34" charset="0"/>
              </a:defRPr>
            </a:lvl1pPr>
            <a:lvl2pPr marL="317500" indent="0">
              <a:lnSpc>
                <a:spcPct val="100000"/>
              </a:lnSpc>
              <a:buNone/>
              <a:defRPr sz="1600"/>
            </a:lvl2pPr>
            <a:lvl3pPr marL="635000" indent="0">
              <a:lnSpc>
                <a:spcPct val="100000"/>
              </a:lnSpc>
              <a:buNone/>
              <a:defRPr sz="1400"/>
            </a:lvl3pPr>
            <a:lvl4pPr marL="952500" indent="0">
              <a:lnSpc>
                <a:spcPct val="100000"/>
              </a:lnSpc>
              <a:buNone/>
              <a:defRPr sz="1800"/>
            </a:lvl4pPr>
            <a:lvl5pPr marL="1270000" indent="0">
              <a:lnSpc>
                <a:spcPct val="100000"/>
              </a:lnSpc>
              <a:buNone/>
              <a:defRPr sz="1800"/>
            </a:lvl5pPr>
          </a:lstStyle>
          <a:p>
            <a:pPr lvl="0"/>
            <a:r>
              <a:rPr lang="da-DK" noProof="0" dirty="0"/>
              <a:t>Tekst</a:t>
            </a:r>
          </a:p>
        </p:txBody>
      </p:sp>
      <p:pic>
        <p:nvPicPr>
          <p:cNvPr id="4"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Titel 1">
            <a:extLst>
              <a:ext uri="{FF2B5EF4-FFF2-40B4-BE49-F238E27FC236}">
                <a16:creationId xmlns:a16="http://schemas.microsoft.com/office/drawing/2014/main" id="{1140B891-2650-537A-27DD-B25E4D6D05A1}"/>
              </a:ext>
            </a:extLst>
          </p:cNvPr>
          <p:cNvSpPr>
            <a:spLocks noGrp="1"/>
          </p:cNvSpPr>
          <p:nvPr>
            <p:ph type="title" hasCustomPrompt="1"/>
          </p:nvPr>
        </p:nvSpPr>
        <p:spPr>
          <a:xfrm>
            <a:off x="716400" y="655609"/>
            <a:ext cx="10761784" cy="576843"/>
          </a:xfrm>
          <a:prstGeom prst="rect">
            <a:avLst/>
          </a:prstGeom>
        </p:spPr>
        <p:txBody>
          <a:bodyPr/>
          <a:lstStyle>
            <a:lvl1pPr>
              <a:defRPr>
                <a:solidFill>
                  <a:srgbClr val="FFFFFF"/>
                </a:solidFill>
              </a:defRPr>
            </a:lvl1pPr>
          </a:lstStyle>
          <a:p>
            <a:r>
              <a:rPr lang="da-DK" dirty="0"/>
              <a:t>Overskrift</a:t>
            </a:r>
            <a:endParaRPr lang="en-GB" dirty="0"/>
          </a:p>
        </p:txBody>
      </p:sp>
      <p:sp>
        <p:nvSpPr>
          <p:cNvPr id="5" name="Pladsholder til tekst 5">
            <a:extLst>
              <a:ext uri="{FF2B5EF4-FFF2-40B4-BE49-F238E27FC236}">
                <a16:creationId xmlns:a16="http://schemas.microsoft.com/office/drawing/2014/main" id="{47AB5D0A-12FA-707B-349E-93FB006A2711}"/>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Tree>
    <p:extLst>
      <p:ext uri="{BB962C8B-B14F-4D97-AF65-F5344CB8AC3E}">
        <p14:creationId xmlns:p14="http://schemas.microsoft.com/office/powerpoint/2010/main" val="2265725403"/>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el og tekst, blå">
    <p:bg>
      <p:bgPr>
        <a:solidFill>
          <a:schemeClr val="accent3"/>
        </a:solidFill>
        <a:effectLst/>
      </p:bgPr>
    </p:bg>
    <p:spTree>
      <p:nvGrpSpPr>
        <p:cNvPr id="1" name=""/>
        <p:cNvGrpSpPr/>
        <p:nvPr/>
      </p:nvGrpSpPr>
      <p:grpSpPr>
        <a:xfrm>
          <a:off x="0" y="0"/>
          <a:ext cx="0" cy="0"/>
          <a:chOff x="0" y="0"/>
          <a:chExt cx="0" cy="0"/>
        </a:xfrm>
      </p:grpSpPr>
      <p:pic>
        <p:nvPicPr>
          <p:cNvPr id="4" name="Grafik 2">
            <a:extLst>
              <a:ext uri="{FF2B5EF4-FFF2-40B4-BE49-F238E27FC236}">
                <a16:creationId xmlns:a16="http://schemas.microsoft.com/office/drawing/2014/main" id="{625D4A33-38C1-80CF-7F25-0EA0F69763E1}"/>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10695" y="6005272"/>
            <a:ext cx="1078582" cy="739028"/>
          </a:xfrm>
          <a:prstGeom prst="rect">
            <a:avLst/>
          </a:prstGeom>
        </p:spPr>
      </p:pic>
      <p:sp>
        <p:nvSpPr>
          <p:cNvPr id="2" name="Pladsholder til tekst 2">
            <a:extLst>
              <a:ext uri="{FF2B5EF4-FFF2-40B4-BE49-F238E27FC236}">
                <a16:creationId xmlns:a16="http://schemas.microsoft.com/office/drawing/2014/main" id="{E12BF009-963C-76D7-6D47-D680D8C31B1F}"/>
              </a:ext>
            </a:extLst>
          </p:cNvPr>
          <p:cNvSpPr>
            <a:spLocks noGrp="1"/>
          </p:cNvSpPr>
          <p:nvPr>
            <p:ph type="body" sz="quarter" idx="10" hasCustomPrompt="1"/>
          </p:nvPr>
        </p:nvSpPr>
        <p:spPr>
          <a:xfrm>
            <a:off x="716399" y="1565248"/>
            <a:ext cx="10760400" cy="4284000"/>
          </a:xfrm>
          <a:prstGeom prst="rect">
            <a:avLst/>
          </a:prstGeom>
        </p:spPr>
        <p:txBody>
          <a:bodyPr anchor="t">
            <a:noAutofit/>
          </a:bodyPr>
          <a:lstStyle>
            <a:lvl1pPr marL="0" indent="0">
              <a:lnSpc>
                <a:spcPct val="100000"/>
              </a:lnSpc>
              <a:buNone/>
              <a:defRPr sz="1800">
                <a:solidFill>
                  <a:srgbClr val="FFFFFF"/>
                </a:solidFill>
                <a:latin typeface="Segoe UI" panose="020B0502040204020203" pitchFamily="34" charset="0"/>
                <a:cs typeface="Segoe UI" panose="020B0502040204020203" pitchFamily="34" charset="0"/>
              </a:defRPr>
            </a:lvl1pPr>
            <a:lvl2pPr marL="317500" indent="0">
              <a:lnSpc>
                <a:spcPct val="100000"/>
              </a:lnSpc>
              <a:buNone/>
              <a:defRPr sz="1600"/>
            </a:lvl2pPr>
            <a:lvl3pPr marL="635000" indent="0">
              <a:lnSpc>
                <a:spcPct val="100000"/>
              </a:lnSpc>
              <a:buNone/>
              <a:defRPr sz="1400"/>
            </a:lvl3pPr>
            <a:lvl4pPr marL="952500" indent="0">
              <a:lnSpc>
                <a:spcPct val="100000"/>
              </a:lnSpc>
              <a:buNone/>
              <a:defRPr sz="1800"/>
            </a:lvl4pPr>
            <a:lvl5pPr marL="1270000" indent="0">
              <a:lnSpc>
                <a:spcPct val="100000"/>
              </a:lnSpc>
              <a:buNone/>
              <a:defRPr sz="1800"/>
            </a:lvl5pPr>
          </a:lstStyle>
          <a:p>
            <a:pPr lvl="0"/>
            <a:r>
              <a:rPr lang="da-DK" noProof="0" dirty="0"/>
              <a:t>Tekst</a:t>
            </a:r>
          </a:p>
        </p:txBody>
      </p:sp>
      <p:sp>
        <p:nvSpPr>
          <p:cNvPr id="5" name="Titel 1">
            <a:extLst>
              <a:ext uri="{FF2B5EF4-FFF2-40B4-BE49-F238E27FC236}">
                <a16:creationId xmlns:a16="http://schemas.microsoft.com/office/drawing/2014/main" id="{BC0A7D13-B1FF-DC7E-53FD-19BBDB14A9A9}"/>
              </a:ext>
            </a:extLst>
          </p:cNvPr>
          <p:cNvSpPr>
            <a:spLocks noGrp="1"/>
          </p:cNvSpPr>
          <p:nvPr>
            <p:ph type="title" hasCustomPrompt="1"/>
          </p:nvPr>
        </p:nvSpPr>
        <p:spPr>
          <a:xfrm>
            <a:off x="715108" y="655609"/>
            <a:ext cx="10761784" cy="576843"/>
          </a:xfrm>
          <a:prstGeom prst="rect">
            <a:avLst/>
          </a:prstGeom>
        </p:spPr>
        <p:txBody>
          <a:bodyPr/>
          <a:lstStyle>
            <a:lvl1pPr>
              <a:defRPr>
                <a:solidFill>
                  <a:srgbClr val="FFFFFF"/>
                </a:solidFill>
              </a:defRPr>
            </a:lvl1pPr>
          </a:lstStyle>
          <a:p>
            <a:r>
              <a:rPr lang="da-DK" dirty="0"/>
              <a:t>Overskrift</a:t>
            </a:r>
            <a:endParaRPr lang="en-GB" dirty="0"/>
          </a:p>
        </p:txBody>
      </p:sp>
      <p:sp>
        <p:nvSpPr>
          <p:cNvPr id="8" name="Pladsholder til tekst 5">
            <a:extLst>
              <a:ext uri="{FF2B5EF4-FFF2-40B4-BE49-F238E27FC236}">
                <a16:creationId xmlns:a16="http://schemas.microsoft.com/office/drawing/2014/main" id="{CC6AF95A-460C-375F-0E34-1579063405BD}"/>
              </a:ext>
            </a:extLst>
          </p:cNvPr>
          <p:cNvSpPr>
            <a:spLocks noGrp="1"/>
          </p:cNvSpPr>
          <p:nvPr>
            <p:ph type="body" sz="quarter" idx="11" hasCustomPrompt="1"/>
          </p:nvPr>
        </p:nvSpPr>
        <p:spPr>
          <a:xfrm>
            <a:off x="716400" y="6472520"/>
            <a:ext cx="5292000" cy="172537"/>
          </a:xfrm>
          <a:prstGeom prst="rect">
            <a:avLst/>
          </a:prstGeom>
        </p:spPr>
        <p:txBody>
          <a:bodyPr/>
          <a:lstStyle>
            <a:lvl1pPr marL="0" indent="0">
              <a:buFontTx/>
              <a:buNone/>
              <a:defRPr sz="1100" i="1">
                <a:solidFill>
                  <a:srgbClr val="FFFFFF"/>
                </a:solidFill>
                <a:latin typeface="Segoe UI Light" panose="020B0502040204020203" pitchFamily="34" charset="0"/>
                <a:cs typeface="Segoe UI Light" panose="020B0502040204020203" pitchFamily="34" charset="0"/>
              </a:defRPr>
            </a:lvl1pPr>
            <a:lvl2pPr marL="180000" indent="0">
              <a:buNone/>
              <a:defRPr/>
            </a:lvl2pPr>
          </a:lstStyle>
          <a:p>
            <a:pPr lvl="0"/>
            <a:r>
              <a:rPr lang="da-DK" dirty="0"/>
              <a:t>Kilde</a:t>
            </a:r>
          </a:p>
        </p:txBody>
      </p:sp>
    </p:spTree>
    <p:extLst>
      <p:ext uri="{BB962C8B-B14F-4D97-AF65-F5344CB8AC3E}">
        <p14:creationId xmlns:p14="http://schemas.microsoft.com/office/powerpoint/2010/main" val="1912098559"/>
      </p:ext>
    </p:extLst>
  </p:cSld>
  <p:clrMapOvr>
    <a:masterClrMapping/>
  </p:clrMapOvr>
  <p:transition spd="med"/>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2469C5-8AA0-0A97-97EA-17F4B514262E}"/>
              </a:ext>
            </a:extLst>
          </p:cNvPr>
          <p:cNvSpPr>
            <a:spLocks noGrp="1"/>
          </p:cNvSpPr>
          <p:nvPr>
            <p:ph type="title"/>
          </p:nvPr>
        </p:nvSpPr>
        <p:spPr>
          <a:xfrm>
            <a:off x="716400" y="655609"/>
            <a:ext cx="10761784" cy="576843"/>
          </a:xfrm>
          <a:prstGeom prst="rect">
            <a:avLst/>
          </a:prstGeom>
        </p:spPr>
        <p:txBody>
          <a:bodyPr vert="horz" lIns="0" tIns="0" rIns="0" bIns="0" rtlCol="0" anchor="t" anchorCtr="0">
            <a:noAutofit/>
          </a:bodyPr>
          <a:lstStyle/>
          <a:p>
            <a:r>
              <a:rPr lang="da-DK" dirty="0"/>
              <a:t>Overskrift</a:t>
            </a:r>
          </a:p>
        </p:txBody>
      </p:sp>
      <p:pic>
        <p:nvPicPr>
          <p:cNvPr id="4" name="Grafik 3">
            <a:extLst>
              <a:ext uri="{FF2B5EF4-FFF2-40B4-BE49-F238E27FC236}">
                <a16:creationId xmlns:a16="http://schemas.microsoft.com/office/drawing/2014/main" id="{A3ADCD01-2AFF-614B-4935-5B518C8FA5DF}"/>
              </a:ext>
            </a:extLst>
          </p:cNvPr>
          <p:cNvPicPr>
            <a:picLocks noChangeAspect="1"/>
          </p:cNvPicPr>
          <p:nvPr userDrawn="1"/>
        </p:nvPicPr>
        <p:blipFill>
          <a:blip r:embed="rId38" cstate="hqprint">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10910695" y="6005272"/>
            <a:ext cx="1078582" cy="739028"/>
          </a:xfrm>
          <a:prstGeom prst="rect">
            <a:avLst/>
          </a:prstGeom>
        </p:spPr>
      </p:pic>
      <p:sp>
        <p:nvSpPr>
          <p:cNvPr id="6" name="Pladsholder til tekst 2">
            <a:extLst>
              <a:ext uri="{FF2B5EF4-FFF2-40B4-BE49-F238E27FC236}">
                <a16:creationId xmlns:a16="http://schemas.microsoft.com/office/drawing/2014/main" id="{4CE0944C-ED5D-9CCA-34C6-45A983DA4CE4}"/>
              </a:ext>
            </a:extLst>
          </p:cNvPr>
          <p:cNvSpPr>
            <a:spLocks noGrp="1"/>
          </p:cNvSpPr>
          <p:nvPr>
            <p:ph type="body" idx="1"/>
          </p:nvPr>
        </p:nvSpPr>
        <p:spPr>
          <a:xfrm>
            <a:off x="716400" y="1565246"/>
            <a:ext cx="10761784" cy="4284000"/>
          </a:xfrm>
          <a:prstGeom prst="rect">
            <a:avLst/>
          </a:prstGeom>
        </p:spPr>
        <p:txBody>
          <a:bodyPr vert="horz" lIns="0" tIns="0" rIns="0" bIns="0" rtlCol="0">
            <a:noAutofit/>
          </a:bodyPr>
          <a:lstStyle/>
          <a:p>
            <a:pPr lvl="0"/>
            <a:r>
              <a:rPr lang="da-DK" dirty="0"/>
              <a:t>Tekst</a:t>
            </a:r>
          </a:p>
          <a:p>
            <a:pPr lvl="1"/>
            <a:r>
              <a:rPr lang="da-DK" dirty="0"/>
              <a:t>Andet niveau</a:t>
            </a:r>
          </a:p>
        </p:txBody>
      </p:sp>
      <p:sp>
        <p:nvSpPr>
          <p:cNvPr id="8" name="Pladsholder til slidenummer 6">
            <a:extLst>
              <a:ext uri="{FF2B5EF4-FFF2-40B4-BE49-F238E27FC236}">
                <a16:creationId xmlns:a16="http://schemas.microsoft.com/office/drawing/2014/main" id="{30C000A6-2520-CD85-6D6F-E9E7498087B4}"/>
              </a:ext>
            </a:extLst>
          </p:cNvPr>
          <p:cNvSpPr>
            <a:spLocks noGrp="1"/>
          </p:cNvSpPr>
          <p:nvPr>
            <p:ph type="sldNum" sz="quarter" idx="4"/>
          </p:nvPr>
        </p:nvSpPr>
        <p:spPr>
          <a:xfrm>
            <a:off x="263124" y="6427593"/>
            <a:ext cx="290330" cy="365125"/>
          </a:xfrm>
          <a:prstGeom prst="rect">
            <a:avLst/>
          </a:prstGeom>
        </p:spPr>
        <p:txBody>
          <a:bodyPr vert="horz" lIns="0" tIns="0" rIns="0" bIns="0" rtlCol="0" anchor="ctr"/>
          <a:lstStyle>
            <a:lvl1pPr algn="l">
              <a:defRPr lang="en-GB" sz="900" i="0" kern="1200" baseline="0" smtClean="0">
                <a:solidFill>
                  <a:schemeClr val="bg2"/>
                </a:solidFill>
                <a:latin typeface="Segoe UI Light" panose="020B0502040204020203" pitchFamily="34" charset="0"/>
                <a:ea typeface="+mn-ea"/>
                <a:cs typeface="Segoe UI Light" panose="020B0502040204020203" pitchFamily="34" charset="0"/>
              </a:defRPr>
            </a:lvl1pPr>
          </a:lstStyle>
          <a:p>
            <a:fld id="{7676AC59-0CE6-4F7C-BAB6-6A8D373AED99}" type="slidenum">
              <a:rPr lang="da-DK" smtClean="0"/>
              <a:pPr/>
              <a:t>‹nr.›</a:t>
            </a:fld>
            <a:endParaRPr lang="da-DK" dirty="0"/>
          </a:p>
        </p:txBody>
      </p:sp>
    </p:spTree>
    <p:extLst>
      <p:ext uri="{BB962C8B-B14F-4D97-AF65-F5344CB8AC3E}">
        <p14:creationId xmlns:p14="http://schemas.microsoft.com/office/powerpoint/2010/main" val="3701648844"/>
      </p:ext>
    </p:extLst>
  </p:cSld>
  <p:clrMap bg1="lt1" tx1="dk1" bg2="lt2" tx2="dk2" accent1="accent1" accent2="accent2" accent3="accent3" accent4="accent4" accent5="accent5" accent6="accent6" hlink="hlink" folHlink="folHlink"/>
  <p:sldLayoutIdLst>
    <p:sldLayoutId id="2147483755" r:id="rId1"/>
    <p:sldLayoutId id="2147483712" r:id="rId2"/>
    <p:sldLayoutId id="2147483754" r:id="rId3"/>
    <p:sldLayoutId id="2147483753" r:id="rId4"/>
    <p:sldLayoutId id="2147483751" r:id="rId5"/>
    <p:sldLayoutId id="2147483713" r:id="rId6"/>
    <p:sldLayoutId id="2147483729" r:id="rId7"/>
    <p:sldLayoutId id="2147483756" r:id="rId8"/>
    <p:sldLayoutId id="2147483757" r:id="rId9"/>
    <p:sldLayoutId id="2147483758" r:id="rId10"/>
    <p:sldLayoutId id="2147483727" r:id="rId11"/>
    <p:sldLayoutId id="2147483730" r:id="rId12"/>
    <p:sldLayoutId id="2147483695" r:id="rId13"/>
    <p:sldLayoutId id="2147483696" r:id="rId14"/>
    <p:sldLayoutId id="2147483764" r:id="rId15"/>
    <p:sldLayoutId id="2147483765" r:id="rId16"/>
    <p:sldLayoutId id="2147483714" r:id="rId17"/>
    <p:sldLayoutId id="2147483700" r:id="rId18"/>
    <p:sldLayoutId id="2147483731" r:id="rId19"/>
    <p:sldLayoutId id="2147483752" r:id="rId20"/>
    <p:sldLayoutId id="2147483738" r:id="rId21"/>
    <p:sldLayoutId id="2147483759" r:id="rId22"/>
    <p:sldLayoutId id="2147483732" r:id="rId23"/>
    <p:sldLayoutId id="2147483736" r:id="rId24"/>
    <p:sldLayoutId id="2147483709" r:id="rId25"/>
    <p:sldLayoutId id="2147483733" r:id="rId26"/>
    <p:sldLayoutId id="2147483760" r:id="rId27"/>
    <p:sldLayoutId id="2147483734" r:id="rId28"/>
    <p:sldLayoutId id="2147483735" r:id="rId29"/>
    <p:sldLayoutId id="2147483740" r:id="rId30"/>
    <p:sldLayoutId id="2147483745" r:id="rId31"/>
    <p:sldLayoutId id="2147483746" r:id="rId32"/>
    <p:sldLayoutId id="2147483750" r:id="rId33"/>
    <p:sldLayoutId id="2147483761" r:id="rId34"/>
    <p:sldLayoutId id="2147483762" r:id="rId35"/>
    <p:sldLayoutId id="2147483763" r:id="rId36"/>
  </p:sldLayoutIdLst>
  <p:txStyles>
    <p:titleStyle>
      <a:lvl1pPr algn="l" defTabSz="914400" rtl="0" eaLnBrk="1" latinLnBrk="0" hangingPunct="1">
        <a:lnSpc>
          <a:spcPct val="100000"/>
        </a:lnSpc>
        <a:spcBef>
          <a:spcPct val="0"/>
        </a:spcBef>
        <a:buNone/>
        <a:defRPr sz="3300" b="1" kern="1200">
          <a:solidFill>
            <a:srgbClr val="000000"/>
          </a:solidFill>
          <a:latin typeface="+mj-lt"/>
          <a:ea typeface="+mj-ea"/>
          <a:cs typeface="Segoe UI" panose="020B0502040204020203" pitchFamily="34" charset="0"/>
        </a:defRPr>
      </a:lvl1pPr>
    </p:titleStyle>
    <p:bodyStyle>
      <a:lvl1pPr marL="180000" indent="-180000" algn="l" defTabSz="914400" rtl="0" eaLnBrk="1" latinLnBrk="0" hangingPunct="1">
        <a:lnSpc>
          <a:spcPct val="100000"/>
        </a:lnSpc>
        <a:spcBef>
          <a:spcPts val="1000"/>
        </a:spcBef>
        <a:buSzPct val="75000"/>
        <a:buFont typeface="Arial" panose="020B0604020202020204" pitchFamily="34" charset="0"/>
        <a:buChar char="•"/>
        <a:defRPr sz="1800" kern="1200">
          <a:solidFill>
            <a:srgbClr val="000000"/>
          </a:solidFill>
          <a:latin typeface="+mn-lt"/>
          <a:ea typeface="+mn-ea"/>
          <a:cs typeface="Segoe UI" panose="020B0502040204020203" pitchFamily="34" charset="0"/>
        </a:defRPr>
      </a:lvl1pPr>
      <a:lvl2pPr marL="360000" indent="-180000" algn="l" defTabSz="914400" rtl="0" eaLnBrk="1" latinLnBrk="0" hangingPunct="1">
        <a:lnSpc>
          <a:spcPct val="100000"/>
        </a:lnSpc>
        <a:spcBef>
          <a:spcPts val="1000"/>
        </a:spcBef>
        <a:buSzPct val="75000"/>
        <a:buFont typeface="Arial" panose="020B0604020202020204" pitchFamily="34" charset="0"/>
        <a:buChar char="•"/>
        <a:defRPr sz="1800" kern="1200">
          <a:solidFill>
            <a:srgbClr val="000000"/>
          </a:solidFill>
          <a:latin typeface="+mn-lt"/>
          <a:ea typeface="+mn-ea"/>
          <a:cs typeface="Segoe UI" panose="020B0502040204020203" pitchFamily="34" charset="0"/>
        </a:defRPr>
      </a:lvl2pPr>
      <a:lvl3pPr marL="540000" indent="-180000" algn="l" defTabSz="914400" rtl="0" eaLnBrk="1" latinLnBrk="0" hangingPunct="1">
        <a:lnSpc>
          <a:spcPct val="100000"/>
        </a:lnSpc>
        <a:spcBef>
          <a:spcPts val="1000"/>
        </a:spcBef>
        <a:buSzPct val="75000"/>
        <a:buFont typeface="Arial" panose="020B0604020202020204" pitchFamily="34" charset="0"/>
        <a:buChar char="•"/>
        <a:defRPr sz="1400" kern="1200">
          <a:solidFill>
            <a:schemeClr val="tx1"/>
          </a:solidFill>
          <a:latin typeface="Segoe UI" panose="020B0502040204020203" pitchFamily="34" charset="0"/>
          <a:ea typeface="+mn-ea"/>
          <a:cs typeface="Segoe UI" panose="020B0502040204020203" pitchFamily="34" charset="0"/>
        </a:defRPr>
      </a:lvl3pPr>
      <a:lvl4pPr marL="720000" indent="-180000" algn="l" defTabSz="914400" rtl="0" eaLnBrk="1" latinLnBrk="0" hangingPunct="1">
        <a:lnSpc>
          <a:spcPct val="100000"/>
        </a:lnSpc>
        <a:spcBef>
          <a:spcPts val="1000"/>
        </a:spcBef>
        <a:buSzPct val="75000"/>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4pPr>
      <a:lvl5pPr marL="900000" indent="-180000" algn="l" defTabSz="914400" rtl="0" eaLnBrk="1" latinLnBrk="0" hangingPunct="1">
        <a:lnSpc>
          <a:spcPct val="100000"/>
        </a:lnSpc>
        <a:spcBef>
          <a:spcPts val="1000"/>
        </a:spcBef>
        <a:buSzPct val="75000"/>
        <a:buFont typeface="Arial" panose="020B0604020202020204" pitchFamily="34" charset="0"/>
        <a:buChar char="•"/>
        <a:defRPr sz="10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1.xml"/><Relationship Id="rId1" Type="http://schemas.openxmlformats.org/officeDocument/2006/relationships/vmlDrawing" Target="../drawings/vmlDrawing1.vml"/><Relationship Id="rId5" Type="http://schemas.openxmlformats.org/officeDocument/2006/relationships/image" Target="../media/image20.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0DC023-9873-2CF9-6E8A-6D06DFE242BC}"/>
              </a:ext>
            </a:extLst>
          </p:cNvPr>
          <p:cNvSpPr>
            <a:spLocks noGrp="1"/>
          </p:cNvSpPr>
          <p:nvPr>
            <p:ph type="body" sz="quarter" idx="10"/>
          </p:nvPr>
        </p:nvSpPr>
        <p:spPr/>
        <p:txBody>
          <a:bodyPr/>
          <a:lstStyle/>
          <a:p>
            <a:r>
              <a:rPr lang="da-DK" dirty="0"/>
              <a:t>Maria Røgeskov, ph.d., senioranalytiker v. VIVE                      </a:t>
            </a:r>
          </a:p>
          <a:p>
            <a:endParaRPr lang="da-DK" dirty="0"/>
          </a:p>
        </p:txBody>
      </p:sp>
      <p:sp>
        <p:nvSpPr>
          <p:cNvPr id="3" name="Titel 2">
            <a:extLst>
              <a:ext uri="{FF2B5EF4-FFF2-40B4-BE49-F238E27FC236}">
                <a16:creationId xmlns:a16="http://schemas.microsoft.com/office/drawing/2014/main" id="{D988E3E6-EE62-6011-F1D4-915B09F93A87}"/>
              </a:ext>
            </a:extLst>
          </p:cNvPr>
          <p:cNvSpPr>
            <a:spLocks noGrp="1"/>
          </p:cNvSpPr>
          <p:nvPr>
            <p:ph type="title"/>
          </p:nvPr>
        </p:nvSpPr>
        <p:spPr/>
        <p:txBody>
          <a:bodyPr/>
          <a:lstStyle/>
          <a:p>
            <a:r>
              <a:rPr lang="da-DK" sz="2000" dirty="0"/>
              <a:t>Voksne med udviklingshæmning og udadreagerende adfærd - </a:t>
            </a:r>
          </a:p>
        </p:txBody>
      </p:sp>
      <p:sp>
        <p:nvSpPr>
          <p:cNvPr id="4" name="Pladsholder til tekst 3">
            <a:extLst>
              <a:ext uri="{FF2B5EF4-FFF2-40B4-BE49-F238E27FC236}">
                <a16:creationId xmlns:a16="http://schemas.microsoft.com/office/drawing/2014/main" id="{A85B816D-9C23-659D-AC5B-EDB9B1D3BFEB}"/>
              </a:ext>
            </a:extLst>
          </p:cNvPr>
          <p:cNvSpPr>
            <a:spLocks noGrp="1"/>
          </p:cNvSpPr>
          <p:nvPr>
            <p:ph type="body" sz="quarter" idx="14"/>
          </p:nvPr>
        </p:nvSpPr>
        <p:spPr/>
        <p:txBody>
          <a:bodyPr/>
          <a:lstStyle/>
          <a:p>
            <a:r>
              <a:rPr lang="da-DK" dirty="0"/>
              <a:t>29.10.24</a:t>
            </a:r>
          </a:p>
        </p:txBody>
      </p:sp>
      <p:pic>
        <p:nvPicPr>
          <p:cNvPr id="6" name="Pladsholder til billede 5">
            <a:extLst>
              <a:ext uri="{FF2B5EF4-FFF2-40B4-BE49-F238E27FC236}">
                <a16:creationId xmlns:a16="http://schemas.microsoft.com/office/drawing/2014/main" id="{E8878B7E-BB1C-442B-944E-EC070EDA22DD}"/>
              </a:ext>
            </a:extLst>
          </p:cNvPr>
          <p:cNvPicPr>
            <a:picLocks noGrp="1" noChangeAspect="1"/>
          </p:cNvPicPr>
          <p:nvPr>
            <p:ph type="pic" sz="quarter" idx="15"/>
          </p:nvPr>
        </p:nvPicPr>
        <p:blipFill>
          <a:blip r:embed="rId3"/>
          <a:srcRect l="14480" r="14480"/>
          <a:stretch>
            <a:fillRect/>
          </a:stretch>
        </p:blipFill>
        <p:spPr>
          <a:prstGeom prst="rect">
            <a:avLst/>
          </a:prstGeom>
        </p:spPr>
      </p:pic>
    </p:spTree>
    <p:extLst>
      <p:ext uri="{BB962C8B-B14F-4D97-AF65-F5344CB8AC3E}">
        <p14:creationId xmlns:p14="http://schemas.microsoft.com/office/powerpoint/2010/main" val="131246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782AA81-6A51-4FFD-B62D-4DA776E84D25}"/>
              </a:ext>
            </a:extLst>
          </p:cNvPr>
          <p:cNvSpPr>
            <a:spLocks noGrp="1"/>
          </p:cNvSpPr>
          <p:nvPr>
            <p:ph type="body" sz="quarter" idx="10"/>
          </p:nvPr>
        </p:nvSpPr>
        <p:spPr/>
        <p:txBody>
          <a:bodyPr/>
          <a:lstStyle/>
          <a:p>
            <a:endParaRPr lang="da-DK" dirty="0"/>
          </a:p>
          <a:p>
            <a:endParaRPr lang="da-DK" dirty="0"/>
          </a:p>
          <a:p>
            <a:endParaRPr lang="da-DK" dirty="0"/>
          </a:p>
          <a:p>
            <a:endParaRPr lang="da-DK" dirty="0"/>
          </a:p>
          <a:p>
            <a:pPr algn="ctr"/>
            <a:r>
              <a:rPr lang="da-DK" sz="2400" dirty="0"/>
              <a:t>Hvilke beskyttende faktorer er særligt relevante/anvendelige i vores kontakt med patienter, der udviser udadreagerende adfærd?</a:t>
            </a:r>
          </a:p>
          <a:p>
            <a:endParaRPr lang="da-DK" dirty="0"/>
          </a:p>
        </p:txBody>
      </p:sp>
      <p:sp>
        <p:nvSpPr>
          <p:cNvPr id="3" name="Titel 2">
            <a:extLst>
              <a:ext uri="{FF2B5EF4-FFF2-40B4-BE49-F238E27FC236}">
                <a16:creationId xmlns:a16="http://schemas.microsoft.com/office/drawing/2014/main" id="{9305306D-77A4-4BCD-879A-A691E29A94C9}"/>
              </a:ext>
            </a:extLst>
          </p:cNvPr>
          <p:cNvSpPr>
            <a:spLocks noGrp="1"/>
          </p:cNvSpPr>
          <p:nvPr>
            <p:ph type="title"/>
          </p:nvPr>
        </p:nvSpPr>
        <p:spPr/>
        <p:txBody>
          <a:bodyPr/>
          <a:lstStyle/>
          <a:p>
            <a:r>
              <a:rPr lang="da-DK" dirty="0"/>
              <a:t>Refleksion II</a:t>
            </a:r>
          </a:p>
        </p:txBody>
      </p:sp>
      <p:sp>
        <p:nvSpPr>
          <p:cNvPr id="4" name="Pladsholder til tekst 3">
            <a:extLst>
              <a:ext uri="{FF2B5EF4-FFF2-40B4-BE49-F238E27FC236}">
                <a16:creationId xmlns:a16="http://schemas.microsoft.com/office/drawing/2014/main" id="{E4530FC4-ED35-4456-875C-AF23AA1BBDD9}"/>
              </a:ext>
            </a:extLst>
          </p:cNvPr>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816421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4C9A8E-6F80-4E12-B5D8-58451D7DF482}"/>
              </a:ext>
            </a:extLst>
          </p:cNvPr>
          <p:cNvSpPr>
            <a:spLocks noGrp="1"/>
          </p:cNvSpPr>
          <p:nvPr>
            <p:ph type="body" sz="quarter" idx="12"/>
          </p:nvPr>
        </p:nvSpPr>
        <p:spPr/>
        <p:txBody>
          <a:bodyPr/>
          <a:lstStyle/>
          <a:p>
            <a:r>
              <a:rPr lang="da-DK" sz="2000" b="1" dirty="0"/>
              <a:t>Generel skriftlig eller mundtlig information inden mødet med patienten:</a:t>
            </a:r>
          </a:p>
          <a:p>
            <a:endParaRPr lang="da-DK" b="1" dirty="0"/>
          </a:p>
          <a:p>
            <a:r>
              <a:rPr lang="da-DK" b="1" dirty="0"/>
              <a:t>Forløbet:</a:t>
            </a:r>
            <a:r>
              <a:rPr lang="da-DK" dirty="0"/>
              <a:t> Hvad sker hvornår og hvordan?</a:t>
            </a:r>
          </a:p>
          <a:p>
            <a:r>
              <a:rPr lang="da-DK" b="1" dirty="0"/>
              <a:t>Personer:</a:t>
            </a:r>
            <a:r>
              <a:rPr lang="da-DK" dirty="0"/>
              <a:t> Hvem er tilstede og hvornår?</a:t>
            </a:r>
          </a:p>
          <a:p>
            <a:r>
              <a:rPr lang="da-DK" b="1" dirty="0"/>
              <a:t>De fysiske omgivelser:</a:t>
            </a:r>
            <a:r>
              <a:rPr lang="da-DK" dirty="0"/>
              <a:t> Hvilke rum skal patienten være i hvornår, hvordan ser rummene ud (fx størrelse, udstyr)?</a:t>
            </a:r>
          </a:p>
          <a:p>
            <a:r>
              <a:rPr lang="da-DK" b="1" dirty="0"/>
              <a:t>Alternative scenarier:</a:t>
            </a:r>
            <a:r>
              <a:rPr lang="da-DK" dirty="0"/>
              <a:t> Hvilke andre forløb forekommer typisk?</a:t>
            </a:r>
          </a:p>
        </p:txBody>
      </p:sp>
      <p:sp>
        <p:nvSpPr>
          <p:cNvPr id="3" name="Titel 2">
            <a:extLst>
              <a:ext uri="{FF2B5EF4-FFF2-40B4-BE49-F238E27FC236}">
                <a16:creationId xmlns:a16="http://schemas.microsoft.com/office/drawing/2014/main" id="{001B2344-5200-4936-9276-BAB2BC19176B}"/>
              </a:ext>
            </a:extLst>
          </p:cNvPr>
          <p:cNvSpPr>
            <a:spLocks noGrp="1"/>
          </p:cNvSpPr>
          <p:nvPr>
            <p:ph type="title"/>
          </p:nvPr>
        </p:nvSpPr>
        <p:spPr/>
        <p:txBody>
          <a:bodyPr/>
          <a:lstStyle/>
          <a:p>
            <a:r>
              <a:rPr lang="da-DK" dirty="0"/>
              <a:t>Forberedelse af (fag)personer omkring patienten</a:t>
            </a:r>
          </a:p>
        </p:txBody>
      </p:sp>
      <p:sp>
        <p:nvSpPr>
          <p:cNvPr id="4" name="Pladsholder til tekst 3">
            <a:extLst>
              <a:ext uri="{FF2B5EF4-FFF2-40B4-BE49-F238E27FC236}">
                <a16:creationId xmlns:a16="http://schemas.microsoft.com/office/drawing/2014/main" id="{4385F3C7-C14D-4781-916C-F631E9969901}"/>
              </a:ext>
            </a:extLst>
          </p:cNvPr>
          <p:cNvSpPr>
            <a:spLocks noGrp="1"/>
          </p:cNvSpPr>
          <p:nvPr>
            <p:ph type="body" sz="quarter" idx="11"/>
          </p:nvPr>
        </p:nvSpPr>
        <p:spPr/>
        <p:txBody>
          <a:bodyPr/>
          <a:lstStyle/>
          <a:p>
            <a:endParaRPr lang="da-DK" dirty="0"/>
          </a:p>
        </p:txBody>
      </p:sp>
      <p:sp>
        <p:nvSpPr>
          <p:cNvPr id="5" name="Pladsholder til tekst 4">
            <a:extLst>
              <a:ext uri="{FF2B5EF4-FFF2-40B4-BE49-F238E27FC236}">
                <a16:creationId xmlns:a16="http://schemas.microsoft.com/office/drawing/2014/main" id="{CE2E21AA-2486-4BDE-80A1-926F6881E0D7}"/>
              </a:ext>
            </a:extLst>
          </p:cNvPr>
          <p:cNvSpPr>
            <a:spLocks noGrp="1"/>
          </p:cNvSpPr>
          <p:nvPr>
            <p:ph type="body" sz="quarter" idx="13"/>
          </p:nvPr>
        </p:nvSpPr>
        <p:spPr/>
        <p:txBody>
          <a:bodyPr/>
          <a:lstStyle/>
          <a:p>
            <a:endParaRPr lang="da-DK" b="1" dirty="0"/>
          </a:p>
          <a:p>
            <a:endParaRPr lang="da-DK" b="1" dirty="0"/>
          </a:p>
          <a:p>
            <a:endParaRPr lang="da-DK" dirty="0"/>
          </a:p>
        </p:txBody>
      </p:sp>
    </p:spTree>
    <p:extLst>
      <p:ext uri="{BB962C8B-B14F-4D97-AF65-F5344CB8AC3E}">
        <p14:creationId xmlns:p14="http://schemas.microsoft.com/office/powerpoint/2010/main" val="2247269808"/>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4C9A8E-6F80-4E12-B5D8-58451D7DF482}"/>
              </a:ext>
            </a:extLst>
          </p:cNvPr>
          <p:cNvSpPr>
            <a:spLocks noGrp="1"/>
          </p:cNvSpPr>
          <p:nvPr>
            <p:ph type="body" sz="quarter" idx="12"/>
          </p:nvPr>
        </p:nvSpPr>
        <p:spPr/>
        <p:txBody>
          <a:bodyPr/>
          <a:lstStyle/>
          <a:p>
            <a:r>
              <a:rPr lang="da-DK" b="1" dirty="0"/>
              <a:t>Hvem er patienten?</a:t>
            </a:r>
          </a:p>
          <a:p>
            <a:pPr marL="285750" indent="-285750">
              <a:buClr>
                <a:srgbClr val="FF0000"/>
              </a:buClr>
              <a:buFont typeface="Wingdings" panose="05000000000000000000" pitchFamily="2" charset="2"/>
              <a:buChar char="Ø"/>
            </a:pPr>
            <a:r>
              <a:rPr lang="da-DK" dirty="0"/>
              <a:t>Type og grad af funktionsnedsættelse(r)</a:t>
            </a:r>
          </a:p>
          <a:p>
            <a:pPr marL="285750" indent="-285750">
              <a:buClr>
                <a:srgbClr val="FF0000"/>
              </a:buClr>
              <a:buFont typeface="Wingdings" panose="05000000000000000000" pitchFamily="2" charset="2"/>
              <a:buChar char="Ø"/>
            </a:pPr>
            <a:r>
              <a:rPr lang="da-DK" dirty="0"/>
              <a:t>Psykisk og emotionel tilstand</a:t>
            </a:r>
          </a:p>
          <a:p>
            <a:pPr marL="285750" indent="-285750">
              <a:buClr>
                <a:srgbClr val="FF0000"/>
              </a:buClr>
              <a:buFont typeface="Wingdings" panose="05000000000000000000" pitchFamily="2" charset="2"/>
              <a:buChar char="Ø"/>
            </a:pPr>
            <a:r>
              <a:rPr lang="da-DK" dirty="0"/>
              <a:t>Somatiske forhold, fx smerter, søvnmangel</a:t>
            </a:r>
          </a:p>
          <a:p>
            <a:pPr marL="285750" indent="-285750">
              <a:buClr>
                <a:srgbClr val="FF0000"/>
              </a:buClr>
              <a:buFont typeface="Wingdings" panose="05000000000000000000" pitchFamily="2" charset="2"/>
              <a:buChar char="Ø"/>
            </a:pPr>
            <a:r>
              <a:rPr lang="da-DK" dirty="0"/>
              <a:t>Interesser</a:t>
            </a:r>
            <a:r>
              <a:rPr lang="da-DK" b="1" dirty="0"/>
              <a:t> </a:t>
            </a:r>
          </a:p>
          <a:p>
            <a:r>
              <a:rPr lang="da-DK" b="1" dirty="0"/>
              <a:t>Hvordan reagerer patienten i pressede situationer? </a:t>
            </a:r>
          </a:p>
          <a:p>
            <a:pPr marL="285750" indent="-285750">
              <a:buClr>
                <a:srgbClr val="FF0000"/>
              </a:buClr>
              <a:buFont typeface="Wingdings" panose="05000000000000000000" pitchFamily="2" charset="2"/>
              <a:buChar char="Ø"/>
            </a:pPr>
            <a:r>
              <a:rPr lang="da-DK" dirty="0"/>
              <a:t>Hvilken adfærd kan forventes, hvornår, hvordan og med hvem?</a:t>
            </a:r>
          </a:p>
        </p:txBody>
      </p:sp>
      <p:sp>
        <p:nvSpPr>
          <p:cNvPr id="3" name="Titel 2">
            <a:extLst>
              <a:ext uri="{FF2B5EF4-FFF2-40B4-BE49-F238E27FC236}">
                <a16:creationId xmlns:a16="http://schemas.microsoft.com/office/drawing/2014/main" id="{001B2344-5200-4936-9276-BAB2BC19176B}"/>
              </a:ext>
            </a:extLst>
          </p:cNvPr>
          <p:cNvSpPr>
            <a:spLocks noGrp="1"/>
          </p:cNvSpPr>
          <p:nvPr>
            <p:ph type="title"/>
          </p:nvPr>
        </p:nvSpPr>
        <p:spPr/>
        <p:txBody>
          <a:bodyPr/>
          <a:lstStyle/>
          <a:p>
            <a:r>
              <a:rPr lang="da-DK" dirty="0"/>
              <a:t>Viden fra (fag)personer omkring patienten</a:t>
            </a:r>
          </a:p>
        </p:txBody>
      </p:sp>
      <p:sp>
        <p:nvSpPr>
          <p:cNvPr id="4" name="Pladsholder til tekst 3">
            <a:extLst>
              <a:ext uri="{FF2B5EF4-FFF2-40B4-BE49-F238E27FC236}">
                <a16:creationId xmlns:a16="http://schemas.microsoft.com/office/drawing/2014/main" id="{4385F3C7-C14D-4781-916C-F631E9969901}"/>
              </a:ext>
            </a:extLst>
          </p:cNvPr>
          <p:cNvSpPr>
            <a:spLocks noGrp="1"/>
          </p:cNvSpPr>
          <p:nvPr>
            <p:ph type="body" sz="quarter" idx="11"/>
          </p:nvPr>
        </p:nvSpPr>
        <p:spPr/>
        <p:txBody>
          <a:bodyPr/>
          <a:lstStyle/>
          <a:p>
            <a:endParaRPr lang="da-DK" dirty="0"/>
          </a:p>
        </p:txBody>
      </p:sp>
      <p:sp>
        <p:nvSpPr>
          <p:cNvPr id="5" name="Pladsholder til tekst 4">
            <a:extLst>
              <a:ext uri="{FF2B5EF4-FFF2-40B4-BE49-F238E27FC236}">
                <a16:creationId xmlns:a16="http://schemas.microsoft.com/office/drawing/2014/main" id="{CE2E21AA-2486-4BDE-80A1-926F6881E0D7}"/>
              </a:ext>
            </a:extLst>
          </p:cNvPr>
          <p:cNvSpPr>
            <a:spLocks noGrp="1"/>
          </p:cNvSpPr>
          <p:nvPr>
            <p:ph type="body" sz="quarter" idx="13"/>
          </p:nvPr>
        </p:nvSpPr>
        <p:spPr>
          <a:xfrm>
            <a:off x="6366923" y="1566000"/>
            <a:ext cx="5082480" cy="4797730"/>
          </a:xfrm>
        </p:spPr>
        <p:txBody>
          <a:bodyPr/>
          <a:lstStyle/>
          <a:p>
            <a:r>
              <a:rPr lang="da-DK" b="1" dirty="0"/>
              <a:t>Hvordan møder (sundhedsfagligt) personale bedst muligt patienten? </a:t>
            </a:r>
          </a:p>
          <a:p>
            <a:pPr marL="285750" indent="-285750">
              <a:buClr>
                <a:srgbClr val="FF0000"/>
              </a:buClr>
              <a:buFont typeface="Wingdings" panose="05000000000000000000" pitchFamily="2" charset="2"/>
              <a:buChar char="Ø"/>
            </a:pPr>
            <a:r>
              <a:rPr lang="da-DK" dirty="0"/>
              <a:t>Kropssprog </a:t>
            </a:r>
          </a:p>
          <a:p>
            <a:pPr marL="285750" indent="-285750">
              <a:buClr>
                <a:srgbClr val="FF0000"/>
              </a:buClr>
              <a:buFont typeface="Wingdings" panose="05000000000000000000" pitchFamily="2" charset="2"/>
              <a:buChar char="Ø"/>
            </a:pPr>
            <a:r>
              <a:rPr lang="da-DK" dirty="0"/>
              <a:t>Stemmeføring/toneleje </a:t>
            </a:r>
          </a:p>
          <a:p>
            <a:pPr marL="285750" indent="-285750">
              <a:buClr>
                <a:srgbClr val="FF0000"/>
              </a:buClr>
              <a:buFont typeface="Wingdings" panose="05000000000000000000" pitchFamily="2" charset="2"/>
              <a:buChar char="Ø"/>
            </a:pPr>
            <a:r>
              <a:rPr lang="da-DK" dirty="0"/>
              <a:t>Øjenkontakt</a:t>
            </a:r>
          </a:p>
          <a:p>
            <a:pPr marL="285750" indent="-285750">
              <a:buClr>
                <a:srgbClr val="FF0000"/>
              </a:buClr>
              <a:buFont typeface="Wingdings" panose="05000000000000000000" pitchFamily="2" charset="2"/>
              <a:buChar char="Ø"/>
            </a:pPr>
            <a:r>
              <a:rPr lang="da-DK" dirty="0"/>
              <a:t>Mundtlig information etc.</a:t>
            </a:r>
          </a:p>
          <a:p>
            <a:r>
              <a:rPr lang="da-DK" b="1" dirty="0"/>
              <a:t>Hvordan kan fysiske omgivelser hæmme udadreagerende adfærd?</a:t>
            </a:r>
          </a:p>
          <a:p>
            <a:pPr marL="285750" indent="-285750">
              <a:buClr>
                <a:srgbClr val="FF0000"/>
              </a:buClr>
              <a:buFont typeface="Wingdings" panose="05000000000000000000" pitchFamily="2" charset="2"/>
              <a:buChar char="Ø"/>
            </a:pPr>
            <a:r>
              <a:rPr lang="da-DK" dirty="0"/>
              <a:t>Belysning</a:t>
            </a:r>
          </a:p>
          <a:p>
            <a:pPr marL="285750" indent="-285750">
              <a:buClr>
                <a:srgbClr val="FF0000"/>
              </a:buClr>
              <a:buFont typeface="Wingdings" panose="05000000000000000000" pitchFamily="2" charset="2"/>
              <a:buChar char="Ø"/>
            </a:pPr>
            <a:r>
              <a:rPr lang="da-DK" dirty="0"/>
              <a:t>Støj</a:t>
            </a:r>
          </a:p>
          <a:p>
            <a:pPr marL="285750" indent="-285750">
              <a:buClr>
                <a:srgbClr val="FF0000"/>
              </a:buClr>
              <a:buFont typeface="Wingdings" panose="05000000000000000000" pitchFamily="2" charset="2"/>
              <a:buChar char="Ø"/>
            </a:pPr>
            <a:r>
              <a:rPr lang="da-DK" dirty="0"/>
              <a:t>Placering af udstyr</a:t>
            </a:r>
            <a:r>
              <a:rPr lang="da-DK" b="1" dirty="0"/>
              <a:t>  </a:t>
            </a:r>
          </a:p>
          <a:p>
            <a:pPr marL="285750" indent="-285750">
              <a:buClr>
                <a:srgbClr val="FF0000"/>
              </a:buClr>
              <a:buFont typeface="Wingdings" panose="05000000000000000000" pitchFamily="2" charset="2"/>
              <a:buChar char="Ø"/>
            </a:pPr>
            <a:r>
              <a:rPr lang="da-DK" dirty="0"/>
              <a:t>Tilstedeværelse af pårørende, kontaktpersoner, andet sundhedsfagligt personale</a:t>
            </a:r>
          </a:p>
          <a:p>
            <a:endParaRPr lang="da-DK" b="1" dirty="0"/>
          </a:p>
          <a:p>
            <a:endParaRPr lang="da-DK" dirty="0"/>
          </a:p>
        </p:txBody>
      </p:sp>
    </p:spTree>
    <p:extLst>
      <p:ext uri="{BB962C8B-B14F-4D97-AF65-F5344CB8AC3E}">
        <p14:creationId xmlns:p14="http://schemas.microsoft.com/office/powerpoint/2010/main" val="395709227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AA1487E6-F8FF-4378-BC07-5E67C5D3D233}"/>
              </a:ext>
            </a:extLst>
          </p:cNvPr>
          <p:cNvSpPr>
            <a:spLocks noGrp="1"/>
          </p:cNvSpPr>
          <p:nvPr>
            <p:ph type="body" sz="quarter" idx="10"/>
          </p:nvPr>
        </p:nvSpPr>
        <p:spPr/>
        <p:txBody>
          <a:bodyPr/>
          <a:lstStyle/>
          <a:p>
            <a:r>
              <a:rPr lang="da-DK" dirty="0"/>
              <a:t>Udadreagerende adfærd har negative konsekvenser for alle parter (patient, personale, pårørende)</a:t>
            </a:r>
          </a:p>
          <a:p>
            <a:r>
              <a:rPr lang="da-DK" dirty="0"/>
              <a:t>Udadreagerende adfærd opstår i et samspil ml. patient og de sociale, fysiske, organisatoriske omgivelser</a:t>
            </a:r>
          </a:p>
          <a:p>
            <a:r>
              <a:rPr lang="da-DK" dirty="0"/>
              <a:t>Personalets forståelse og håndtering af udadreagerende adfærd har betydning for patientens reaktioner – og hvor voldsom adfærden bliver</a:t>
            </a:r>
          </a:p>
          <a:p>
            <a:r>
              <a:rPr lang="da-DK" dirty="0"/>
              <a:t>Viden om patient og forberedelse af (fag-)personer omkring borgeren er central</a:t>
            </a:r>
          </a:p>
          <a:p>
            <a:r>
              <a:rPr lang="da-DK" dirty="0"/>
              <a:t>‘Det muliges kunst’ inden for de tilgængelige tidsmæssige og faglige ressourcer?</a:t>
            </a:r>
          </a:p>
          <a:p>
            <a:endParaRPr lang="da-DK" dirty="0"/>
          </a:p>
          <a:p>
            <a:endParaRPr lang="da-DK" dirty="0"/>
          </a:p>
        </p:txBody>
      </p:sp>
      <p:sp>
        <p:nvSpPr>
          <p:cNvPr id="3" name="Titel 2">
            <a:extLst>
              <a:ext uri="{FF2B5EF4-FFF2-40B4-BE49-F238E27FC236}">
                <a16:creationId xmlns:a16="http://schemas.microsoft.com/office/drawing/2014/main" id="{1419301E-B19C-4B8C-9DB3-D9D75181346B}"/>
              </a:ext>
            </a:extLst>
          </p:cNvPr>
          <p:cNvSpPr>
            <a:spLocks noGrp="1"/>
          </p:cNvSpPr>
          <p:nvPr>
            <p:ph type="title"/>
          </p:nvPr>
        </p:nvSpPr>
        <p:spPr/>
        <p:txBody>
          <a:bodyPr/>
          <a:lstStyle/>
          <a:p>
            <a:r>
              <a:rPr lang="da-DK" dirty="0"/>
              <a:t>Opsamling </a:t>
            </a:r>
          </a:p>
        </p:txBody>
      </p:sp>
      <p:sp>
        <p:nvSpPr>
          <p:cNvPr id="4" name="Pladsholder til tekst 3">
            <a:extLst>
              <a:ext uri="{FF2B5EF4-FFF2-40B4-BE49-F238E27FC236}">
                <a16:creationId xmlns:a16="http://schemas.microsoft.com/office/drawing/2014/main" id="{8C847E7E-3A33-4858-9C61-C7C58FDD13CA}"/>
              </a:ext>
            </a:extLst>
          </p:cNvPr>
          <p:cNvSpPr>
            <a:spLocks noGrp="1"/>
          </p:cNvSpPr>
          <p:nvPr>
            <p:ph type="body" sz="quarter" idx="12"/>
          </p:nvPr>
        </p:nvSpPr>
        <p:spPr/>
        <p:txBody>
          <a:bodyPr/>
          <a:lstStyle/>
          <a:p>
            <a:endParaRPr lang="da-DK"/>
          </a:p>
        </p:txBody>
      </p:sp>
    </p:spTree>
    <p:extLst>
      <p:ext uri="{BB962C8B-B14F-4D97-AF65-F5344CB8AC3E}">
        <p14:creationId xmlns:p14="http://schemas.microsoft.com/office/powerpoint/2010/main" val="28123521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C9C61B9-57FA-D410-87D0-9952D4EAAF9F}"/>
              </a:ext>
            </a:extLst>
          </p:cNvPr>
          <p:cNvSpPr>
            <a:spLocks noGrp="1"/>
          </p:cNvSpPr>
          <p:nvPr>
            <p:ph type="body" sz="quarter" idx="14"/>
          </p:nvPr>
        </p:nvSpPr>
        <p:spPr/>
        <p:txBody>
          <a:bodyPr/>
          <a:lstStyle/>
          <a:p>
            <a:endParaRPr lang="da-DK" dirty="0"/>
          </a:p>
        </p:txBody>
      </p:sp>
      <p:sp>
        <p:nvSpPr>
          <p:cNvPr id="3" name="Titel 2">
            <a:extLst>
              <a:ext uri="{FF2B5EF4-FFF2-40B4-BE49-F238E27FC236}">
                <a16:creationId xmlns:a16="http://schemas.microsoft.com/office/drawing/2014/main" id="{3492AE32-0393-3281-2E57-F21C358D3AA0}"/>
              </a:ext>
            </a:extLst>
          </p:cNvPr>
          <p:cNvSpPr>
            <a:spLocks noGrp="1"/>
          </p:cNvSpPr>
          <p:nvPr>
            <p:ph type="title"/>
          </p:nvPr>
        </p:nvSpPr>
        <p:spPr/>
        <p:txBody>
          <a:bodyPr/>
          <a:lstStyle/>
          <a:p>
            <a:pPr algn="ctr"/>
            <a:r>
              <a:rPr lang="da-DK" dirty="0"/>
              <a:t>Tak for opmærksomheden</a:t>
            </a:r>
          </a:p>
        </p:txBody>
      </p:sp>
      <p:sp>
        <p:nvSpPr>
          <p:cNvPr id="4" name="Pladsholder til tekst 3">
            <a:extLst>
              <a:ext uri="{FF2B5EF4-FFF2-40B4-BE49-F238E27FC236}">
                <a16:creationId xmlns:a16="http://schemas.microsoft.com/office/drawing/2014/main" id="{D460DFEF-4A17-5A26-6FDD-0B4851CE2247}"/>
              </a:ext>
            </a:extLst>
          </p:cNvPr>
          <p:cNvSpPr>
            <a:spLocks noGrp="1"/>
          </p:cNvSpPr>
          <p:nvPr>
            <p:ph type="body" sz="quarter" idx="10"/>
          </p:nvPr>
        </p:nvSpPr>
        <p:spPr/>
        <p:txBody>
          <a:bodyPr/>
          <a:lstStyle/>
          <a:p>
            <a:endParaRPr lang="da-DK" dirty="0"/>
          </a:p>
        </p:txBody>
      </p:sp>
    </p:spTree>
    <p:extLst>
      <p:ext uri="{BB962C8B-B14F-4D97-AF65-F5344CB8AC3E}">
        <p14:creationId xmlns:p14="http://schemas.microsoft.com/office/powerpoint/2010/main" val="18448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A2EAA91-FC75-4E92-8267-9FF0EA704DCF}"/>
              </a:ext>
            </a:extLst>
          </p:cNvPr>
          <p:cNvSpPr>
            <a:spLocks noGrp="1"/>
          </p:cNvSpPr>
          <p:nvPr>
            <p:ph type="body" sz="quarter" idx="12"/>
          </p:nvPr>
        </p:nvSpPr>
        <p:spPr/>
        <p:txBody>
          <a:bodyPr/>
          <a:lstStyle/>
          <a:p>
            <a:r>
              <a:rPr lang="da-DK" dirty="0"/>
              <a:t>Mødet med sundhedssystemet fra et patient perspektiv</a:t>
            </a:r>
          </a:p>
          <a:p>
            <a:r>
              <a:rPr lang="da-DK" dirty="0"/>
              <a:t>Forståelse og årsager til udadreagerende adfærd</a:t>
            </a:r>
          </a:p>
          <a:p>
            <a:r>
              <a:rPr lang="da-DK" dirty="0"/>
              <a:t>Forebyggende faktorer</a:t>
            </a:r>
          </a:p>
          <a:p>
            <a:r>
              <a:rPr lang="da-DK" dirty="0"/>
              <a:t>Forberedelse af (fag-)personer omkring patienten</a:t>
            </a:r>
          </a:p>
          <a:p>
            <a:r>
              <a:rPr lang="da-DK" dirty="0"/>
              <a:t>Viden fra (fag-)personer omkring patienten</a:t>
            </a:r>
          </a:p>
          <a:p>
            <a:endParaRPr lang="da-DK" dirty="0"/>
          </a:p>
        </p:txBody>
      </p:sp>
      <p:sp>
        <p:nvSpPr>
          <p:cNvPr id="3" name="Pladsholder til indhold 2">
            <a:extLst>
              <a:ext uri="{FF2B5EF4-FFF2-40B4-BE49-F238E27FC236}">
                <a16:creationId xmlns:a16="http://schemas.microsoft.com/office/drawing/2014/main" id="{3A132EAE-88F9-4769-9699-61B9D4E67E90}"/>
              </a:ext>
            </a:extLst>
          </p:cNvPr>
          <p:cNvSpPr>
            <a:spLocks noGrp="1"/>
          </p:cNvSpPr>
          <p:nvPr>
            <p:ph sz="quarter" idx="13"/>
          </p:nvPr>
        </p:nvSpPr>
        <p:spPr/>
        <p:txBody>
          <a:bodyPr/>
          <a:lstStyle/>
          <a:p>
            <a:endParaRPr lang="da-DK"/>
          </a:p>
        </p:txBody>
      </p:sp>
      <p:sp>
        <p:nvSpPr>
          <p:cNvPr id="4" name="Titel 3">
            <a:extLst>
              <a:ext uri="{FF2B5EF4-FFF2-40B4-BE49-F238E27FC236}">
                <a16:creationId xmlns:a16="http://schemas.microsoft.com/office/drawing/2014/main" id="{13FC2B58-7567-489B-98CE-217AC0689C1D}"/>
              </a:ext>
            </a:extLst>
          </p:cNvPr>
          <p:cNvSpPr>
            <a:spLocks noGrp="1"/>
          </p:cNvSpPr>
          <p:nvPr>
            <p:ph type="title"/>
          </p:nvPr>
        </p:nvSpPr>
        <p:spPr/>
        <p:txBody>
          <a:bodyPr/>
          <a:lstStyle/>
          <a:p>
            <a:r>
              <a:rPr lang="da-DK" dirty="0"/>
              <a:t>Disposition</a:t>
            </a:r>
          </a:p>
        </p:txBody>
      </p:sp>
      <p:sp>
        <p:nvSpPr>
          <p:cNvPr id="5" name="Pladsholder til tekst 4">
            <a:extLst>
              <a:ext uri="{FF2B5EF4-FFF2-40B4-BE49-F238E27FC236}">
                <a16:creationId xmlns:a16="http://schemas.microsoft.com/office/drawing/2014/main" id="{BD396DCD-D094-44D9-9779-37D32F289133}"/>
              </a:ext>
            </a:extLst>
          </p:cNvPr>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4010207284"/>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A2EAA91-FC75-4E92-8267-9FF0EA704DCF}"/>
              </a:ext>
            </a:extLst>
          </p:cNvPr>
          <p:cNvSpPr>
            <a:spLocks noGrp="1"/>
          </p:cNvSpPr>
          <p:nvPr>
            <p:ph type="body" sz="quarter" idx="12"/>
          </p:nvPr>
        </p:nvSpPr>
        <p:spPr/>
        <p:txBody>
          <a:bodyPr/>
          <a:lstStyle/>
          <a:p>
            <a:endParaRPr lang="da-DK" dirty="0"/>
          </a:p>
          <a:p>
            <a:endParaRPr lang="da-DK" i="1" dirty="0"/>
          </a:p>
          <a:p>
            <a:r>
              <a:rPr lang="da-DK" i="1" dirty="0"/>
              <a:t>”Hun er udadreagerende autist, så hun ligger og råber og skriger, når hun bliver utryg. Så det er ’gå din vej din fede ko’ til sygeplejersken og sådan noget </a:t>
            </a:r>
            <a:r>
              <a:rPr lang="da-DK" i="1" dirty="0" err="1"/>
              <a:t>ik</a:t>
            </a:r>
            <a:r>
              <a:rPr lang="da-DK" i="1" dirty="0"/>
              <a:t>’. Noget de så responderer med ’ja du kan ikke være her. Jeg kan ikke behandle dig, hvis ikke du taler ordentligt til mig’. Altså så har hun ikke en chance. Og hun gør det jo, fordi hun er virkelig, virkelig utryg </a:t>
            </a:r>
            <a:r>
              <a:rPr lang="da-DK" i="1" dirty="0" err="1"/>
              <a:t>ik</a:t>
            </a:r>
            <a:r>
              <a:rPr lang="da-DK" i="1" dirty="0"/>
              <a:t>’, så det er nogle andre ting, der skal til” </a:t>
            </a:r>
          </a:p>
        </p:txBody>
      </p:sp>
      <p:sp>
        <p:nvSpPr>
          <p:cNvPr id="3" name="Pladsholder til indhold 2">
            <a:extLst>
              <a:ext uri="{FF2B5EF4-FFF2-40B4-BE49-F238E27FC236}">
                <a16:creationId xmlns:a16="http://schemas.microsoft.com/office/drawing/2014/main" id="{3A132EAE-88F9-4769-9699-61B9D4E67E90}"/>
              </a:ext>
            </a:extLst>
          </p:cNvPr>
          <p:cNvSpPr>
            <a:spLocks noGrp="1"/>
          </p:cNvSpPr>
          <p:nvPr>
            <p:ph sz="quarter" idx="13"/>
          </p:nvPr>
        </p:nvSpPr>
        <p:spPr/>
        <p:txBody>
          <a:bodyPr/>
          <a:lstStyle/>
          <a:p>
            <a:r>
              <a:rPr lang="da-DK" dirty="0"/>
              <a:t>‘</a:t>
            </a:r>
          </a:p>
        </p:txBody>
      </p:sp>
      <p:sp>
        <p:nvSpPr>
          <p:cNvPr id="4" name="Titel 3">
            <a:extLst>
              <a:ext uri="{FF2B5EF4-FFF2-40B4-BE49-F238E27FC236}">
                <a16:creationId xmlns:a16="http://schemas.microsoft.com/office/drawing/2014/main" id="{13FC2B58-7567-489B-98CE-217AC0689C1D}"/>
              </a:ext>
            </a:extLst>
          </p:cNvPr>
          <p:cNvSpPr>
            <a:spLocks noGrp="1"/>
          </p:cNvSpPr>
          <p:nvPr>
            <p:ph type="title"/>
          </p:nvPr>
        </p:nvSpPr>
        <p:spPr>
          <a:xfrm>
            <a:off x="716400" y="655609"/>
            <a:ext cx="10733003" cy="576843"/>
          </a:xfrm>
        </p:spPr>
        <p:txBody>
          <a:bodyPr/>
          <a:lstStyle/>
          <a:p>
            <a:r>
              <a:rPr lang="da-DK" dirty="0"/>
              <a:t>Mødet med sundhedssystemet fra et patient perspektiv</a:t>
            </a:r>
          </a:p>
        </p:txBody>
      </p:sp>
      <p:sp>
        <p:nvSpPr>
          <p:cNvPr id="5" name="Pladsholder til tekst 4">
            <a:extLst>
              <a:ext uri="{FF2B5EF4-FFF2-40B4-BE49-F238E27FC236}">
                <a16:creationId xmlns:a16="http://schemas.microsoft.com/office/drawing/2014/main" id="{BD396DCD-D094-44D9-9779-37D32F289133}"/>
              </a:ext>
            </a:extLst>
          </p:cNvPr>
          <p:cNvSpPr>
            <a:spLocks noGrp="1"/>
          </p:cNvSpPr>
          <p:nvPr>
            <p:ph type="body" sz="quarter" idx="11"/>
          </p:nvPr>
        </p:nvSpPr>
        <p:spPr/>
        <p:txBody>
          <a:bodyPr/>
          <a:lstStyle/>
          <a:p>
            <a:endParaRPr lang="da-DK"/>
          </a:p>
        </p:txBody>
      </p:sp>
      <p:pic>
        <p:nvPicPr>
          <p:cNvPr id="6" name="Billede 5">
            <a:extLst>
              <a:ext uri="{FF2B5EF4-FFF2-40B4-BE49-F238E27FC236}">
                <a16:creationId xmlns:a16="http://schemas.microsoft.com/office/drawing/2014/main" id="{C8715D9E-51B8-473B-A809-0712E6044ADC}"/>
              </a:ext>
            </a:extLst>
          </p:cNvPr>
          <p:cNvPicPr>
            <a:picLocks noChangeAspect="1"/>
          </p:cNvPicPr>
          <p:nvPr/>
        </p:nvPicPr>
        <p:blipFill>
          <a:blip r:embed="rId3"/>
          <a:stretch>
            <a:fillRect/>
          </a:stretch>
        </p:blipFill>
        <p:spPr>
          <a:xfrm>
            <a:off x="6096000" y="1993500"/>
            <a:ext cx="5143500" cy="3429000"/>
          </a:xfrm>
          <a:prstGeom prst="rect">
            <a:avLst/>
          </a:prstGeom>
        </p:spPr>
      </p:pic>
    </p:spTree>
    <p:extLst>
      <p:ext uri="{BB962C8B-B14F-4D97-AF65-F5344CB8AC3E}">
        <p14:creationId xmlns:p14="http://schemas.microsoft.com/office/powerpoint/2010/main" val="3854302357"/>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4A2EAA91-FC75-4E92-8267-9FF0EA704DCF}"/>
              </a:ext>
            </a:extLst>
          </p:cNvPr>
          <p:cNvSpPr>
            <a:spLocks noGrp="1"/>
          </p:cNvSpPr>
          <p:nvPr>
            <p:ph type="body" sz="quarter" idx="12"/>
          </p:nvPr>
        </p:nvSpPr>
        <p:spPr/>
        <p:txBody>
          <a:bodyPr/>
          <a:lstStyle/>
          <a:p>
            <a:endParaRPr lang="da-DK" dirty="0"/>
          </a:p>
          <a:p>
            <a:r>
              <a:rPr lang="da-DK" i="1" dirty="0"/>
              <a:t>”Første gang jeg skulle have </a:t>
            </a:r>
            <a:r>
              <a:rPr lang="da-DK" i="1" dirty="0" err="1"/>
              <a:t>kemo</a:t>
            </a:r>
            <a:r>
              <a:rPr lang="da-DK" i="1" dirty="0"/>
              <a:t>, så kom jeg ind på en lille stue, hvor der sad to damer og der var en sygeplejerske. De så var i gang med at snakke dem begge to. Og de snakkede og de hyggede sig. Så skulle jeg så være på den briks, der var ved siden af. Jeg lagde mig også op, men den der snak der var, altså den gjorde simpelthen, at jeg lige pludselig bare måtte sige ’det kan jeg ikke’ og stod jeg nærmest og havde et angstanfald ude på gangen, fordi </a:t>
            </a:r>
            <a:r>
              <a:rPr lang="da-DK" i="1"/>
              <a:t>lydene - de </a:t>
            </a:r>
            <a:r>
              <a:rPr lang="da-DK" i="1" dirty="0"/>
              <a:t>gik så meget i kroppen på mig. Og der tror jeg faktisk, at min sygeplejerske forstod hvad det handlede om, når jeg sagde, at ’jeg kan faktisk ikke det med grupper’</a:t>
            </a:r>
          </a:p>
        </p:txBody>
      </p:sp>
      <p:sp>
        <p:nvSpPr>
          <p:cNvPr id="3" name="Pladsholder til indhold 2">
            <a:extLst>
              <a:ext uri="{FF2B5EF4-FFF2-40B4-BE49-F238E27FC236}">
                <a16:creationId xmlns:a16="http://schemas.microsoft.com/office/drawing/2014/main" id="{3A132EAE-88F9-4769-9699-61B9D4E67E90}"/>
              </a:ext>
            </a:extLst>
          </p:cNvPr>
          <p:cNvSpPr>
            <a:spLocks noGrp="1"/>
          </p:cNvSpPr>
          <p:nvPr>
            <p:ph sz="quarter" idx="13"/>
          </p:nvPr>
        </p:nvSpPr>
        <p:spPr/>
        <p:txBody>
          <a:bodyPr/>
          <a:lstStyle/>
          <a:p>
            <a:r>
              <a:rPr lang="da-DK" dirty="0"/>
              <a:t>‘</a:t>
            </a:r>
          </a:p>
        </p:txBody>
      </p:sp>
      <p:sp>
        <p:nvSpPr>
          <p:cNvPr id="4" name="Titel 3">
            <a:extLst>
              <a:ext uri="{FF2B5EF4-FFF2-40B4-BE49-F238E27FC236}">
                <a16:creationId xmlns:a16="http://schemas.microsoft.com/office/drawing/2014/main" id="{13FC2B58-7567-489B-98CE-217AC0689C1D}"/>
              </a:ext>
            </a:extLst>
          </p:cNvPr>
          <p:cNvSpPr>
            <a:spLocks noGrp="1"/>
          </p:cNvSpPr>
          <p:nvPr>
            <p:ph type="title"/>
          </p:nvPr>
        </p:nvSpPr>
        <p:spPr>
          <a:xfrm>
            <a:off x="716400" y="655609"/>
            <a:ext cx="10733003" cy="576843"/>
          </a:xfrm>
        </p:spPr>
        <p:txBody>
          <a:bodyPr/>
          <a:lstStyle/>
          <a:p>
            <a:r>
              <a:rPr lang="da-DK" dirty="0"/>
              <a:t>Mødet med sundhedssystemet fra et patient perspektiv</a:t>
            </a:r>
          </a:p>
        </p:txBody>
      </p:sp>
      <p:sp>
        <p:nvSpPr>
          <p:cNvPr id="5" name="Pladsholder til tekst 4">
            <a:extLst>
              <a:ext uri="{FF2B5EF4-FFF2-40B4-BE49-F238E27FC236}">
                <a16:creationId xmlns:a16="http://schemas.microsoft.com/office/drawing/2014/main" id="{BD396DCD-D094-44D9-9779-37D32F289133}"/>
              </a:ext>
            </a:extLst>
          </p:cNvPr>
          <p:cNvSpPr>
            <a:spLocks noGrp="1"/>
          </p:cNvSpPr>
          <p:nvPr>
            <p:ph type="body" sz="quarter" idx="11"/>
          </p:nvPr>
        </p:nvSpPr>
        <p:spPr>
          <a:xfrm>
            <a:off x="716400" y="6202391"/>
            <a:ext cx="5291855" cy="172537"/>
          </a:xfrm>
        </p:spPr>
        <p:txBody>
          <a:bodyPr/>
          <a:lstStyle/>
          <a:p>
            <a:r>
              <a:rPr lang="da-DK" dirty="0"/>
              <a:t>Rasmussen m. fl. (2024): Lov om forbud mod forskelsbehandling på grund af handicap. Evaluering fra et borger- og samfundsperspektiv, VIVE</a:t>
            </a:r>
          </a:p>
        </p:txBody>
      </p:sp>
      <p:pic>
        <p:nvPicPr>
          <p:cNvPr id="6" name="Billede 5">
            <a:extLst>
              <a:ext uri="{FF2B5EF4-FFF2-40B4-BE49-F238E27FC236}">
                <a16:creationId xmlns:a16="http://schemas.microsoft.com/office/drawing/2014/main" id="{FAA7BB35-6D75-419F-B0D9-2799BD298D47}"/>
              </a:ext>
            </a:extLst>
          </p:cNvPr>
          <p:cNvPicPr>
            <a:picLocks noChangeAspect="1"/>
          </p:cNvPicPr>
          <p:nvPr/>
        </p:nvPicPr>
        <p:blipFill>
          <a:blip r:embed="rId3"/>
          <a:stretch>
            <a:fillRect/>
          </a:stretch>
        </p:blipFill>
        <p:spPr>
          <a:xfrm>
            <a:off x="6584875" y="2450778"/>
            <a:ext cx="4259614" cy="2841222"/>
          </a:xfrm>
          <a:prstGeom prst="rect">
            <a:avLst/>
          </a:prstGeom>
        </p:spPr>
      </p:pic>
    </p:spTree>
    <p:extLst>
      <p:ext uri="{BB962C8B-B14F-4D97-AF65-F5344CB8AC3E}">
        <p14:creationId xmlns:p14="http://schemas.microsoft.com/office/powerpoint/2010/main" val="650410124"/>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0B0DC023-9873-2CF9-6E8A-6D06DFE242BC}"/>
              </a:ext>
            </a:extLst>
          </p:cNvPr>
          <p:cNvSpPr>
            <a:spLocks noGrp="1"/>
          </p:cNvSpPr>
          <p:nvPr>
            <p:ph type="body" sz="quarter" idx="10"/>
          </p:nvPr>
        </p:nvSpPr>
        <p:spPr/>
        <p:txBody>
          <a:bodyPr/>
          <a:lstStyle/>
          <a:p>
            <a:endParaRPr lang="da-DK" dirty="0"/>
          </a:p>
        </p:txBody>
      </p:sp>
      <p:sp>
        <p:nvSpPr>
          <p:cNvPr id="3" name="Titel 2">
            <a:extLst>
              <a:ext uri="{FF2B5EF4-FFF2-40B4-BE49-F238E27FC236}">
                <a16:creationId xmlns:a16="http://schemas.microsoft.com/office/drawing/2014/main" id="{D988E3E6-EE62-6011-F1D4-915B09F93A87}"/>
              </a:ext>
            </a:extLst>
          </p:cNvPr>
          <p:cNvSpPr>
            <a:spLocks noGrp="1"/>
          </p:cNvSpPr>
          <p:nvPr>
            <p:ph type="title"/>
          </p:nvPr>
        </p:nvSpPr>
        <p:spPr>
          <a:xfrm>
            <a:off x="732166" y="1972344"/>
            <a:ext cx="4585792" cy="3928394"/>
          </a:xfrm>
        </p:spPr>
        <p:txBody>
          <a:bodyPr/>
          <a:lstStyle/>
          <a:p>
            <a:endParaRPr lang="da-DK" sz="2000" dirty="0"/>
          </a:p>
        </p:txBody>
      </p:sp>
      <p:sp>
        <p:nvSpPr>
          <p:cNvPr id="4" name="Pladsholder til tekst 3">
            <a:extLst>
              <a:ext uri="{FF2B5EF4-FFF2-40B4-BE49-F238E27FC236}">
                <a16:creationId xmlns:a16="http://schemas.microsoft.com/office/drawing/2014/main" id="{A85B816D-9C23-659D-AC5B-EDB9B1D3BFEB}"/>
              </a:ext>
            </a:extLst>
          </p:cNvPr>
          <p:cNvSpPr>
            <a:spLocks noGrp="1"/>
          </p:cNvSpPr>
          <p:nvPr>
            <p:ph type="body" sz="quarter" idx="14"/>
          </p:nvPr>
        </p:nvSpPr>
        <p:spPr/>
        <p:txBody>
          <a:bodyPr/>
          <a:lstStyle/>
          <a:p>
            <a:endParaRPr lang="da-DK" dirty="0"/>
          </a:p>
        </p:txBody>
      </p:sp>
      <p:graphicFrame>
        <p:nvGraphicFramePr>
          <p:cNvPr id="6" name="Diagram 5">
            <a:extLst>
              <a:ext uri="{FF2B5EF4-FFF2-40B4-BE49-F238E27FC236}">
                <a16:creationId xmlns:a16="http://schemas.microsoft.com/office/drawing/2014/main" id="{0914F7A0-84E6-41E8-9891-CEEB70DCEB4F}"/>
              </a:ext>
            </a:extLst>
          </p:cNvPr>
          <p:cNvGraphicFramePr/>
          <p:nvPr>
            <p:extLst>
              <p:ext uri="{D42A27DB-BD31-4B8C-83A1-F6EECF244321}">
                <p14:modId xmlns:p14="http://schemas.microsoft.com/office/powerpoint/2010/main" val="1797378424"/>
              </p:ext>
            </p:extLst>
          </p:nvPr>
        </p:nvGraphicFramePr>
        <p:xfrm>
          <a:off x="6378817" y="1549971"/>
          <a:ext cx="5352256" cy="42636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Billede 9">
            <a:extLst>
              <a:ext uri="{FF2B5EF4-FFF2-40B4-BE49-F238E27FC236}">
                <a16:creationId xmlns:a16="http://schemas.microsoft.com/office/drawing/2014/main" id="{EED6FD8B-F544-4BD0-9B8A-EFB834F135B7}"/>
              </a:ext>
            </a:extLst>
          </p:cNvPr>
          <p:cNvPicPr>
            <a:picLocks noChangeAspect="1"/>
          </p:cNvPicPr>
          <p:nvPr/>
        </p:nvPicPr>
        <p:blipFill>
          <a:blip r:embed="rId8"/>
          <a:stretch>
            <a:fillRect/>
          </a:stretch>
        </p:blipFill>
        <p:spPr>
          <a:xfrm>
            <a:off x="823836" y="1193414"/>
            <a:ext cx="4543415" cy="5150966"/>
          </a:xfrm>
          <a:prstGeom prst="rect">
            <a:avLst/>
          </a:prstGeom>
          <a:ln>
            <a:solidFill>
              <a:srgbClr val="C00000"/>
            </a:solidFill>
          </a:ln>
        </p:spPr>
      </p:pic>
      <p:sp>
        <p:nvSpPr>
          <p:cNvPr id="11" name="Tekstfelt 10">
            <a:extLst>
              <a:ext uri="{FF2B5EF4-FFF2-40B4-BE49-F238E27FC236}">
                <a16:creationId xmlns:a16="http://schemas.microsoft.com/office/drawing/2014/main" id="{21891728-E372-46AE-8571-BADEFBD1E651}"/>
              </a:ext>
            </a:extLst>
          </p:cNvPr>
          <p:cNvSpPr txBox="1"/>
          <p:nvPr/>
        </p:nvSpPr>
        <p:spPr>
          <a:xfrm>
            <a:off x="481914" y="420130"/>
            <a:ext cx="4992129" cy="600164"/>
          </a:xfrm>
          <a:prstGeom prst="rect">
            <a:avLst/>
          </a:prstGeom>
          <a:noFill/>
        </p:spPr>
        <p:txBody>
          <a:bodyPr wrap="square" rtlCol="0">
            <a:spAutoFit/>
          </a:bodyPr>
          <a:lstStyle/>
          <a:p>
            <a:r>
              <a:rPr lang="da-DK" sz="3300" dirty="0">
                <a:latin typeface="+mj-lt"/>
              </a:rPr>
              <a:t>Baggrund og metode</a:t>
            </a:r>
          </a:p>
        </p:txBody>
      </p:sp>
    </p:spTree>
    <p:extLst>
      <p:ext uri="{BB962C8B-B14F-4D97-AF65-F5344CB8AC3E}">
        <p14:creationId xmlns:p14="http://schemas.microsoft.com/office/powerpoint/2010/main" val="1309283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62AD37DF-EAE5-44BE-9444-B53F35BD0FBD}"/>
              </a:ext>
            </a:extLst>
          </p:cNvPr>
          <p:cNvSpPr>
            <a:spLocks noGrp="1"/>
          </p:cNvSpPr>
          <p:nvPr>
            <p:ph type="title"/>
          </p:nvPr>
        </p:nvSpPr>
        <p:spPr/>
        <p:txBody>
          <a:bodyPr/>
          <a:lstStyle/>
          <a:p>
            <a:r>
              <a:rPr lang="da-DK" dirty="0"/>
              <a:t>Forståelse af udadreagerende adfærd</a:t>
            </a:r>
          </a:p>
        </p:txBody>
      </p:sp>
      <p:sp>
        <p:nvSpPr>
          <p:cNvPr id="4" name="Pladsholder til tekst 3">
            <a:extLst>
              <a:ext uri="{FF2B5EF4-FFF2-40B4-BE49-F238E27FC236}">
                <a16:creationId xmlns:a16="http://schemas.microsoft.com/office/drawing/2014/main" id="{F7859301-32E4-43D1-BABD-9032C12602CC}"/>
              </a:ext>
            </a:extLst>
          </p:cNvPr>
          <p:cNvSpPr>
            <a:spLocks noGrp="1"/>
          </p:cNvSpPr>
          <p:nvPr>
            <p:ph type="body" sz="quarter" idx="11"/>
          </p:nvPr>
        </p:nvSpPr>
        <p:spPr/>
        <p:txBody>
          <a:bodyPr/>
          <a:lstStyle/>
          <a:p>
            <a:endParaRPr lang="da-DK" dirty="0"/>
          </a:p>
        </p:txBody>
      </p:sp>
      <p:graphicFrame>
        <p:nvGraphicFramePr>
          <p:cNvPr id="5" name="Pladsholder til indhold 4">
            <a:extLst>
              <a:ext uri="{FF2B5EF4-FFF2-40B4-BE49-F238E27FC236}">
                <a16:creationId xmlns:a16="http://schemas.microsoft.com/office/drawing/2014/main" id="{E4786BA3-4442-49B6-9DAA-A835B826ECA6}"/>
              </a:ext>
            </a:extLst>
          </p:cNvPr>
          <p:cNvGraphicFramePr>
            <a:graphicFrameLocks noGrp="1" noChangeAspect="1"/>
          </p:cNvGraphicFramePr>
          <p:nvPr>
            <p:ph sz="quarter" idx="10"/>
            <p:extLst>
              <p:ext uri="{D42A27DB-BD31-4B8C-83A1-F6EECF244321}">
                <p14:modId xmlns:p14="http://schemas.microsoft.com/office/powerpoint/2010/main" val="1906879159"/>
              </p:ext>
            </p:extLst>
          </p:nvPr>
        </p:nvGraphicFramePr>
        <p:xfrm>
          <a:off x="1729947" y="1232453"/>
          <a:ext cx="7155292" cy="4547636"/>
        </p:xfrm>
        <a:graphic>
          <a:graphicData uri="http://schemas.openxmlformats.org/presentationml/2006/ole">
            <mc:AlternateContent xmlns:mc="http://schemas.openxmlformats.org/markup-compatibility/2006">
              <mc:Choice xmlns:v="urn:schemas-microsoft-com:vml" Requires="v">
                <p:oleObj spid="_x0000_s1090" name="Bitmapbillede" r:id="rId4" imgW="5592381" imgH="4145639" progId="Paint.Picture">
                  <p:embed/>
                </p:oleObj>
              </mc:Choice>
              <mc:Fallback>
                <p:oleObj name="Bitmapbillede" r:id="rId4" imgW="5592381" imgH="4145639" progId="Paint.Picture">
                  <p:embed/>
                  <p:pic>
                    <p:nvPicPr>
                      <p:cNvPr id="6" name="Objek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29947" y="1232453"/>
                        <a:ext cx="7155292" cy="4547636"/>
                      </a:xfrm>
                      <a:prstGeom prst="rect">
                        <a:avLst/>
                      </a:prstGeom>
                      <a:noFill/>
                      <a:extLst/>
                    </p:spPr>
                  </p:pic>
                </p:oleObj>
              </mc:Fallback>
            </mc:AlternateContent>
          </a:graphicData>
        </a:graphic>
      </p:graphicFrame>
    </p:spTree>
    <p:extLst>
      <p:ext uri="{BB962C8B-B14F-4D97-AF65-F5344CB8AC3E}">
        <p14:creationId xmlns:p14="http://schemas.microsoft.com/office/powerpoint/2010/main" val="86197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indhold 1">
            <a:extLst>
              <a:ext uri="{FF2B5EF4-FFF2-40B4-BE49-F238E27FC236}">
                <a16:creationId xmlns:a16="http://schemas.microsoft.com/office/drawing/2014/main" id="{4AB0E5EC-49B2-4D72-9FC2-13315C85D064}"/>
              </a:ext>
            </a:extLst>
          </p:cNvPr>
          <p:cNvSpPr>
            <a:spLocks noGrp="1"/>
          </p:cNvSpPr>
          <p:nvPr>
            <p:ph sz="quarter" idx="10"/>
          </p:nvPr>
        </p:nvSpPr>
        <p:spPr/>
        <p:txBody>
          <a:bodyPr/>
          <a:lstStyle/>
          <a:p>
            <a:endParaRPr lang="da-DK" dirty="0"/>
          </a:p>
          <a:p>
            <a:endParaRPr lang="da-DK" dirty="0"/>
          </a:p>
          <a:p>
            <a:endParaRPr lang="da-DK" dirty="0"/>
          </a:p>
          <a:p>
            <a:endParaRPr lang="da-DK" dirty="0"/>
          </a:p>
          <a:p>
            <a:pPr algn="ctr"/>
            <a:r>
              <a:rPr lang="da-DK" sz="2400" dirty="0"/>
              <a:t>Tænk på en situation, hvor en patient var voldsom eller udadreagerende. </a:t>
            </a:r>
          </a:p>
          <a:p>
            <a:pPr algn="ctr"/>
            <a:r>
              <a:rPr lang="da-DK" sz="2400" dirty="0"/>
              <a:t>Hvad skete der?</a:t>
            </a:r>
          </a:p>
          <a:p>
            <a:endParaRPr lang="da-DK" dirty="0"/>
          </a:p>
        </p:txBody>
      </p:sp>
      <p:sp>
        <p:nvSpPr>
          <p:cNvPr id="3" name="Titel 2">
            <a:extLst>
              <a:ext uri="{FF2B5EF4-FFF2-40B4-BE49-F238E27FC236}">
                <a16:creationId xmlns:a16="http://schemas.microsoft.com/office/drawing/2014/main" id="{88DD0490-C367-4A80-A232-391BFF54E160}"/>
              </a:ext>
            </a:extLst>
          </p:cNvPr>
          <p:cNvSpPr>
            <a:spLocks noGrp="1"/>
          </p:cNvSpPr>
          <p:nvPr>
            <p:ph type="title"/>
          </p:nvPr>
        </p:nvSpPr>
        <p:spPr/>
        <p:txBody>
          <a:bodyPr/>
          <a:lstStyle/>
          <a:p>
            <a:r>
              <a:rPr lang="da-DK" dirty="0"/>
              <a:t>Refleksion I</a:t>
            </a:r>
          </a:p>
        </p:txBody>
      </p:sp>
      <p:sp>
        <p:nvSpPr>
          <p:cNvPr id="4" name="Pladsholder til tekst 3">
            <a:extLst>
              <a:ext uri="{FF2B5EF4-FFF2-40B4-BE49-F238E27FC236}">
                <a16:creationId xmlns:a16="http://schemas.microsoft.com/office/drawing/2014/main" id="{3FCBFB93-E4B7-466F-8B7B-56E4AF0FE891}"/>
              </a:ext>
            </a:extLst>
          </p:cNvPr>
          <p:cNvSpPr>
            <a:spLocks noGrp="1"/>
          </p:cNvSpPr>
          <p:nvPr>
            <p:ph type="body" sz="quarter" idx="11"/>
          </p:nvPr>
        </p:nvSpPr>
        <p:spPr/>
        <p:txBody>
          <a:bodyPr/>
          <a:lstStyle/>
          <a:p>
            <a:endParaRPr lang="da-DK"/>
          </a:p>
        </p:txBody>
      </p:sp>
    </p:spTree>
    <p:extLst>
      <p:ext uri="{BB962C8B-B14F-4D97-AF65-F5344CB8AC3E}">
        <p14:creationId xmlns:p14="http://schemas.microsoft.com/office/powerpoint/2010/main" val="2799161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tekst 1">
            <a:extLst>
              <a:ext uri="{FF2B5EF4-FFF2-40B4-BE49-F238E27FC236}">
                <a16:creationId xmlns:a16="http://schemas.microsoft.com/office/drawing/2014/main" id="{2E4C9A8E-6F80-4E12-B5D8-58451D7DF482}"/>
              </a:ext>
            </a:extLst>
          </p:cNvPr>
          <p:cNvSpPr>
            <a:spLocks noGrp="1"/>
          </p:cNvSpPr>
          <p:nvPr>
            <p:ph type="body" sz="quarter" idx="12"/>
          </p:nvPr>
        </p:nvSpPr>
        <p:spPr/>
        <p:txBody>
          <a:bodyPr/>
          <a:lstStyle/>
          <a:p>
            <a:r>
              <a:rPr lang="da-DK" b="1" dirty="0"/>
              <a:t>Manglende behovstilfredsstillelse: </a:t>
            </a:r>
            <a:r>
              <a:rPr lang="da-DK" dirty="0"/>
              <a:t>Patienten prøver at gøre opmærksom på behov, de ikke får tilfredsstillet - fx behov for mad, tryghed</a:t>
            </a:r>
            <a:r>
              <a:rPr lang="da-DK" b="1" dirty="0"/>
              <a:t> </a:t>
            </a:r>
          </a:p>
          <a:p>
            <a:r>
              <a:rPr lang="da-DK" b="1" dirty="0"/>
              <a:t>Stressbelastning: </a:t>
            </a:r>
            <a:r>
              <a:rPr lang="da-DK" dirty="0"/>
              <a:t>En reaktion på en presset situation, som patienter prøver at trække sig eller flygte fra</a:t>
            </a:r>
          </a:p>
          <a:p>
            <a:r>
              <a:rPr lang="da-DK" b="1" dirty="0"/>
              <a:t>Personalets viden og interaktion</a:t>
            </a:r>
            <a:r>
              <a:rPr lang="da-DK" dirty="0"/>
              <a:t>: Opfattelse af patienter og deres følelsesmæssige reaktioner på udadreagerende adfærd kan opretholde eller reducere adfærden. Personalets frygt eller konfronterede tilgang kan medføre en oplevelse af utryghed eller behov for reaktion hos borgerne. Personalet stemmeføring, kropssprog og øjenkontakt har betydning</a:t>
            </a:r>
          </a:p>
        </p:txBody>
      </p:sp>
      <p:sp>
        <p:nvSpPr>
          <p:cNvPr id="3" name="Titel 2">
            <a:extLst>
              <a:ext uri="{FF2B5EF4-FFF2-40B4-BE49-F238E27FC236}">
                <a16:creationId xmlns:a16="http://schemas.microsoft.com/office/drawing/2014/main" id="{001B2344-5200-4936-9276-BAB2BC19176B}"/>
              </a:ext>
            </a:extLst>
          </p:cNvPr>
          <p:cNvSpPr>
            <a:spLocks noGrp="1"/>
          </p:cNvSpPr>
          <p:nvPr>
            <p:ph type="title"/>
          </p:nvPr>
        </p:nvSpPr>
        <p:spPr/>
        <p:txBody>
          <a:bodyPr/>
          <a:lstStyle/>
          <a:p>
            <a:r>
              <a:rPr lang="da-DK" dirty="0"/>
              <a:t>Udadreagerende adfærd kommer ofte af….</a:t>
            </a:r>
          </a:p>
        </p:txBody>
      </p:sp>
      <p:sp>
        <p:nvSpPr>
          <p:cNvPr id="4" name="Pladsholder til tekst 3">
            <a:extLst>
              <a:ext uri="{FF2B5EF4-FFF2-40B4-BE49-F238E27FC236}">
                <a16:creationId xmlns:a16="http://schemas.microsoft.com/office/drawing/2014/main" id="{4385F3C7-C14D-4781-916C-F631E9969901}"/>
              </a:ext>
            </a:extLst>
          </p:cNvPr>
          <p:cNvSpPr>
            <a:spLocks noGrp="1"/>
          </p:cNvSpPr>
          <p:nvPr>
            <p:ph type="body" sz="quarter" idx="11"/>
          </p:nvPr>
        </p:nvSpPr>
        <p:spPr/>
        <p:txBody>
          <a:bodyPr/>
          <a:lstStyle/>
          <a:p>
            <a:endParaRPr lang="da-DK" dirty="0"/>
          </a:p>
        </p:txBody>
      </p:sp>
      <p:sp>
        <p:nvSpPr>
          <p:cNvPr id="5" name="Pladsholder til tekst 4">
            <a:extLst>
              <a:ext uri="{FF2B5EF4-FFF2-40B4-BE49-F238E27FC236}">
                <a16:creationId xmlns:a16="http://schemas.microsoft.com/office/drawing/2014/main" id="{CE2E21AA-2486-4BDE-80A1-926F6881E0D7}"/>
              </a:ext>
            </a:extLst>
          </p:cNvPr>
          <p:cNvSpPr>
            <a:spLocks noGrp="1"/>
          </p:cNvSpPr>
          <p:nvPr>
            <p:ph type="body" sz="quarter" idx="13"/>
          </p:nvPr>
        </p:nvSpPr>
        <p:spPr/>
        <p:txBody>
          <a:bodyPr/>
          <a:lstStyle/>
          <a:p>
            <a:endParaRPr lang="da-DK" b="1" dirty="0"/>
          </a:p>
          <a:p>
            <a:endParaRPr lang="da-DK" b="1" dirty="0"/>
          </a:p>
          <a:p>
            <a:endParaRPr lang="da-DK" b="1" dirty="0"/>
          </a:p>
          <a:p>
            <a:r>
              <a:rPr lang="da-DK" b="1" dirty="0"/>
              <a:t>Borgerrelaterede faktorer:</a:t>
            </a:r>
          </a:p>
          <a:p>
            <a:pPr marL="285750" indent="-285750">
              <a:buClr>
                <a:srgbClr val="FF0000"/>
              </a:buClr>
              <a:buFont typeface="Wingdings" panose="05000000000000000000" pitchFamily="2" charset="2"/>
              <a:buChar char="Ø"/>
            </a:pPr>
            <a:r>
              <a:rPr lang="da-DK" dirty="0"/>
              <a:t>Graden af funktionsnedsættelse</a:t>
            </a:r>
          </a:p>
          <a:p>
            <a:pPr marL="285750" indent="-285750">
              <a:buClr>
                <a:srgbClr val="FF0000"/>
              </a:buClr>
              <a:buFont typeface="Wingdings" panose="05000000000000000000" pitchFamily="2" charset="2"/>
              <a:buChar char="Ø"/>
            </a:pPr>
            <a:r>
              <a:rPr lang="da-DK" dirty="0"/>
              <a:t>Psykisk og emotionel tilstand</a:t>
            </a:r>
          </a:p>
          <a:p>
            <a:pPr marL="285750" indent="-285750">
              <a:buClr>
                <a:srgbClr val="FF0000"/>
              </a:buClr>
              <a:buFont typeface="Wingdings" panose="05000000000000000000" pitchFamily="2" charset="2"/>
              <a:buChar char="Ø"/>
            </a:pPr>
            <a:r>
              <a:rPr lang="da-DK" dirty="0"/>
              <a:t>Somatiske forhold, fx smerter</a:t>
            </a:r>
          </a:p>
          <a:p>
            <a:endParaRPr lang="da-DK" dirty="0"/>
          </a:p>
        </p:txBody>
      </p:sp>
    </p:spTree>
    <p:extLst>
      <p:ext uri="{BB962C8B-B14F-4D97-AF65-F5344CB8AC3E}">
        <p14:creationId xmlns:p14="http://schemas.microsoft.com/office/powerpoint/2010/main" val="98087482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dsholder til indhold 5">
            <a:extLst>
              <a:ext uri="{FF2B5EF4-FFF2-40B4-BE49-F238E27FC236}">
                <a16:creationId xmlns:a16="http://schemas.microsoft.com/office/drawing/2014/main" id="{E6A81C5A-3038-42AE-BDFA-02C2F601E9B6}"/>
              </a:ext>
            </a:extLst>
          </p:cNvPr>
          <p:cNvPicPr>
            <a:picLocks noGrp="1" noChangeAspect="1"/>
          </p:cNvPicPr>
          <p:nvPr>
            <p:ph sz="quarter" idx="10"/>
          </p:nvPr>
        </p:nvPicPr>
        <p:blipFill>
          <a:blip r:embed="rId3"/>
          <a:stretch>
            <a:fillRect/>
          </a:stretch>
        </p:blipFill>
        <p:spPr>
          <a:xfrm>
            <a:off x="1816443" y="1482810"/>
            <a:ext cx="9644681" cy="5375189"/>
          </a:xfrm>
          <a:prstGeom prst="rect">
            <a:avLst/>
          </a:prstGeom>
        </p:spPr>
      </p:pic>
      <p:sp>
        <p:nvSpPr>
          <p:cNvPr id="3" name="Titel 2">
            <a:extLst>
              <a:ext uri="{FF2B5EF4-FFF2-40B4-BE49-F238E27FC236}">
                <a16:creationId xmlns:a16="http://schemas.microsoft.com/office/drawing/2014/main" id="{6FCBF571-DABB-436B-9DE2-88B3E0E0C84B}"/>
              </a:ext>
            </a:extLst>
          </p:cNvPr>
          <p:cNvSpPr>
            <a:spLocks noGrp="1"/>
          </p:cNvSpPr>
          <p:nvPr>
            <p:ph type="title"/>
          </p:nvPr>
        </p:nvSpPr>
        <p:spPr/>
        <p:txBody>
          <a:bodyPr/>
          <a:lstStyle/>
          <a:p>
            <a:r>
              <a:rPr lang="da-DK" dirty="0"/>
              <a:t>Forebyggende faktorer</a:t>
            </a:r>
          </a:p>
        </p:txBody>
      </p:sp>
    </p:spTree>
    <p:extLst>
      <p:ext uri="{BB962C8B-B14F-4D97-AF65-F5344CB8AC3E}">
        <p14:creationId xmlns:p14="http://schemas.microsoft.com/office/powerpoint/2010/main" val="2402286828"/>
      </p:ext>
    </p:extLst>
  </p:cSld>
  <p:clrMapOvr>
    <a:masterClrMapping/>
  </p:clrMapOvr>
</p:sld>
</file>

<file path=ppt/theme/theme1.xml><?xml version="1.0" encoding="utf-8"?>
<a:theme xmlns:a="http://schemas.openxmlformats.org/drawingml/2006/main" name="VIVE">
  <a:themeElements>
    <a:clrScheme name="VIVE farve">
      <a:dk1>
        <a:sysClr val="windowText" lastClr="000000"/>
      </a:dk1>
      <a:lt1>
        <a:sysClr val="window" lastClr="FFFFFF"/>
      </a:lt1>
      <a:dk2>
        <a:srgbClr val="F3AE06"/>
      </a:dk2>
      <a:lt2>
        <a:srgbClr val="6E6E6E"/>
      </a:lt2>
      <a:accent1>
        <a:srgbClr val="BF1D30"/>
      </a:accent1>
      <a:accent2>
        <a:srgbClr val="00969D"/>
      </a:accent2>
      <a:accent3>
        <a:srgbClr val="004F9B"/>
      </a:accent3>
      <a:accent4>
        <a:srgbClr val="F3AE06"/>
      </a:accent4>
      <a:accent5>
        <a:srgbClr val="9B9C4D"/>
      </a:accent5>
      <a:accent6>
        <a:srgbClr val="51302E"/>
      </a:accent6>
      <a:hlink>
        <a:srgbClr val="00969D"/>
      </a:hlink>
      <a:folHlink>
        <a:srgbClr val="00969D"/>
      </a:folHlink>
    </a:clrScheme>
    <a:fontScheme name="VIVE fonte">
      <a:majorFont>
        <a:latin typeface="Segoe UI"/>
        <a:ea typeface="Inter"/>
        <a:cs typeface="Inter"/>
      </a:majorFont>
      <a:minorFont>
        <a:latin typeface="Segoe UI"/>
        <a:ea typeface="Inter"/>
        <a:cs typeface="Inte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rgbClr val="000000"/>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VIVE præsentation_opdate_slideno.potx" id="{D232E919-0233-43C0-80A7-AA732329FAF8}" vid="{B924EB00-1027-40C1-BC21-D6E55E9CB50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VIVE præsentation</Template>
  <TotalTime>511</TotalTime>
  <Words>753</Words>
  <Application>Microsoft Office PowerPoint</Application>
  <PresentationFormat>Widescreen</PresentationFormat>
  <Paragraphs>96</Paragraphs>
  <Slides>14</Slides>
  <Notes>13</Notes>
  <HiddenSlides>0</HiddenSlides>
  <MMClips>0</MMClips>
  <ScaleCrop>false</ScaleCrop>
  <HeadingPairs>
    <vt:vector size="8" baseType="variant">
      <vt:variant>
        <vt:lpstr>Benyttede skrifttyper</vt:lpstr>
      </vt:variant>
      <vt:variant>
        <vt:i4>7</vt:i4>
      </vt:variant>
      <vt:variant>
        <vt:lpstr>Tema</vt:lpstr>
      </vt:variant>
      <vt:variant>
        <vt:i4>1</vt:i4>
      </vt:variant>
      <vt:variant>
        <vt:lpstr>Integrerede OLE-servere</vt:lpstr>
      </vt:variant>
      <vt:variant>
        <vt:i4>1</vt:i4>
      </vt:variant>
      <vt:variant>
        <vt:lpstr>Slidetitler</vt:lpstr>
      </vt:variant>
      <vt:variant>
        <vt:i4>14</vt:i4>
      </vt:variant>
    </vt:vector>
  </HeadingPairs>
  <TitlesOfParts>
    <vt:vector size="23" baseType="lpstr">
      <vt:lpstr>Arial</vt:lpstr>
      <vt:lpstr>Calibri</vt:lpstr>
      <vt:lpstr>Inter</vt:lpstr>
      <vt:lpstr>Segoe UI</vt:lpstr>
      <vt:lpstr>Segoe UI Light</vt:lpstr>
      <vt:lpstr>Segoe UI Semibold</vt:lpstr>
      <vt:lpstr>Wingdings</vt:lpstr>
      <vt:lpstr>VIVE</vt:lpstr>
      <vt:lpstr>Bitmapbillede</vt:lpstr>
      <vt:lpstr>Voksne med udviklingshæmning og udadreagerende adfærd - </vt:lpstr>
      <vt:lpstr>Disposition</vt:lpstr>
      <vt:lpstr>Mødet med sundhedssystemet fra et patient perspektiv</vt:lpstr>
      <vt:lpstr>Mødet med sundhedssystemet fra et patient perspektiv</vt:lpstr>
      <vt:lpstr>PowerPoint-præsentation</vt:lpstr>
      <vt:lpstr>Forståelse af udadreagerende adfærd</vt:lpstr>
      <vt:lpstr>Refleksion I</vt:lpstr>
      <vt:lpstr>Udadreagerende adfærd kommer ofte af….</vt:lpstr>
      <vt:lpstr>Forebyggende faktorer</vt:lpstr>
      <vt:lpstr>Refleksion II</vt:lpstr>
      <vt:lpstr>Forberedelse af (fag)personer omkring patienten</vt:lpstr>
      <vt:lpstr>Viden fra (fag)personer omkring patienten</vt:lpstr>
      <vt:lpstr>Opsamling </vt:lpstr>
      <vt:lpstr>Tak for opmærksomheden</vt:lpstr>
    </vt:vector>
  </TitlesOfParts>
  <Company>Statens 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Maria Røgeskov</dc:creator>
  <dc:description>Skabelon udarbejdet af Word Specialisten v/Helle M. Nielsen</dc:description>
  <cp:lastModifiedBy>Maria Røgeskov</cp:lastModifiedBy>
  <cp:revision>66</cp:revision>
  <cp:lastPrinted>2024-10-22T13:11:53Z</cp:lastPrinted>
  <dcterms:created xsi:type="dcterms:W3CDTF">2024-10-16T07:03:06Z</dcterms:created>
  <dcterms:modified xsi:type="dcterms:W3CDTF">2024-10-25T10:15:24Z</dcterms:modified>
</cp:coreProperties>
</file>