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5" r:id="rId5"/>
  </p:sldMasterIdLst>
  <p:notesMasterIdLst>
    <p:notesMasterId r:id="rId16"/>
  </p:notesMasterIdLst>
  <p:sldIdLst>
    <p:sldId id="265" r:id="rId6"/>
    <p:sldId id="1012" r:id="rId7"/>
    <p:sldId id="333" r:id="rId8"/>
    <p:sldId id="264" r:id="rId9"/>
    <p:sldId id="335" r:id="rId10"/>
    <p:sldId id="1010" r:id="rId11"/>
    <p:sldId id="268" r:id="rId12"/>
    <p:sldId id="271" r:id="rId13"/>
    <p:sldId id="336" r:id="rId14"/>
    <p:sldId id="101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1">
          <p15:clr>
            <a:srgbClr val="A4A3A4"/>
          </p15:clr>
        </p15:guide>
        <p15:guide id="3" orient="horz" pos="3634">
          <p15:clr>
            <a:srgbClr val="A4A3A4"/>
          </p15:clr>
        </p15:guide>
        <p15:guide id="4" orient="horz" pos="3997">
          <p15:clr>
            <a:srgbClr val="A4A3A4"/>
          </p15:clr>
        </p15:guide>
        <p15:guide id="5" pos="5454">
          <p15:clr>
            <a:srgbClr val="A4A3A4"/>
          </p15:clr>
        </p15:guide>
        <p15:guide id="6" pos="306">
          <p15:clr>
            <a:srgbClr val="A4A3A4"/>
          </p15:clr>
        </p15:guide>
        <p15:guide id="7" pos="4312">
          <p15:clr>
            <a:srgbClr val="A4A3A4"/>
          </p15:clr>
        </p15:guide>
        <p15:guide id="8" pos="45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4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14" autoAdjust="0"/>
  </p:normalViewPr>
  <p:slideViewPr>
    <p:cSldViewPr showGuides="1">
      <p:cViewPr varScale="1">
        <p:scale>
          <a:sx n="93" d="100"/>
          <a:sy n="93" d="100"/>
        </p:scale>
        <p:origin x="2106" y="84"/>
      </p:cViewPr>
      <p:guideLst>
        <p:guide orient="horz" pos="2160"/>
        <p:guide orient="horz" pos="1201"/>
        <p:guide orient="horz" pos="3634"/>
        <p:guide orient="horz" pos="3997"/>
        <p:guide pos="5454"/>
        <p:guide pos="306"/>
        <p:guide pos="4312"/>
        <p:guide pos="45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hyperlink" Target="https://youtu.be/Vfp05dkl-Gc"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hyperlink" Target="https://www.publicdomainpictures.net/en/view-image.php?image=174889&amp;picture=books-on-white"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youtu.be/Vfp05dkl-Gc" TargetMode="External"/><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image" Target="../media/image10.jpeg"/><Relationship Id="rId4" Type="http://schemas.openxmlformats.org/officeDocument/2006/relationships/hyperlink" Target="https://www.publicdomainpictures.net/en/view-image.php?image=174889&amp;picture=books-on-whit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4370E-B590-491E-93AA-E660B7299FEC}" type="doc">
      <dgm:prSet loTypeId="urn:microsoft.com/office/officeart/2009/layout/CirclePictureHierarchy" loCatId="picture" qsTypeId="urn:microsoft.com/office/officeart/2005/8/quickstyle/simple1" qsCatId="simple" csTypeId="urn:microsoft.com/office/officeart/2005/8/colors/accent1_2" csCatId="accent1" phldr="1"/>
      <dgm:spPr/>
      <dgm:t>
        <a:bodyPr/>
        <a:lstStyle/>
        <a:p>
          <a:endParaRPr lang="da-DK"/>
        </a:p>
      </dgm:t>
    </dgm:pt>
    <dgm:pt modelId="{8D1C638F-2DFD-4B0D-8724-8305A85E3052}">
      <dgm:prSet phldrT="[Tekst]" custT="1"/>
      <dgm:spPr/>
      <dgm:t>
        <a:bodyPr/>
        <a:lstStyle/>
        <a:p>
          <a:r>
            <a:rPr lang="da-DK" sz="2200" dirty="0">
              <a:hlinkClick xmlns:r="http://schemas.openxmlformats.org/officeDocument/2006/relationships" r:id="rId1"/>
            </a:rPr>
            <a:t>Fra kravindsamling til forlig - det forhandler vi om</a:t>
          </a:r>
          <a:br>
            <a:rPr lang="da-DK" sz="2200" dirty="0"/>
          </a:br>
          <a:endParaRPr lang="da-DK" sz="2200" dirty="0"/>
        </a:p>
        <a:p>
          <a:r>
            <a:rPr lang="da-DK" sz="2200" dirty="0"/>
            <a:t>Sundhedskartellets film om </a:t>
          </a:r>
          <a:br>
            <a:rPr lang="da-DK" sz="2200" dirty="0"/>
          </a:br>
          <a:r>
            <a:rPr lang="da-DK" sz="2200" dirty="0"/>
            <a:t>OK-processen</a:t>
          </a:r>
        </a:p>
      </dgm:t>
    </dgm:pt>
    <dgm:pt modelId="{BEDE1C2C-2BD5-4298-B5A2-B04788A7449F}" type="parTrans" cxnId="{C547EA79-7D59-4805-8890-224B6B4816A6}">
      <dgm:prSet/>
      <dgm:spPr/>
      <dgm:t>
        <a:bodyPr/>
        <a:lstStyle/>
        <a:p>
          <a:endParaRPr lang="da-DK"/>
        </a:p>
      </dgm:t>
    </dgm:pt>
    <dgm:pt modelId="{C973101E-0E83-4FE4-A83F-725F0ADD9BD4}" type="sibTrans" cxnId="{C547EA79-7D59-4805-8890-224B6B4816A6}">
      <dgm:prSet/>
      <dgm:spPr/>
      <dgm:t>
        <a:bodyPr/>
        <a:lstStyle/>
        <a:p>
          <a:endParaRPr lang="da-DK"/>
        </a:p>
      </dgm:t>
    </dgm:pt>
    <dgm:pt modelId="{024DB8D8-BE4B-474C-B3CE-DEDA6F59A7EF}" type="pres">
      <dgm:prSet presAssocID="{FC14370E-B590-491E-93AA-E660B7299FEC}" presName="hierChild1" presStyleCnt="0">
        <dgm:presLayoutVars>
          <dgm:chPref val="1"/>
          <dgm:dir/>
          <dgm:animOne val="branch"/>
          <dgm:animLvl val="lvl"/>
          <dgm:resizeHandles/>
        </dgm:presLayoutVars>
      </dgm:prSet>
      <dgm:spPr/>
    </dgm:pt>
    <dgm:pt modelId="{31D2EC07-D124-466B-8079-9DA2A2A8A6AE}" type="pres">
      <dgm:prSet presAssocID="{8D1C638F-2DFD-4B0D-8724-8305A85E3052}" presName="hierRoot1" presStyleCnt="0"/>
      <dgm:spPr/>
    </dgm:pt>
    <dgm:pt modelId="{C73F20D8-ECB7-457E-A9E5-F67F610B48D4}" type="pres">
      <dgm:prSet presAssocID="{8D1C638F-2DFD-4B0D-8724-8305A85E3052}" presName="composite" presStyleCnt="0"/>
      <dgm:spPr/>
    </dgm:pt>
    <dgm:pt modelId="{D239489A-D238-4CF4-A0F8-5F212B9A0A8B}" type="pres">
      <dgm:prSet presAssocID="{8D1C638F-2DFD-4B0D-8724-8305A85E3052}" presName="image" presStyleLbl="node0" presStyleIdx="0" presStyleCnt="1" custLinFactNeighborX="-34097" custLinFactNeighborY="452"/>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E36FCC5F-42CF-4628-80DD-02057443AB44}" type="pres">
      <dgm:prSet presAssocID="{8D1C638F-2DFD-4B0D-8724-8305A85E3052}" presName="text" presStyleLbl="revTx" presStyleIdx="0" presStyleCnt="1" custScaleX="107365" custLinFactNeighborX="2984" custLinFactNeighborY="125">
        <dgm:presLayoutVars>
          <dgm:chPref val="3"/>
        </dgm:presLayoutVars>
      </dgm:prSet>
      <dgm:spPr/>
    </dgm:pt>
    <dgm:pt modelId="{E99ECCFE-2AF4-4E1F-BFC4-7A8F76BAAF7A}" type="pres">
      <dgm:prSet presAssocID="{8D1C638F-2DFD-4B0D-8724-8305A85E3052}" presName="hierChild2" presStyleCnt="0"/>
      <dgm:spPr/>
    </dgm:pt>
  </dgm:ptLst>
  <dgm:cxnLst>
    <dgm:cxn modelId="{97D18B69-BC93-42B7-9A2E-0D230F7A644F}" type="presOf" srcId="{FC14370E-B590-491E-93AA-E660B7299FEC}" destId="{024DB8D8-BE4B-474C-B3CE-DEDA6F59A7EF}" srcOrd="0" destOrd="0" presId="urn:microsoft.com/office/officeart/2009/layout/CirclePictureHierarchy"/>
    <dgm:cxn modelId="{C547EA79-7D59-4805-8890-224B6B4816A6}" srcId="{FC14370E-B590-491E-93AA-E660B7299FEC}" destId="{8D1C638F-2DFD-4B0D-8724-8305A85E3052}" srcOrd="0" destOrd="0" parTransId="{BEDE1C2C-2BD5-4298-B5A2-B04788A7449F}" sibTransId="{C973101E-0E83-4FE4-A83F-725F0ADD9BD4}"/>
    <dgm:cxn modelId="{1146CB8E-8B6A-46EC-A481-6D71B3181514}" type="presOf" srcId="{8D1C638F-2DFD-4B0D-8724-8305A85E3052}" destId="{E36FCC5F-42CF-4628-80DD-02057443AB44}" srcOrd="0" destOrd="0" presId="urn:microsoft.com/office/officeart/2009/layout/CirclePictureHierarchy"/>
    <dgm:cxn modelId="{1E69EB12-A0CF-4220-A81B-213B2D21DC12}" type="presParOf" srcId="{024DB8D8-BE4B-474C-B3CE-DEDA6F59A7EF}" destId="{31D2EC07-D124-466B-8079-9DA2A2A8A6AE}" srcOrd="0" destOrd="0" presId="urn:microsoft.com/office/officeart/2009/layout/CirclePictureHierarchy"/>
    <dgm:cxn modelId="{3A33BF70-6034-410B-9EDE-915883207CF9}" type="presParOf" srcId="{31D2EC07-D124-466B-8079-9DA2A2A8A6AE}" destId="{C73F20D8-ECB7-457E-A9E5-F67F610B48D4}" srcOrd="0" destOrd="0" presId="urn:microsoft.com/office/officeart/2009/layout/CirclePictureHierarchy"/>
    <dgm:cxn modelId="{4CADE7A1-7744-41AE-8CB0-36F241A573CF}" type="presParOf" srcId="{C73F20D8-ECB7-457E-A9E5-F67F610B48D4}" destId="{D239489A-D238-4CF4-A0F8-5F212B9A0A8B}" srcOrd="0" destOrd="0" presId="urn:microsoft.com/office/officeart/2009/layout/CirclePictureHierarchy"/>
    <dgm:cxn modelId="{67D0FF29-B554-4691-9092-45F110FAC7C2}" type="presParOf" srcId="{C73F20D8-ECB7-457E-A9E5-F67F610B48D4}" destId="{E36FCC5F-42CF-4628-80DD-02057443AB44}" srcOrd="1" destOrd="0" presId="urn:microsoft.com/office/officeart/2009/layout/CirclePictureHierarchy"/>
    <dgm:cxn modelId="{E895BA1F-32EF-4C68-9F13-805E1A39A412}" type="presParOf" srcId="{31D2EC07-D124-466B-8079-9DA2A2A8A6AE}" destId="{E99ECCFE-2AF4-4E1F-BFC4-7A8F76BAAF7A}" srcOrd="1" destOrd="0" presId="urn:microsoft.com/office/officeart/2009/layout/CirclePicture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B08DE-646F-4BE6-ADE3-245F79D1DB6B}"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da-DK"/>
        </a:p>
      </dgm:t>
    </dgm:pt>
    <dgm:pt modelId="{35461380-00DE-4758-AF74-A5FE40E629E4}">
      <dgm:prSet phldrT="[Tekst]"/>
      <dgm:spPr/>
      <dgm:t>
        <a:bodyPr/>
        <a:lstStyle/>
        <a:p>
          <a:r>
            <a:rPr lang="da-DK" dirty="0"/>
            <a:t>Løn og økonomi/ramme</a:t>
          </a:r>
        </a:p>
      </dgm:t>
    </dgm:pt>
    <dgm:pt modelId="{F46FE631-2518-4B4F-80BF-E48D42C16E18}" type="parTrans" cxnId="{99F5E388-C01C-4A23-A886-66DA32035FF5}">
      <dgm:prSet/>
      <dgm:spPr/>
      <dgm:t>
        <a:bodyPr/>
        <a:lstStyle/>
        <a:p>
          <a:endParaRPr lang="da-DK"/>
        </a:p>
      </dgm:t>
    </dgm:pt>
    <dgm:pt modelId="{3D5A4A78-E999-4DC8-B7EA-B363F66CE707}" type="sibTrans" cxnId="{99F5E388-C01C-4A23-A886-66DA32035FF5}">
      <dgm:prSet/>
      <dgm:spPr/>
      <dgm:t>
        <a:bodyPr/>
        <a:lstStyle/>
        <a:p>
          <a:endParaRPr lang="da-DK"/>
        </a:p>
      </dgm:t>
    </dgm:pt>
    <dgm:pt modelId="{99C83896-EC7E-437C-ABFF-71A0BCA86EB9}">
      <dgm:prSet phldrT="[Tekst]"/>
      <dgm:spPr/>
      <dgm:t>
        <a:bodyPr/>
        <a:lstStyle/>
        <a:p>
          <a:r>
            <a:rPr lang="da-DK" dirty="0"/>
            <a:t>Et fleksibelt og holdbart arbejdsliv</a:t>
          </a:r>
        </a:p>
      </dgm:t>
    </dgm:pt>
    <dgm:pt modelId="{D3623095-E8E0-4B0A-AF80-5510EACC3155}" type="parTrans" cxnId="{A2147D3A-12B8-49DA-AFB8-1751E6370C25}">
      <dgm:prSet/>
      <dgm:spPr/>
      <dgm:t>
        <a:bodyPr/>
        <a:lstStyle/>
        <a:p>
          <a:endParaRPr lang="da-DK"/>
        </a:p>
      </dgm:t>
    </dgm:pt>
    <dgm:pt modelId="{8CBF4FE2-6C4A-469B-9670-C9A21DBED877}" type="sibTrans" cxnId="{A2147D3A-12B8-49DA-AFB8-1751E6370C25}">
      <dgm:prSet/>
      <dgm:spPr/>
      <dgm:t>
        <a:bodyPr/>
        <a:lstStyle/>
        <a:p>
          <a:endParaRPr lang="da-DK"/>
        </a:p>
      </dgm:t>
    </dgm:pt>
    <dgm:pt modelId="{E7835C6B-F84E-4802-BE74-5A0D77FB8442}">
      <dgm:prSet phldrT="[Tekst]"/>
      <dgm:spPr/>
      <dgm:t>
        <a:bodyPr/>
        <a:lstStyle/>
        <a:p>
          <a:r>
            <a:rPr lang="da-DK" dirty="0"/>
            <a:t>Kompetenceudvikling</a:t>
          </a:r>
        </a:p>
      </dgm:t>
    </dgm:pt>
    <dgm:pt modelId="{05BCBA89-C2D6-4ABF-9C35-AEC941119E19}" type="parTrans" cxnId="{EC4CAB7A-F232-4410-9EDA-E428B703CCFE}">
      <dgm:prSet/>
      <dgm:spPr/>
      <dgm:t>
        <a:bodyPr/>
        <a:lstStyle/>
        <a:p>
          <a:endParaRPr lang="da-DK"/>
        </a:p>
      </dgm:t>
    </dgm:pt>
    <dgm:pt modelId="{39C7B042-52EF-49C9-A503-68FFFC882973}" type="sibTrans" cxnId="{EC4CAB7A-F232-4410-9EDA-E428B703CCFE}">
      <dgm:prSet/>
      <dgm:spPr/>
      <dgm:t>
        <a:bodyPr/>
        <a:lstStyle/>
        <a:p>
          <a:endParaRPr lang="da-DK"/>
        </a:p>
      </dgm:t>
    </dgm:pt>
    <dgm:pt modelId="{4F8B9189-DCF8-4E1B-8FF0-BBE01FA73F6D}" type="pres">
      <dgm:prSet presAssocID="{876B08DE-646F-4BE6-ADE3-245F79D1DB6B}" presName="Name0" presStyleCnt="0">
        <dgm:presLayoutVars>
          <dgm:dir/>
          <dgm:resizeHandles val="exact"/>
        </dgm:presLayoutVars>
      </dgm:prSet>
      <dgm:spPr/>
    </dgm:pt>
    <dgm:pt modelId="{9526B1F6-0F12-4E7E-9755-A30DFC0733DC}" type="pres">
      <dgm:prSet presAssocID="{35461380-00DE-4758-AF74-A5FE40E629E4}" presName="composite" presStyleCnt="0"/>
      <dgm:spPr/>
    </dgm:pt>
    <dgm:pt modelId="{669707F3-04B5-49BC-88CC-DD41829BA33E}" type="pres">
      <dgm:prSet presAssocID="{35461380-00DE-4758-AF74-A5FE40E629E4}" presName="rect1" presStyleLbl="trAlignAcc1" presStyleIdx="0" presStyleCnt="3" custScaleX="119347" custLinFactNeighborX="33099" custLinFactNeighborY="-10968">
        <dgm:presLayoutVars>
          <dgm:bulletEnabled val="1"/>
        </dgm:presLayoutVars>
      </dgm:prSet>
      <dgm:spPr/>
    </dgm:pt>
    <dgm:pt modelId="{75D172E7-2F64-4679-8915-D3EA325B5B06}" type="pres">
      <dgm:prSet presAssocID="{35461380-00DE-4758-AF74-A5FE40E629E4}" presName="rect2" presStyleLbl="fgImgPlace1" presStyleIdx="0" presStyleCnt="3" custScaleX="294647" custLinFactNeighborX="-93814" custLinFactNeighborY="-14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Stakke af guld-mønter"/>
        </a:ext>
      </dgm:extLst>
    </dgm:pt>
    <dgm:pt modelId="{B9535AE2-3DB5-41E3-848E-B95FC4325C69}" type="pres">
      <dgm:prSet presAssocID="{3D5A4A78-E999-4DC8-B7EA-B363F66CE707}" presName="sibTrans" presStyleCnt="0"/>
      <dgm:spPr/>
    </dgm:pt>
    <dgm:pt modelId="{8FBC07FE-DAD0-47F6-8E75-8C67D9353AFD}" type="pres">
      <dgm:prSet presAssocID="{99C83896-EC7E-437C-ABFF-71A0BCA86EB9}" presName="composite" presStyleCnt="0"/>
      <dgm:spPr/>
    </dgm:pt>
    <dgm:pt modelId="{E117C273-EE5F-42AF-8D76-6D776057AF5B}" type="pres">
      <dgm:prSet presAssocID="{99C83896-EC7E-437C-ABFF-71A0BCA86EB9}" presName="rect1" presStyleLbl="trAlignAcc1" presStyleIdx="1" presStyleCnt="3" custScaleX="119347" custLinFactNeighborX="33099" custLinFactNeighborY="-10968">
        <dgm:presLayoutVars>
          <dgm:bulletEnabled val="1"/>
        </dgm:presLayoutVars>
      </dgm:prSet>
      <dgm:spPr/>
    </dgm:pt>
    <dgm:pt modelId="{E68CAB95-B95E-4843-9EFF-FFA172CA45EB}" type="pres">
      <dgm:prSet presAssocID="{99C83896-EC7E-437C-ABFF-71A0BCA86EB9}" presName="rect2" presStyleLbl="fgImgPlace1" presStyleIdx="1" presStyleCnt="3" custScaleX="294647" custLinFactNeighborX="-93814" custLinFactNeighborY="-1451"/>
      <dgm:spPr>
        <a:blipFill rotWithShape="1">
          <a:blip xmlns:r="http://schemas.openxmlformats.org/officeDocument/2006/relationships" r:embed="rId2"/>
          <a:srcRect/>
          <a:stretch>
            <a:fillRect l="-4000" r="-4000"/>
          </a:stretch>
        </a:blipFill>
      </dgm:spPr>
    </dgm:pt>
    <dgm:pt modelId="{4ED2BC0A-DAA6-4298-B4AB-9BD46AAD795C}" type="pres">
      <dgm:prSet presAssocID="{8CBF4FE2-6C4A-469B-9670-C9A21DBED877}" presName="sibTrans" presStyleCnt="0"/>
      <dgm:spPr/>
    </dgm:pt>
    <dgm:pt modelId="{42773CD6-B889-47C9-802C-21C380BBAD20}" type="pres">
      <dgm:prSet presAssocID="{E7835C6B-F84E-4802-BE74-5A0D77FB8442}" presName="composite" presStyleCnt="0"/>
      <dgm:spPr/>
    </dgm:pt>
    <dgm:pt modelId="{C4332E63-754D-4B49-B5E2-C369224CA06A}" type="pres">
      <dgm:prSet presAssocID="{E7835C6B-F84E-4802-BE74-5A0D77FB8442}" presName="rect1" presStyleLbl="trAlignAcc1" presStyleIdx="2" presStyleCnt="3" custScaleX="119347" custLinFactNeighborX="33099" custLinFactNeighborY="-10968">
        <dgm:presLayoutVars>
          <dgm:bulletEnabled val="1"/>
        </dgm:presLayoutVars>
      </dgm:prSet>
      <dgm:spPr/>
    </dgm:pt>
    <dgm:pt modelId="{3D65AB4F-D2CD-4918-9A04-C5D53B366A58}" type="pres">
      <dgm:prSet presAssocID="{E7835C6B-F84E-4802-BE74-5A0D77FB8442}" presName="rect2" presStyleLbl="fgImgPlace1" presStyleIdx="2" presStyleCnt="3" custScaleX="294647" custLinFactNeighborX="-93814" custLinFactNeighborY="-1451"/>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t="-48000" b="-48000"/>
          </a:stretch>
        </a:blipFill>
      </dgm:spPr>
      <dgm:extLst>
        <a:ext uri="{E40237B7-FDA0-4F09-8148-C483321AD2D9}">
          <dgm14:cNvPr xmlns:dgm14="http://schemas.microsoft.com/office/drawing/2010/diagram" id="0" name="" descr="Bøger med massiv udfyldning"/>
        </a:ext>
      </dgm:extLst>
    </dgm:pt>
  </dgm:ptLst>
  <dgm:cxnLst>
    <dgm:cxn modelId="{A2147D3A-12B8-49DA-AFB8-1751E6370C25}" srcId="{876B08DE-646F-4BE6-ADE3-245F79D1DB6B}" destId="{99C83896-EC7E-437C-ABFF-71A0BCA86EB9}" srcOrd="1" destOrd="0" parTransId="{D3623095-E8E0-4B0A-AF80-5510EACC3155}" sibTransId="{8CBF4FE2-6C4A-469B-9670-C9A21DBED877}"/>
    <dgm:cxn modelId="{62F0BB56-E0D7-4155-A935-9131A8644028}" type="presOf" srcId="{876B08DE-646F-4BE6-ADE3-245F79D1DB6B}" destId="{4F8B9189-DCF8-4E1B-8FF0-BBE01FA73F6D}" srcOrd="0" destOrd="0" presId="urn:microsoft.com/office/officeart/2008/layout/PictureStrips"/>
    <dgm:cxn modelId="{EC4CAB7A-F232-4410-9EDA-E428B703CCFE}" srcId="{876B08DE-646F-4BE6-ADE3-245F79D1DB6B}" destId="{E7835C6B-F84E-4802-BE74-5A0D77FB8442}" srcOrd="2" destOrd="0" parTransId="{05BCBA89-C2D6-4ABF-9C35-AEC941119E19}" sibTransId="{39C7B042-52EF-49C9-A503-68FFFC882973}"/>
    <dgm:cxn modelId="{99F5E388-C01C-4A23-A886-66DA32035FF5}" srcId="{876B08DE-646F-4BE6-ADE3-245F79D1DB6B}" destId="{35461380-00DE-4758-AF74-A5FE40E629E4}" srcOrd="0" destOrd="0" parTransId="{F46FE631-2518-4B4F-80BF-E48D42C16E18}" sibTransId="{3D5A4A78-E999-4DC8-B7EA-B363F66CE707}"/>
    <dgm:cxn modelId="{4526FB93-FF0B-459A-AA71-82DCEA590399}" type="presOf" srcId="{E7835C6B-F84E-4802-BE74-5A0D77FB8442}" destId="{C4332E63-754D-4B49-B5E2-C369224CA06A}" srcOrd="0" destOrd="0" presId="urn:microsoft.com/office/officeart/2008/layout/PictureStrips"/>
    <dgm:cxn modelId="{E1ED35E6-CE62-4774-803F-25EA315DF0D3}" type="presOf" srcId="{99C83896-EC7E-437C-ABFF-71A0BCA86EB9}" destId="{E117C273-EE5F-42AF-8D76-6D776057AF5B}" srcOrd="0" destOrd="0" presId="urn:microsoft.com/office/officeart/2008/layout/PictureStrips"/>
    <dgm:cxn modelId="{4F0515FE-1314-4ADA-91B8-15455960318E}" type="presOf" srcId="{35461380-00DE-4758-AF74-A5FE40E629E4}" destId="{669707F3-04B5-49BC-88CC-DD41829BA33E}" srcOrd="0" destOrd="0" presId="urn:microsoft.com/office/officeart/2008/layout/PictureStrips"/>
    <dgm:cxn modelId="{3EE5F658-8FC4-49ED-9231-79F5B57511FF}" type="presParOf" srcId="{4F8B9189-DCF8-4E1B-8FF0-BBE01FA73F6D}" destId="{9526B1F6-0F12-4E7E-9755-A30DFC0733DC}" srcOrd="0" destOrd="0" presId="urn:microsoft.com/office/officeart/2008/layout/PictureStrips"/>
    <dgm:cxn modelId="{F66D3BE3-8EDA-4876-A1B9-E87AD51EC202}" type="presParOf" srcId="{9526B1F6-0F12-4E7E-9755-A30DFC0733DC}" destId="{669707F3-04B5-49BC-88CC-DD41829BA33E}" srcOrd="0" destOrd="0" presId="urn:microsoft.com/office/officeart/2008/layout/PictureStrips"/>
    <dgm:cxn modelId="{174A31BC-5C44-49F7-A3F2-CBAAD540B8CC}" type="presParOf" srcId="{9526B1F6-0F12-4E7E-9755-A30DFC0733DC}" destId="{75D172E7-2F64-4679-8915-D3EA325B5B06}" srcOrd="1" destOrd="0" presId="urn:microsoft.com/office/officeart/2008/layout/PictureStrips"/>
    <dgm:cxn modelId="{10FA1B1E-0F82-49CE-9924-2120B74E58F5}" type="presParOf" srcId="{4F8B9189-DCF8-4E1B-8FF0-BBE01FA73F6D}" destId="{B9535AE2-3DB5-41E3-848E-B95FC4325C69}" srcOrd="1" destOrd="0" presId="urn:microsoft.com/office/officeart/2008/layout/PictureStrips"/>
    <dgm:cxn modelId="{8B9CB6C0-8A0B-4A08-BF33-3393E2BE8FF1}" type="presParOf" srcId="{4F8B9189-DCF8-4E1B-8FF0-BBE01FA73F6D}" destId="{8FBC07FE-DAD0-47F6-8E75-8C67D9353AFD}" srcOrd="2" destOrd="0" presId="urn:microsoft.com/office/officeart/2008/layout/PictureStrips"/>
    <dgm:cxn modelId="{2CB824E2-A9D5-4A5C-9C26-BD74DC425D19}" type="presParOf" srcId="{8FBC07FE-DAD0-47F6-8E75-8C67D9353AFD}" destId="{E117C273-EE5F-42AF-8D76-6D776057AF5B}" srcOrd="0" destOrd="0" presId="urn:microsoft.com/office/officeart/2008/layout/PictureStrips"/>
    <dgm:cxn modelId="{D271D80B-9BD1-47DF-BC8E-E40D7D2CBC77}" type="presParOf" srcId="{8FBC07FE-DAD0-47F6-8E75-8C67D9353AFD}" destId="{E68CAB95-B95E-4843-9EFF-FFA172CA45EB}" srcOrd="1" destOrd="0" presId="urn:microsoft.com/office/officeart/2008/layout/PictureStrips"/>
    <dgm:cxn modelId="{004A9A41-D8F1-4C2F-AA5B-176F4A60D1DF}" type="presParOf" srcId="{4F8B9189-DCF8-4E1B-8FF0-BBE01FA73F6D}" destId="{4ED2BC0A-DAA6-4298-B4AB-9BD46AAD795C}" srcOrd="3" destOrd="0" presId="urn:microsoft.com/office/officeart/2008/layout/PictureStrips"/>
    <dgm:cxn modelId="{62D11077-DF36-4540-BDB4-4916EA41EACF}" type="presParOf" srcId="{4F8B9189-DCF8-4E1B-8FF0-BBE01FA73F6D}" destId="{42773CD6-B889-47C9-802C-21C380BBAD20}" srcOrd="4" destOrd="0" presId="urn:microsoft.com/office/officeart/2008/layout/PictureStrips"/>
    <dgm:cxn modelId="{1249AD9C-DBBA-4354-95DA-38DD527BD38B}" type="presParOf" srcId="{42773CD6-B889-47C9-802C-21C380BBAD20}" destId="{C4332E63-754D-4B49-B5E2-C369224CA06A}" srcOrd="0" destOrd="0" presId="urn:microsoft.com/office/officeart/2008/layout/PictureStrips"/>
    <dgm:cxn modelId="{DE1A483E-F22B-4EE1-8DE9-85569764333C}" type="presParOf" srcId="{42773CD6-B889-47C9-802C-21C380BBAD20}" destId="{3D65AB4F-D2CD-4918-9A04-C5D53B366A5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67DD48-46CB-4D09-BA41-8D428E81BB8A}"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da-DK"/>
        </a:p>
      </dgm:t>
    </dgm:pt>
    <dgm:pt modelId="{C10A6827-2668-446A-A7A7-F69A9C736B76}">
      <dgm:prSet phldrT="[Tekst]"/>
      <dgm:spPr/>
      <dgm:t>
        <a:bodyPr/>
        <a:lstStyle/>
        <a:p>
          <a:r>
            <a:rPr lang="da-DK" dirty="0"/>
            <a:t>Tag et kort hver og find en makker</a:t>
          </a:r>
        </a:p>
      </dgm:t>
    </dgm:pt>
    <dgm:pt modelId="{303F5089-F8FD-405E-82E2-E801EB993B08}" type="parTrans" cxnId="{8D765DB1-1DDF-4B40-9BF4-6A18EC41F450}">
      <dgm:prSet/>
      <dgm:spPr/>
      <dgm:t>
        <a:bodyPr/>
        <a:lstStyle/>
        <a:p>
          <a:endParaRPr lang="da-DK"/>
        </a:p>
      </dgm:t>
    </dgm:pt>
    <dgm:pt modelId="{42464322-7166-4DDB-BB5E-140028DAC06E}" type="sibTrans" cxnId="{8D765DB1-1DDF-4B40-9BF4-6A18EC41F450}">
      <dgm:prSet/>
      <dgm:spPr/>
      <dgm:t>
        <a:bodyPr/>
        <a:lstStyle/>
        <a:p>
          <a:endParaRPr lang="da-DK"/>
        </a:p>
      </dgm:t>
    </dgm:pt>
    <dgm:pt modelId="{5900F656-D463-46DC-A5D7-919F75524D6A}">
      <dgm:prSet phldrT="[Tekst]"/>
      <dgm:spPr/>
      <dgm:t>
        <a:bodyPr/>
        <a:lstStyle/>
        <a:p>
          <a:r>
            <a:rPr lang="da-DK" dirty="0"/>
            <a:t>Stil din makker det spørgsmål, der står på dit kort, og lyt</a:t>
          </a:r>
        </a:p>
      </dgm:t>
    </dgm:pt>
    <dgm:pt modelId="{75A348BE-706F-4B53-8881-B4AA66015C1D}" type="parTrans" cxnId="{2A281DBA-E2A6-4802-BE1D-B862DC298F27}">
      <dgm:prSet/>
      <dgm:spPr/>
      <dgm:t>
        <a:bodyPr/>
        <a:lstStyle/>
        <a:p>
          <a:endParaRPr lang="da-DK"/>
        </a:p>
      </dgm:t>
    </dgm:pt>
    <dgm:pt modelId="{80B799E1-0CF0-4B2C-86CA-315EEE6F1469}" type="sibTrans" cxnId="{2A281DBA-E2A6-4802-BE1D-B862DC298F27}">
      <dgm:prSet/>
      <dgm:spPr/>
      <dgm:t>
        <a:bodyPr/>
        <a:lstStyle/>
        <a:p>
          <a:endParaRPr lang="da-DK"/>
        </a:p>
      </dgm:t>
    </dgm:pt>
    <dgm:pt modelId="{3670FAA2-66FD-4225-AACB-C0A6CDD0C1EC}">
      <dgm:prSet phldrT="[Tekst]"/>
      <dgm:spPr/>
      <dgm:t>
        <a:bodyPr/>
        <a:lstStyle/>
        <a:p>
          <a:r>
            <a:rPr lang="da-DK" dirty="0"/>
            <a:t>Din makker stiller dig herefter det spørgsmål, der står på hendes/hans kort</a:t>
          </a:r>
        </a:p>
      </dgm:t>
    </dgm:pt>
    <dgm:pt modelId="{6910A770-56CE-4AEE-BA1C-977CE33BB3C1}" type="parTrans" cxnId="{D2953C22-4001-4304-B2CF-315204136641}">
      <dgm:prSet/>
      <dgm:spPr/>
      <dgm:t>
        <a:bodyPr/>
        <a:lstStyle/>
        <a:p>
          <a:endParaRPr lang="da-DK"/>
        </a:p>
      </dgm:t>
    </dgm:pt>
    <dgm:pt modelId="{7EC480B0-666C-432B-B2D9-BDBF724DD993}" type="sibTrans" cxnId="{D2953C22-4001-4304-B2CF-315204136641}">
      <dgm:prSet/>
      <dgm:spPr/>
      <dgm:t>
        <a:bodyPr/>
        <a:lstStyle/>
        <a:p>
          <a:endParaRPr lang="da-DK"/>
        </a:p>
      </dgm:t>
    </dgm:pt>
    <dgm:pt modelId="{467EE3D2-ECF3-43BC-A33F-3B4E319B25CF}">
      <dgm:prSet phldrT="[Tekst]"/>
      <dgm:spPr/>
      <dgm:t>
        <a:bodyPr/>
        <a:lstStyle/>
        <a:p>
          <a:r>
            <a:rPr lang="da-DK" dirty="0"/>
            <a:t>Når klokken ringer (efter ca. 2 min.) bytter I kort. </a:t>
          </a:r>
        </a:p>
      </dgm:t>
    </dgm:pt>
    <dgm:pt modelId="{9653D290-3CEE-4FF5-985F-BFA8732DCBFB}" type="parTrans" cxnId="{8C3C651F-01DD-4E1A-A14C-653D42306F18}">
      <dgm:prSet/>
      <dgm:spPr/>
      <dgm:t>
        <a:bodyPr/>
        <a:lstStyle/>
        <a:p>
          <a:endParaRPr lang="da-DK"/>
        </a:p>
      </dgm:t>
    </dgm:pt>
    <dgm:pt modelId="{AFAE734D-E9A8-4496-8E2B-3821FC12A6DD}" type="sibTrans" cxnId="{8C3C651F-01DD-4E1A-A14C-653D42306F18}">
      <dgm:prSet/>
      <dgm:spPr/>
      <dgm:t>
        <a:bodyPr/>
        <a:lstStyle/>
        <a:p>
          <a:endParaRPr lang="da-DK"/>
        </a:p>
      </dgm:t>
    </dgm:pt>
    <dgm:pt modelId="{1C95B0C5-4C2B-48C0-AE97-B6F75B62DDCE}">
      <dgm:prSet/>
      <dgm:spPr/>
      <dgm:t>
        <a:bodyPr/>
        <a:lstStyle/>
        <a:p>
          <a:r>
            <a:rPr lang="da-DK" dirty="0"/>
            <a:t>Find en ny makker og stil hende/ham dit nye spørgsmål. </a:t>
          </a:r>
          <a:r>
            <a:rPr lang="da-DK" dirty="0" err="1"/>
            <a:t>Osv</a:t>
          </a:r>
          <a:r>
            <a:rPr lang="da-DK" dirty="0"/>
            <a:t>… </a:t>
          </a:r>
        </a:p>
      </dgm:t>
    </dgm:pt>
    <dgm:pt modelId="{9286E2F2-D45C-41C8-93EB-1781E701DA1C}" type="parTrans" cxnId="{205BC476-88B9-427F-BCA0-256D3018E35F}">
      <dgm:prSet/>
      <dgm:spPr/>
      <dgm:t>
        <a:bodyPr/>
        <a:lstStyle/>
        <a:p>
          <a:endParaRPr lang="da-DK"/>
        </a:p>
      </dgm:t>
    </dgm:pt>
    <dgm:pt modelId="{DB7D6304-5AA3-4DB5-907F-F7E52399C863}" type="sibTrans" cxnId="{205BC476-88B9-427F-BCA0-256D3018E35F}">
      <dgm:prSet/>
      <dgm:spPr/>
      <dgm:t>
        <a:bodyPr/>
        <a:lstStyle/>
        <a:p>
          <a:endParaRPr lang="da-DK"/>
        </a:p>
      </dgm:t>
    </dgm:pt>
    <dgm:pt modelId="{C1642C54-9CE2-45CE-8D6B-BEFBB8AD5F40}">
      <dgm:prSet/>
      <dgm:spPr/>
      <dgm:t>
        <a:bodyPr/>
        <a:lstStyle/>
        <a:p>
          <a:r>
            <a:rPr lang="da-DK" dirty="0"/>
            <a:t>Fælles opsamling i plenum</a:t>
          </a:r>
        </a:p>
      </dgm:t>
    </dgm:pt>
    <dgm:pt modelId="{E85415D7-FD83-43D7-9DEB-EF774DB81FA6}" type="parTrans" cxnId="{E6AF1233-7D98-4261-8C72-1FEE9B4CB79C}">
      <dgm:prSet/>
      <dgm:spPr/>
      <dgm:t>
        <a:bodyPr/>
        <a:lstStyle/>
        <a:p>
          <a:endParaRPr lang="da-DK"/>
        </a:p>
      </dgm:t>
    </dgm:pt>
    <dgm:pt modelId="{8A4C96BB-8AA4-439C-944E-85342405D02E}" type="sibTrans" cxnId="{E6AF1233-7D98-4261-8C72-1FEE9B4CB79C}">
      <dgm:prSet/>
      <dgm:spPr/>
      <dgm:t>
        <a:bodyPr/>
        <a:lstStyle/>
        <a:p>
          <a:endParaRPr lang="da-DK"/>
        </a:p>
      </dgm:t>
    </dgm:pt>
    <dgm:pt modelId="{95A6AB02-5F9A-42A4-AB41-D66A01A424B9}" type="pres">
      <dgm:prSet presAssocID="{0567DD48-46CB-4D09-BA41-8D428E81BB8A}" presName="diagram" presStyleCnt="0">
        <dgm:presLayoutVars>
          <dgm:dir/>
          <dgm:resizeHandles val="exact"/>
        </dgm:presLayoutVars>
      </dgm:prSet>
      <dgm:spPr/>
    </dgm:pt>
    <dgm:pt modelId="{CE1F390B-D92D-47F3-B05C-DAD8C2B15240}" type="pres">
      <dgm:prSet presAssocID="{C10A6827-2668-446A-A7A7-F69A9C736B76}" presName="node" presStyleLbl="node1" presStyleIdx="0" presStyleCnt="6">
        <dgm:presLayoutVars>
          <dgm:bulletEnabled val="1"/>
        </dgm:presLayoutVars>
      </dgm:prSet>
      <dgm:spPr/>
    </dgm:pt>
    <dgm:pt modelId="{A9304BD7-80F4-4901-A14F-552812D1D463}" type="pres">
      <dgm:prSet presAssocID="{42464322-7166-4DDB-BB5E-140028DAC06E}" presName="sibTrans" presStyleLbl="sibTrans2D1" presStyleIdx="0" presStyleCnt="5"/>
      <dgm:spPr/>
    </dgm:pt>
    <dgm:pt modelId="{60A696C5-A04D-406D-93C7-D90D042071E9}" type="pres">
      <dgm:prSet presAssocID="{42464322-7166-4DDB-BB5E-140028DAC06E}" presName="connectorText" presStyleLbl="sibTrans2D1" presStyleIdx="0" presStyleCnt="5"/>
      <dgm:spPr/>
    </dgm:pt>
    <dgm:pt modelId="{9B7F997F-0385-435C-A95C-27C23D44B312}" type="pres">
      <dgm:prSet presAssocID="{5900F656-D463-46DC-A5D7-919F75524D6A}" presName="node" presStyleLbl="node1" presStyleIdx="1" presStyleCnt="6">
        <dgm:presLayoutVars>
          <dgm:bulletEnabled val="1"/>
        </dgm:presLayoutVars>
      </dgm:prSet>
      <dgm:spPr/>
    </dgm:pt>
    <dgm:pt modelId="{5FA7D4CC-E37F-45D5-8757-B046BAE2E93E}" type="pres">
      <dgm:prSet presAssocID="{80B799E1-0CF0-4B2C-86CA-315EEE6F1469}" presName="sibTrans" presStyleLbl="sibTrans2D1" presStyleIdx="1" presStyleCnt="5"/>
      <dgm:spPr/>
    </dgm:pt>
    <dgm:pt modelId="{3FD02AD6-A040-42D4-B330-98AAC377C9BC}" type="pres">
      <dgm:prSet presAssocID="{80B799E1-0CF0-4B2C-86CA-315EEE6F1469}" presName="connectorText" presStyleLbl="sibTrans2D1" presStyleIdx="1" presStyleCnt="5"/>
      <dgm:spPr/>
    </dgm:pt>
    <dgm:pt modelId="{18978C30-C5DF-479E-8BA6-207E6B8ED9FC}" type="pres">
      <dgm:prSet presAssocID="{3670FAA2-66FD-4225-AACB-C0A6CDD0C1EC}" presName="node" presStyleLbl="node1" presStyleIdx="2" presStyleCnt="6">
        <dgm:presLayoutVars>
          <dgm:bulletEnabled val="1"/>
        </dgm:presLayoutVars>
      </dgm:prSet>
      <dgm:spPr/>
    </dgm:pt>
    <dgm:pt modelId="{451B94D9-D4A9-4EA5-948D-6F4ADF209E62}" type="pres">
      <dgm:prSet presAssocID="{7EC480B0-666C-432B-B2D9-BDBF724DD993}" presName="sibTrans" presStyleLbl="sibTrans2D1" presStyleIdx="2" presStyleCnt="5"/>
      <dgm:spPr/>
    </dgm:pt>
    <dgm:pt modelId="{A8FD4865-52E2-46CC-814C-39A1E5E51E17}" type="pres">
      <dgm:prSet presAssocID="{7EC480B0-666C-432B-B2D9-BDBF724DD993}" presName="connectorText" presStyleLbl="sibTrans2D1" presStyleIdx="2" presStyleCnt="5"/>
      <dgm:spPr/>
    </dgm:pt>
    <dgm:pt modelId="{9D08458A-9288-4C26-98BA-BE085B6BE94E}" type="pres">
      <dgm:prSet presAssocID="{467EE3D2-ECF3-43BC-A33F-3B4E319B25CF}" presName="node" presStyleLbl="node1" presStyleIdx="3" presStyleCnt="6">
        <dgm:presLayoutVars>
          <dgm:bulletEnabled val="1"/>
        </dgm:presLayoutVars>
      </dgm:prSet>
      <dgm:spPr/>
    </dgm:pt>
    <dgm:pt modelId="{4EBB6472-1F68-415B-843D-7F0F088204AC}" type="pres">
      <dgm:prSet presAssocID="{AFAE734D-E9A8-4496-8E2B-3821FC12A6DD}" presName="sibTrans" presStyleLbl="sibTrans2D1" presStyleIdx="3" presStyleCnt="5"/>
      <dgm:spPr/>
    </dgm:pt>
    <dgm:pt modelId="{6EC37F18-8014-4F2F-8B2E-F1C88BB20053}" type="pres">
      <dgm:prSet presAssocID="{AFAE734D-E9A8-4496-8E2B-3821FC12A6DD}" presName="connectorText" presStyleLbl="sibTrans2D1" presStyleIdx="3" presStyleCnt="5"/>
      <dgm:spPr/>
    </dgm:pt>
    <dgm:pt modelId="{2B7969DD-D128-4ACD-9F92-ABD37EE64518}" type="pres">
      <dgm:prSet presAssocID="{1C95B0C5-4C2B-48C0-AE97-B6F75B62DDCE}" presName="node" presStyleLbl="node1" presStyleIdx="4" presStyleCnt="6">
        <dgm:presLayoutVars>
          <dgm:bulletEnabled val="1"/>
        </dgm:presLayoutVars>
      </dgm:prSet>
      <dgm:spPr/>
    </dgm:pt>
    <dgm:pt modelId="{C05AF0CE-8603-4D01-A89D-8EE4AA4B5C6F}" type="pres">
      <dgm:prSet presAssocID="{DB7D6304-5AA3-4DB5-907F-F7E52399C863}" presName="sibTrans" presStyleLbl="sibTrans2D1" presStyleIdx="4" presStyleCnt="5"/>
      <dgm:spPr/>
    </dgm:pt>
    <dgm:pt modelId="{E9879EA7-45F9-4022-A47C-4E79E92CC0A3}" type="pres">
      <dgm:prSet presAssocID="{DB7D6304-5AA3-4DB5-907F-F7E52399C863}" presName="connectorText" presStyleLbl="sibTrans2D1" presStyleIdx="4" presStyleCnt="5"/>
      <dgm:spPr/>
    </dgm:pt>
    <dgm:pt modelId="{064B1B92-DACE-4ECD-B96D-300F765D5907}" type="pres">
      <dgm:prSet presAssocID="{C1642C54-9CE2-45CE-8D6B-BEFBB8AD5F40}" presName="node" presStyleLbl="node1" presStyleIdx="5" presStyleCnt="6">
        <dgm:presLayoutVars>
          <dgm:bulletEnabled val="1"/>
        </dgm:presLayoutVars>
      </dgm:prSet>
      <dgm:spPr/>
    </dgm:pt>
  </dgm:ptLst>
  <dgm:cxnLst>
    <dgm:cxn modelId="{6ADF7900-0013-4FCF-8EA3-A5C27B5919BC}" type="presOf" srcId="{7EC480B0-666C-432B-B2D9-BDBF724DD993}" destId="{451B94D9-D4A9-4EA5-948D-6F4ADF209E62}" srcOrd="0" destOrd="0" presId="urn:microsoft.com/office/officeart/2005/8/layout/process5"/>
    <dgm:cxn modelId="{D4D4381D-0CA3-482E-86C1-C12E4E307B15}" type="presOf" srcId="{C1642C54-9CE2-45CE-8D6B-BEFBB8AD5F40}" destId="{064B1B92-DACE-4ECD-B96D-300F765D5907}" srcOrd="0" destOrd="0" presId="urn:microsoft.com/office/officeart/2005/8/layout/process5"/>
    <dgm:cxn modelId="{8C3C651F-01DD-4E1A-A14C-653D42306F18}" srcId="{0567DD48-46CB-4D09-BA41-8D428E81BB8A}" destId="{467EE3D2-ECF3-43BC-A33F-3B4E319B25CF}" srcOrd="3" destOrd="0" parTransId="{9653D290-3CEE-4FF5-985F-BFA8732DCBFB}" sibTransId="{AFAE734D-E9A8-4496-8E2B-3821FC12A6DD}"/>
    <dgm:cxn modelId="{D2953C22-4001-4304-B2CF-315204136641}" srcId="{0567DD48-46CB-4D09-BA41-8D428E81BB8A}" destId="{3670FAA2-66FD-4225-AACB-C0A6CDD0C1EC}" srcOrd="2" destOrd="0" parTransId="{6910A770-56CE-4AEE-BA1C-977CE33BB3C1}" sibTransId="{7EC480B0-666C-432B-B2D9-BDBF724DD993}"/>
    <dgm:cxn modelId="{9C80032C-1CCB-4105-938E-92BCB972BB77}" type="presOf" srcId="{1C95B0C5-4C2B-48C0-AE97-B6F75B62DDCE}" destId="{2B7969DD-D128-4ACD-9F92-ABD37EE64518}" srcOrd="0" destOrd="0" presId="urn:microsoft.com/office/officeart/2005/8/layout/process5"/>
    <dgm:cxn modelId="{E6AF1233-7D98-4261-8C72-1FEE9B4CB79C}" srcId="{0567DD48-46CB-4D09-BA41-8D428E81BB8A}" destId="{C1642C54-9CE2-45CE-8D6B-BEFBB8AD5F40}" srcOrd="5" destOrd="0" parTransId="{E85415D7-FD83-43D7-9DEB-EF774DB81FA6}" sibTransId="{8A4C96BB-8AA4-439C-944E-85342405D02E}"/>
    <dgm:cxn modelId="{9B038E35-44EC-4B56-8837-6C5519775411}" type="presOf" srcId="{AFAE734D-E9A8-4496-8E2B-3821FC12A6DD}" destId="{6EC37F18-8014-4F2F-8B2E-F1C88BB20053}" srcOrd="1" destOrd="0" presId="urn:microsoft.com/office/officeart/2005/8/layout/process5"/>
    <dgm:cxn modelId="{661AAF3B-5184-42EE-A3C4-48260C63C319}" type="presOf" srcId="{5900F656-D463-46DC-A5D7-919F75524D6A}" destId="{9B7F997F-0385-435C-A95C-27C23D44B312}" srcOrd="0" destOrd="0" presId="urn:microsoft.com/office/officeart/2005/8/layout/process5"/>
    <dgm:cxn modelId="{D8AE883C-0FD0-4507-9E20-E4EFDB26294A}" type="presOf" srcId="{AFAE734D-E9A8-4496-8E2B-3821FC12A6DD}" destId="{4EBB6472-1F68-415B-843D-7F0F088204AC}" srcOrd="0" destOrd="0" presId="urn:microsoft.com/office/officeart/2005/8/layout/process5"/>
    <dgm:cxn modelId="{5F67743D-CA5A-4E32-8CBA-FB480AC41C9B}" type="presOf" srcId="{467EE3D2-ECF3-43BC-A33F-3B4E319B25CF}" destId="{9D08458A-9288-4C26-98BA-BE085B6BE94E}" srcOrd="0" destOrd="0" presId="urn:microsoft.com/office/officeart/2005/8/layout/process5"/>
    <dgm:cxn modelId="{3317BA48-625B-42BE-AA81-0EC32C4E503B}" type="presOf" srcId="{42464322-7166-4DDB-BB5E-140028DAC06E}" destId="{60A696C5-A04D-406D-93C7-D90D042071E9}" srcOrd="1" destOrd="0" presId="urn:microsoft.com/office/officeart/2005/8/layout/process5"/>
    <dgm:cxn modelId="{39435550-E413-4AA3-98CE-641B8751871A}" type="presOf" srcId="{80B799E1-0CF0-4B2C-86CA-315EEE6F1469}" destId="{3FD02AD6-A040-42D4-B330-98AAC377C9BC}" srcOrd="1" destOrd="0" presId="urn:microsoft.com/office/officeart/2005/8/layout/process5"/>
    <dgm:cxn modelId="{F25D0D52-C32D-40FD-853C-83534F5430C5}" type="presOf" srcId="{DB7D6304-5AA3-4DB5-907F-F7E52399C863}" destId="{C05AF0CE-8603-4D01-A89D-8EE4AA4B5C6F}" srcOrd="0" destOrd="0" presId="urn:microsoft.com/office/officeart/2005/8/layout/process5"/>
    <dgm:cxn modelId="{5F244C53-BB52-4B3F-8A95-8C775A681212}" type="presOf" srcId="{80B799E1-0CF0-4B2C-86CA-315EEE6F1469}" destId="{5FA7D4CC-E37F-45D5-8757-B046BAE2E93E}" srcOrd="0" destOrd="0" presId="urn:microsoft.com/office/officeart/2005/8/layout/process5"/>
    <dgm:cxn modelId="{205BC476-88B9-427F-BCA0-256D3018E35F}" srcId="{0567DD48-46CB-4D09-BA41-8D428E81BB8A}" destId="{1C95B0C5-4C2B-48C0-AE97-B6F75B62DDCE}" srcOrd="4" destOrd="0" parTransId="{9286E2F2-D45C-41C8-93EB-1781E701DA1C}" sibTransId="{DB7D6304-5AA3-4DB5-907F-F7E52399C863}"/>
    <dgm:cxn modelId="{C568D38D-5CD9-4480-95E7-72EFBB124FED}" type="presOf" srcId="{7EC480B0-666C-432B-B2D9-BDBF724DD993}" destId="{A8FD4865-52E2-46CC-814C-39A1E5E51E17}" srcOrd="1" destOrd="0" presId="urn:microsoft.com/office/officeart/2005/8/layout/process5"/>
    <dgm:cxn modelId="{0B0414A8-1C3C-42EE-81B9-AAD4AA1E371B}" type="presOf" srcId="{DB7D6304-5AA3-4DB5-907F-F7E52399C863}" destId="{E9879EA7-45F9-4022-A47C-4E79E92CC0A3}" srcOrd="1" destOrd="0" presId="urn:microsoft.com/office/officeart/2005/8/layout/process5"/>
    <dgm:cxn modelId="{8D765DB1-1DDF-4B40-9BF4-6A18EC41F450}" srcId="{0567DD48-46CB-4D09-BA41-8D428E81BB8A}" destId="{C10A6827-2668-446A-A7A7-F69A9C736B76}" srcOrd="0" destOrd="0" parTransId="{303F5089-F8FD-405E-82E2-E801EB993B08}" sibTransId="{42464322-7166-4DDB-BB5E-140028DAC06E}"/>
    <dgm:cxn modelId="{2A281DBA-E2A6-4802-BE1D-B862DC298F27}" srcId="{0567DD48-46CB-4D09-BA41-8D428E81BB8A}" destId="{5900F656-D463-46DC-A5D7-919F75524D6A}" srcOrd="1" destOrd="0" parTransId="{75A348BE-706F-4B53-8881-B4AA66015C1D}" sibTransId="{80B799E1-0CF0-4B2C-86CA-315EEE6F1469}"/>
    <dgm:cxn modelId="{11887FCC-A33A-42FC-BD14-564B294DF917}" type="presOf" srcId="{C10A6827-2668-446A-A7A7-F69A9C736B76}" destId="{CE1F390B-D92D-47F3-B05C-DAD8C2B15240}" srcOrd="0" destOrd="0" presId="urn:microsoft.com/office/officeart/2005/8/layout/process5"/>
    <dgm:cxn modelId="{AE891CE5-12F1-4EB3-8079-3B545F81AB72}" type="presOf" srcId="{42464322-7166-4DDB-BB5E-140028DAC06E}" destId="{A9304BD7-80F4-4901-A14F-552812D1D463}" srcOrd="0" destOrd="0" presId="urn:microsoft.com/office/officeart/2005/8/layout/process5"/>
    <dgm:cxn modelId="{40197BEB-EB6E-4BCA-AD8B-C2C89571304E}" type="presOf" srcId="{3670FAA2-66FD-4225-AACB-C0A6CDD0C1EC}" destId="{18978C30-C5DF-479E-8BA6-207E6B8ED9FC}" srcOrd="0" destOrd="0" presId="urn:microsoft.com/office/officeart/2005/8/layout/process5"/>
    <dgm:cxn modelId="{7034C7FE-0E5C-44B5-8658-8A67F59A6A39}" type="presOf" srcId="{0567DD48-46CB-4D09-BA41-8D428E81BB8A}" destId="{95A6AB02-5F9A-42A4-AB41-D66A01A424B9}" srcOrd="0" destOrd="0" presId="urn:microsoft.com/office/officeart/2005/8/layout/process5"/>
    <dgm:cxn modelId="{6FE32E47-BCD5-4641-9EDD-872931A60561}" type="presParOf" srcId="{95A6AB02-5F9A-42A4-AB41-D66A01A424B9}" destId="{CE1F390B-D92D-47F3-B05C-DAD8C2B15240}" srcOrd="0" destOrd="0" presId="urn:microsoft.com/office/officeart/2005/8/layout/process5"/>
    <dgm:cxn modelId="{1D6882F3-3098-4AC4-A974-E3F046C715E0}" type="presParOf" srcId="{95A6AB02-5F9A-42A4-AB41-D66A01A424B9}" destId="{A9304BD7-80F4-4901-A14F-552812D1D463}" srcOrd="1" destOrd="0" presId="urn:microsoft.com/office/officeart/2005/8/layout/process5"/>
    <dgm:cxn modelId="{9B884041-49ED-40D8-A41E-C7E6425E313B}" type="presParOf" srcId="{A9304BD7-80F4-4901-A14F-552812D1D463}" destId="{60A696C5-A04D-406D-93C7-D90D042071E9}" srcOrd="0" destOrd="0" presId="urn:microsoft.com/office/officeart/2005/8/layout/process5"/>
    <dgm:cxn modelId="{9336B847-50A1-4908-B883-00F6020B4E8A}" type="presParOf" srcId="{95A6AB02-5F9A-42A4-AB41-D66A01A424B9}" destId="{9B7F997F-0385-435C-A95C-27C23D44B312}" srcOrd="2" destOrd="0" presId="urn:microsoft.com/office/officeart/2005/8/layout/process5"/>
    <dgm:cxn modelId="{118618F7-C7E0-4475-A1CF-357665BF00C9}" type="presParOf" srcId="{95A6AB02-5F9A-42A4-AB41-D66A01A424B9}" destId="{5FA7D4CC-E37F-45D5-8757-B046BAE2E93E}" srcOrd="3" destOrd="0" presId="urn:microsoft.com/office/officeart/2005/8/layout/process5"/>
    <dgm:cxn modelId="{14E23082-16AB-4D33-8C04-65EE30722CA3}" type="presParOf" srcId="{5FA7D4CC-E37F-45D5-8757-B046BAE2E93E}" destId="{3FD02AD6-A040-42D4-B330-98AAC377C9BC}" srcOrd="0" destOrd="0" presId="urn:microsoft.com/office/officeart/2005/8/layout/process5"/>
    <dgm:cxn modelId="{7396936B-9C30-4B0B-A529-1107220827EC}" type="presParOf" srcId="{95A6AB02-5F9A-42A4-AB41-D66A01A424B9}" destId="{18978C30-C5DF-479E-8BA6-207E6B8ED9FC}" srcOrd="4" destOrd="0" presId="urn:microsoft.com/office/officeart/2005/8/layout/process5"/>
    <dgm:cxn modelId="{BD3B2E71-F665-4F89-8B9B-E0EA52EE2CDF}" type="presParOf" srcId="{95A6AB02-5F9A-42A4-AB41-D66A01A424B9}" destId="{451B94D9-D4A9-4EA5-948D-6F4ADF209E62}" srcOrd="5" destOrd="0" presId="urn:microsoft.com/office/officeart/2005/8/layout/process5"/>
    <dgm:cxn modelId="{29689182-8F10-4D52-991C-6A68E0F5A871}" type="presParOf" srcId="{451B94D9-D4A9-4EA5-948D-6F4ADF209E62}" destId="{A8FD4865-52E2-46CC-814C-39A1E5E51E17}" srcOrd="0" destOrd="0" presId="urn:microsoft.com/office/officeart/2005/8/layout/process5"/>
    <dgm:cxn modelId="{3E90D7BA-FC77-4289-9306-37B6BC709143}" type="presParOf" srcId="{95A6AB02-5F9A-42A4-AB41-D66A01A424B9}" destId="{9D08458A-9288-4C26-98BA-BE085B6BE94E}" srcOrd="6" destOrd="0" presId="urn:microsoft.com/office/officeart/2005/8/layout/process5"/>
    <dgm:cxn modelId="{AC5CF4EA-7368-4D2B-AC6A-A7C8261C9F05}" type="presParOf" srcId="{95A6AB02-5F9A-42A4-AB41-D66A01A424B9}" destId="{4EBB6472-1F68-415B-843D-7F0F088204AC}" srcOrd="7" destOrd="0" presId="urn:microsoft.com/office/officeart/2005/8/layout/process5"/>
    <dgm:cxn modelId="{72CE0B7C-A1C2-488A-8BE4-2AB23D41BF30}" type="presParOf" srcId="{4EBB6472-1F68-415B-843D-7F0F088204AC}" destId="{6EC37F18-8014-4F2F-8B2E-F1C88BB20053}" srcOrd="0" destOrd="0" presId="urn:microsoft.com/office/officeart/2005/8/layout/process5"/>
    <dgm:cxn modelId="{E0ECAB65-08A6-435A-A935-4C255E182989}" type="presParOf" srcId="{95A6AB02-5F9A-42A4-AB41-D66A01A424B9}" destId="{2B7969DD-D128-4ACD-9F92-ABD37EE64518}" srcOrd="8" destOrd="0" presId="urn:microsoft.com/office/officeart/2005/8/layout/process5"/>
    <dgm:cxn modelId="{AFFF74D6-1B3B-4C08-A6E6-575795B9FABD}" type="presParOf" srcId="{95A6AB02-5F9A-42A4-AB41-D66A01A424B9}" destId="{C05AF0CE-8603-4D01-A89D-8EE4AA4B5C6F}" srcOrd="9" destOrd="0" presId="urn:microsoft.com/office/officeart/2005/8/layout/process5"/>
    <dgm:cxn modelId="{D59A77A2-AACC-4746-81D6-108199E50BC2}" type="presParOf" srcId="{C05AF0CE-8603-4D01-A89D-8EE4AA4B5C6F}" destId="{E9879EA7-45F9-4022-A47C-4E79E92CC0A3}" srcOrd="0" destOrd="0" presId="urn:microsoft.com/office/officeart/2005/8/layout/process5"/>
    <dgm:cxn modelId="{D6D4229D-BEEB-4089-8E5A-68067791581C}" type="presParOf" srcId="{95A6AB02-5F9A-42A4-AB41-D66A01A424B9}" destId="{064B1B92-DACE-4ECD-B96D-300F765D5907}"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E3DF3-10A0-4E09-9ACB-42DE843D3E3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da-DK"/>
        </a:p>
      </dgm:t>
    </dgm:pt>
    <dgm:pt modelId="{43E0262C-B3C8-4D83-A992-A4EACF4B5C9D}">
      <dgm:prSet phldrT="[Tekst]"/>
      <dgm:spPr>
        <a:solidFill>
          <a:schemeClr val="accent1"/>
        </a:solidFill>
      </dgm:spPr>
      <dgm:t>
        <a:bodyPr/>
        <a:lstStyle/>
        <a:p>
          <a:r>
            <a:rPr lang="da-DK" b="0" dirty="0">
              <a:latin typeface="Arial" panose="020B0604020202020204" pitchFamily="34" charset="0"/>
              <a:ea typeface="Times New Roman" panose="02020603050405020304" pitchFamily="18" charset="0"/>
              <a:cs typeface="Times New Roman" panose="02020603050405020304" pitchFamily="18" charset="0"/>
            </a:rPr>
            <a:t>Fase 1</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Rammesætning </a:t>
          </a: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af OK-temaer i forhandlingsfællesskaberne</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0" dirty="0">
              <a:latin typeface="Arial" panose="020B0604020202020204" pitchFamily="34" charset="0"/>
              <a:ea typeface="Times New Roman" panose="02020603050405020304" pitchFamily="18" charset="0"/>
              <a:cs typeface="Times New Roman" panose="02020603050405020304" pitchFamily="18" charset="0"/>
            </a:rPr>
            <a:t>Efterår 2022- jan.2023</a:t>
          </a:r>
          <a:endParaRPr lang="da-DK" b="0" dirty="0"/>
        </a:p>
      </dgm:t>
    </dgm:pt>
    <dgm:pt modelId="{1375F9D7-C7BE-48EB-9BF8-69F791A214B0}" type="parTrans" cxnId="{A7EAB57B-05D5-4958-99A9-4D0D088807A5}">
      <dgm:prSet/>
      <dgm:spPr/>
      <dgm:t>
        <a:bodyPr/>
        <a:lstStyle/>
        <a:p>
          <a:endParaRPr lang="da-DK"/>
        </a:p>
      </dgm:t>
    </dgm:pt>
    <dgm:pt modelId="{C6DD4793-9455-4465-B2D2-D3DD1470EC7F}" type="sibTrans" cxnId="{A7EAB57B-05D5-4958-99A9-4D0D088807A5}">
      <dgm:prSet/>
      <dgm:spPr/>
      <dgm:t>
        <a:bodyPr/>
        <a:lstStyle/>
        <a:p>
          <a:endParaRPr lang="da-DK"/>
        </a:p>
      </dgm:t>
    </dgm:pt>
    <dgm:pt modelId="{56B7B6A1-92D5-4B42-9710-1943E73B9C7D}">
      <dgm:prSet phldrT="[Tekst]"/>
      <dgm:spPr>
        <a:solidFill>
          <a:srgbClr val="FFC000"/>
        </a:solidFill>
      </dgm:spPr>
      <dgm:t>
        <a:bodyPr/>
        <a:lstStyle/>
        <a:p>
          <a:pPr>
            <a:buNone/>
          </a:pPr>
          <a:r>
            <a:rPr lang="da-DK" b="0" dirty="0">
              <a:latin typeface="Arial" panose="020B0604020202020204" pitchFamily="34" charset="0"/>
              <a:ea typeface="Times New Roman" panose="02020603050405020304" pitchFamily="18" charset="0"/>
              <a:cs typeface="Times New Roman" panose="02020603050405020304" pitchFamily="18" charset="0"/>
            </a:rPr>
            <a:t>Fase 2</a:t>
          </a:r>
          <a:br>
            <a:rPr lang="da-DK" b="0"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 Dialog med medlemmer om forventningerne til OK24</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0" dirty="0">
              <a:latin typeface="Arial" panose="020B0604020202020204" pitchFamily="34" charset="0"/>
              <a:ea typeface="Times New Roman" panose="02020603050405020304" pitchFamily="18" charset="0"/>
              <a:cs typeface="Times New Roman" panose="02020603050405020304" pitchFamily="18" charset="0"/>
            </a:rPr>
            <a:t>april - juni 2023 </a:t>
          </a:r>
          <a:endParaRPr lang="da-DK" b="0" dirty="0"/>
        </a:p>
      </dgm:t>
    </dgm:pt>
    <dgm:pt modelId="{A38AFFE7-F35F-438D-81DB-041840716DBD}" type="parTrans" cxnId="{483CB29A-DF5A-463F-A4A0-A91C34220FEE}">
      <dgm:prSet/>
      <dgm:spPr/>
      <dgm:t>
        <a:bodyPr/>
        <a:lstStyle/>
        <a:p>
          <a:endParaRPr lang="da-DK"/>
        </a:p>
      </dgm:t>
    </dgm:pt>
    <dgm:pt modelId="{6D2B2BB9-0206-4884-8810-F53D09FBDE50}" type="sibTrans" cxnId="{483CB29A-DF5A-463F-A4A0-A91C34220FEE}">
      <dgm:prSet/>
      <dgm:spPr/>
      <dgm:t>
        <a:bodyPr/>
        <a:lstStyle/>
        <a:p>
          <a:endParaRPr lang="da-DK"/>
        </a:p>
      </dgm:t>
    </dgm:pt>
    <dgm:pt modelId="{74AB8783-64C1-40C3-99DF-ACEE63A154BD}">
      <dgm:prSet phldrT="[Tekst]"/>
      <dgm:spPr/>
      <dgm:t>
        <a:bodyPr/>
        <a:lstStyle/>
        <a:p>
          <a:pPr>
            <a:buNone/>
          </a:pPr>
          <a:r>
            <a:rPr lang="da-DK" b="0" dirty="0">
              <a:latin typeface="Arial" panose="020B0604020202020204" pitchFamily="34" charset="0"/>
              <a:ea typeface="Times New Roman" panose="02020603050405020304" pitchFamily="18" charset="0"/>
              <a:cs typeface="Times New Roman" panose="02020603050405020304" pitchFamily="18" charset="0"/>
            </a:rPr>
            <a:t>Fase 3</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Udvælgelse og prioritering af indkomne krav i </a:t>
          </a: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DSR, SHK og FF </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0" dirty="0">
              <a:latin typeface="Arial" panose="020B0604020202020204" pitchFamily="34" charset="0"/>
              <a:ea typeface="Times New Roman" panose="02020603050405020304" pitchFamily="18" charset="0"/>
              <a:cs typeface="Times New Roman" panose="02020603050405020304" pitchFamily="18" charset="0"/>
            </a:rPr>
            <a:t>1. sep.- 15. dec. 2023</a:t>
          </a:r>
          <a:endParaRPr lang="da-DK" b="0" dirty="0"/>
        </a:p>
      </dgm:t>
    </dgm:pt>
    <dgm:pt modelId="{199E58BE-BFB2-4D63-9266-7EFFAA768856}" type="parTrans" cxnId="{D50B09C9-5F11-4B9A-8370-EB9EA3C2CBA6}">
      <dgm:prSet/>
      <dgm:spPr/>
      <dgm:t>
        <a:bodyPr/>
        <a:lstStyle/>
        <a:p>
          <a:endParaRPr lang="da-DK"/>
        </a:p>
      </dgm:t>
    </dgm:pt>
    <dgm:pt modelId="{0E3DCE98-E96B-4B57-834B-8318BEC1A295}" type="sibTrans" cxnId="{D50B09C9-5F11-4B9A-8370-EB9EA3C2CBA6}">
      <dgm:prSet/>
      <dgm:spPr/>
      <dgm:t>
        <a:bodyPr/>
        <a:lstStyle/>
        <a:p>
          <a:endParaRPr lang="da-DK"/>
        </a:p>
      </dgm:t>
    </dgm:pt>
    <dgm:pt modelId="{0C088FE7-C2D1-42EB-8A74-428304ABDABA}">
      <dgm:prSet phldrT="[Tekst]"/>
      <dgm:spPr/>
      <dgm:t>
        <a:bodyPr/>
        <a:lstStyle/>
        <a:p>
          <a:pPr>
            <a:buNone/>
          </a:pPr>
          <a:r>
            <a:rPr lang="da-DK" b="0" dirty="0">
              <a:latin typeface="Arial" panose="020B0604020202020204" pitchFamily="34" charset="0"/>
              <a:ea typeface="Times New Roman" panose="02020603050405020304" pitchFamily="18" charset="0"/>
              <a:cs typeface="Times New Roman" panose="02020603050405020304" pitchFamily="18" charset="0"/>
            </a:rPr>
            <a:t>Fase 4</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Forhandling med arbejdsgiverne </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0" dirty="0">
              <a:latin typeface="Arial" panose="020B0604020202020204" pitchFamily="34" charset="0"/>
              <a:ea typeface="Times New Roman" panose="02020603050405020304" pitchFamily="18" charset="0"/>
              <a:cs typeface="Times New Roman" panose="02020603050405020304" pitchFamily="18" charset="0"/>
            </a:rPr>
            <a:t>16.dec 2023 – 29. feb. 2024</a:t>
          </a:r>
          <a:endParaRPr lang="da-DK" b="0" dirty="0"/>
        </a:p>
      </dgm:t>
    </dgm:pt>
    <dgm:pt modelId="{1463F633-A0C9-4165-9B0A-36A8C575D1F5}" type="parTrans" cxnId="{CDBE8295-A10B-4C97-864F-6FDFA5590B53}">
      <dgm:prSet/>
      <dgm:spPr/>
      <dgm:t>
        <a:bodyPr/>
        <a:lstStyle/>
        <a:p>
          <a:endParaRPr lang="da-DK"/>
        </a:p>
      </dgm:t>
    </dgm:pt>
    <dgm:pt modelId="{7C711FF9-1064-4A3F-9BFE-C271CE2A9B78}" type="sibTrans" cxnId="{CDBE8295-A10B-4C97-864F-6FDFA5590B53}">
      <dgm:prSet/>
      <dgm:spPr/>
      <dgm:t>
        <a:bodyPr/>
        <a:lstStyle/>
        <a:p>
          <a:endParaRPr lang="da-DK"/>
        </a:p>
      </dgm:t>
    </dgm:pt>
    <dgm:pt modelId="{385D2578-6931-4D35-AD93-957D6CC92249}">
      <dgm:prSet phldrT="[Tekst]"/>
      <dgm:spPr/>
      <dgm:t>
        <a:bodyPr/>
        <a:lstStyle/>
        <a:p>
          <a:r>
            <a:rPr lang="da-DK" b="0" dirty="0">
              <a:latin typeface="Arial" panose="020B0604020202020204" pitchFamily="34" charset="0"/>
              <a:ea typeface="Times New Roman" panose="02020603050405020304" pitchFamily="18" charset="0"/>
              <a:cs typeface="Times New Roman" panose="02020603050405020304" pitchFamily="18" charset="0"/>
            </a:rPr>
            <a:t>Fase 5</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Præsentation af forlig </a:t>
          </a: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1" dirty="0">
              <a:latin typeface="Arial" panose="020B0604020202020204" pitchFamily="34" charset="0"/>
              <a:ea typeface="Times New Roman" panose="02020603050405020304" pitchFamily="18" charset="0"/>
              <a:cs typeface="Times New Roman" panose="02020603050405020304" pitchFamily="18" charset="0"/>
            </a:rPr>
            <a:t>og urafstemning blandt medlemmerne. </a:t>
          </a:r>
          <a:br>
            <a:rPr lang="da-DK" b="1" dirty="0">
              <a:latin typeface="Arial" panose="020B0604020202020204" pitchFamily="34" charset="0"/>
              <a:ea typeface="Times New Roman" panose="02020603050405020304" pitchFamily="18" charset="0"/>
              <a:cs typeface="Times New Roman" panose="02020603050405020304" pitchFamily="18" charset="0"/>
            </a:rPr>
          </a:br>
          <a:br>
            <a:rPr lang="da-DK" b="1" dirty="0">
              <a:latin typeface="Arial" panose="020B0604020202020204" pitchFamily="34" charset="0"/>
              <a:ea typeface="Times New Roman" panose="02020603050405020304" pitchFamily="18" charset="0"/>
              <a:cs typeface="Times New Roman" panose="02020603050405020304" pitchFamily="18" charset="0"/>
            </a:rPr>
          </a:br>
          <a:r>
            <a:rPr lang="da-DK" b="0" dirty="0">
              <a:latin typeface="Arial" panose="020B0604020202020204" pitchFamily="34" charset="0"/>
              <a:ea typeface="Times New Roman" panose="02020603050405020304" pitchFamily="18" charset="0"/>
              <a:cs typeface="Times New Roman" panose="02020603050405020304" pitchFamily="18" charset="0"/>
            </a:rPr>
            <a:t>Marts 2024 </a:t>
          </a:r>
          <a:endParaRPr lang="da-DK" b="0" dirty="0"/>
        </a:p>
      </dgm:t>
    </dgm:pt>
    <dgm:pt modelId="{513FF4A1-A76F-467B-A71E-F167AD73C189}" type="parTrans" cxnId="{5FBA7A69-162C-4125-B357-C103DE728455}">
      <dgm:prSet/>
      <dgm:spPr/>
      <dgm:t>
        <a:bodyPr/>
        <a:lstStyle/>
        <a:p>
          <a:endParaRPr lang="da-DK"/>
        </a:p>
      </dgm:t>
    </dgm:pt>
    <dgm:pt modelId="{2FB912E9-09B2-42B0-A7BC-7761AECBBB2C}" type="sibTrans" cxnId="{5FBA7A69-162C-4125-B357-C103DE728455}">
      <dgm:prSet/>
      <dgm:spPr/>
      <dgm:t>
        <a:bodyPr/>
        <a:lstStyle/>
        <a:p>
          <a:endParaRPr lang="da-DK"/>
        </a:p>
      </dgm:t>
    </dgm:pt>
    <dgm:pt modelId="{070202F0-0918-41F9-936B-8234EDBB901E}" type="pres">
      <dgm:prSet presAssocID="{D03E3DF3-10A0-4E09-9ACB-42DE843D3E33}" presName="Name0" presStyleCnt="0">
        <dgm:presLayoutVars>
          <dgm:dir/>
          <dgm:resizeHandles val="exact"/>
        </dgm:presLayoutVars>
      </dgm:prSet>
      <dgm:spPr/>
    </dgm:pt>
    <dgm:pt modelId="{31EC3A5A-DE15-4F4D-A635-36F832DA86BA}" type="pres">
      <dgm:prSet presAssocID="{43E0262C-B3C8-4D83-A992-A4EACF4B5C9D}" presName="node" presStyleLbl="node1" presStyleIdx="0" presStyleCnt="5">
        <dgm:presLayoutVars>
          <dgm:bulletEnabled val="1"/>
        </dgm:presLayoutVars>
      </dgm:prSet>
      <dgm:spPr/>
    </dgm:pt>
    <dgm:pt modelId="{2A21565D-4C9C-45DA-B7CB-942C9CFF40F2}" type="pres">
      <dgm:prSet presAssocID="{C6DD4793-9455-4465-B2D2-D3DD1470EC7F}" presName="sibTrans" presStyleLbl="sibTrans1D1" presStyleIdx="0" presStyleCnt="4"/>
      <dgm:spPr/>
    </dgm:pt>
    <dgm:pt modelId="{F293C2E0-5A0E-4FB4-8158-45B92A130A53}" type="pres">
      <dgm:prSet presAssocID="{C6DD4793-9455-4465-B2D2-D3DD1470EC7F}" presName="connectorText" presStyleLbl="sibTrans1D1" presStyleIdx="0" presStyleCnt="4"/>
      <dgm:spPr/>
    </dgm:pt>
    <dgm:pt modelId="{27D8AA87-6143-4E5B-8285-E830279DEE84}" type="pres">
      <dgm:prSet presAssocID="{56B7B6A1-92D5-4B42-9710-1943E73B9C7D}" presName="node" presStyleLbl="node1" presStyleIdx="1" presStyleCnt="5">
        <dgm:presLayoutVars>
          <dgm:bulletEnabled val="1"/>
        </dgm:presLayoutVars>
      </dgm:prSet>
      <dgm:spPr/>
    </dgm:pt>
    <dgm:pt modelId="{247A6FE8-91AF-4639-8682-C044A080C632}" type="pres">
      <dgm:prSet presAssocID="{6D2B2BB9-0206-4884-8810-F53D09FBDE50}" presName="sibTrans" presStyleLbl="sibTrans1D1" presStyleIdx="1" presStyleCnt="4"/>
      <dgm:spPr/>
    </dgm:pt>
    <dgm:pt modelId="{17375458-2620-47E5-AC66-080BEF867FA3}" type="pres">
      <dgm:prSet presAssocID="{6D2B2BB9-0206-4884-8810-F53D09FBDE50}" presName="connectorText" presStyleLbl="sibTrans1D1" presStyleIdx="1" presStyleCnt="4"/>
      <dgm:spPr/>
    </dgm:pt>
    <dgm:pt modelId="{BDE0E25E-63F9-4762-8FB7-8B431116AC35}" type="pres">
      <dgm:prSet presAssocID="{74AB8783-64C1-40C3-99DF-ACEE63A154BD}" presName="node" presStyleLbl="node1" presStyleIdx="2" presStyleCnt="5">
        <dgm:presLayoutVars>
          <dgm:bulletEnabled val="1"/>
        </dgm:presLayoutVars>
      </dgm:prSet>
      <dgm:spPr/>
    </dgm:pt>
    <dgm:pt modelId="{ACED7681-5FA8-4540-9328-16E51748553D}" type="pres">
      <dgm:prSet presAssocID="{0E3DCE98-E96B-4B57-834B-8318BEC1A295}" presName="sibTrans" presStyleLbl="sibTrans1D1" presStyleIdx="2" presStyleCnt="4"/>
      <dgm:spPr/>
    </dgm:pt>
    <dgm:pt modelId="{3426A0AF-9C34-4977-B05B-A8E38AF2224D}" type="pres">
      <dgm:prSet presAssocID="{0E3DCE98-E96B-4B57-834B-8318BEC1A295}" presName="connectorText" presStyleLbl="sibTrans1D1" presStyleIdx="2" presStyleCnt="4"/>
      <dgm:spPr/>
    </dgm:pt>
    <dgm:pt modelId="{E881F792-EC51-4F3F-A5A9-9FF4E270DEAA}" type="pres">
      <dgm:prSet presAssocID="{0C088FE7-C2D1-42EB-8A74-428304ABDABA}" presName="node" presStyleLbl="node1" presStyleIdx="3" presStyleCnt="5">
        <dgm:presLayoutVars>
          <dgm:bulletEnabled val="1"/>
        </dgm:presLayoutVars>
      </dgm:prSet>
      <dgm:spPr/>
    </dgm:pt>
    <dgm:pt modelId="{AF74FD57-598A-474F-AE49-6FDC038E3BD4}" type="pres">
      <dgm:prSet presAssocID="{7C711FF9-1064-4A3F-9BFE-C271CE2A9B78}" presName="sibTrans" presStyleLbl="sibTrans1D1" presStyleIdx="3" presStyleCnt="4"/>
      <dgm:spPr/>
    </dgm:pt>
    <dgm:pt modelId="{7A76DE7C-EF74-44A7-BAAB-75B44A23F0CD}" type="pres">
      <dgm:prSet presAssocID="{7C711FF9-1064-4A3F-9BFE-C271CE2A9B78}" presName="connectorText" presStyleLbl="sibTrans1D1" presStyleIdx="3" presStyleCnt="4"/>
      <dgm:spPr/>
    </dgm:pt>
    <dgm:pt modelId="{FEEA1C43-59D7-4A85-B371-0C0137C905B7}" type="pres">
      <dgm:prSet presAssocID="{385D2578-6931-4D35-AD93-957D6CC92249}" presName="node" presStyleLbl="node1" presStyleIdx="4" presStyleCnt="5">
        <dgm:presLayoutVars>
          <dgm:bulletEnabled val="1"/>
        </dgm:presLayoutVars>
      </dgm:prSet>
      <dgm:spPr/>
    </dgm:pt>
  </dgm:ptLst>
  <dgm:cxnLst>
    <dgm:cxn modelId="{E8512D01-F63F-4029-A822-FAF78E16CD89}" type="presOf" srcId="{43E0262C-B3C8-4D83-A992-A4EACF4B5C9D}" destId="{31EC3A5A-DE15-4F4D-A635-36F832DA86BA}" srcOrd="0" destOrd="0" presId="urn:microsoft.com/office/officeart/2005/8/layout/bProcess3"/>
    <dgm:cxn modelId="{F1D5010F-1797-48F6-8954-2DB9F448A906}" type="presOf" srcId="{6D2B2BB9-0206-4884-8810-F53D09FBDE50}" destId="{247A6FE8-91AF-4639-8682-C044A080C632}" srcOrd="0" destOrd="0" presId="urn:microsoft.com/office/officeart/2005/8/layout/bProcess3"/>
    <dgm:cxn modelId="{2C3B5B27-0EEE-4C16-BB05-45088B6C875F}" type="presOf" srcId="{74AB8783-64C1-40C3-99DF-ACEE63A154BD}" destId="{BDE0E25E-63F9-4762-8FB7-8B431116AC35}" srcOrd="0" destOrd="0" presId="urn:microsoft.com/office/officeart/2005/8/layout/bProcess3"/>
    <dgm:cxn modelId="{302B215E-5DFB-4469-98C6-E866508CDB11}" type="presOf" srcId="{7C711FF9-1064-4A3F-9BFE-C271CE2A9B78}" destId="{AF74FD57-598A-474F-AE49-6FDC038E3BD4}" srcOrd="0" destOrd="0" presId="urn:microsoft.com/office/officeart/2005/8/layout/bProcess3"/>
    <dgm:cxn modelId="{89E0EC5F-D06F-463E-8E56-94DE00735D95}" type="presOf" srcId="{0E3DCE98-E96B-4B57-834B-8318BEC1A295}" destId="{3426A0AF-9C34-4977-B05B-A8E38AF2224D}" srcOrd="1" destOrd="0" presId="urn:microsoft.com/office/officeart/2005/8/layout/bProcess3"/>
    <dgm:cxn modelId="{5FBA7A69-162C-4125-B357-C103DE728455}" srcId="{D03E3DF3-10A0-4E09-9ACB-42DE843D3E33}" destId="{385D2578-6931-4D35-AD93-957D6CC92249}" srcOrd="4" destOrd="0" parTransId="{513FF4A1-A76F-467B-A71E-F167AD73C189}" sibTransId="{2FB912E9-09B2-42B0-A7BC-7761AECBBB2C}"/>
    <dgm:cxn modelId="{9993ED6B-C70E-49F2-887D-87D211953184}" type="presOf" srcId="{385D2578-6931-4D35-AD93-957D6CC92249}" destId="{FEEA1C43-59D7-4A85-B371-0C0137C905B7}" srcOrd="0" destOrd="0" presId="urn:microsoft.com/office/officeart/2005/8/layout/bProcess3"/>
    <dgm:cxn modelId="{A7EAB57B-05D5-4958-99A9-4D0D088807A5}" srcId="{D03E3DF3-10A0-4E09-9ACB-42DE843D3E33}" destId="{43E0262C-B3C8-4D83-A992-A4EACF4B5C9D}" srcOrd="0" destOrd="0" parTransId="{1375F9D7-C7BE-48EB-9BF8-69F791A214B0}" sibTransId="{C6DD4793-9455-4465-B2D2-D3DD1470EC7F}"/>
    <dgm:cxn modelId="{D4D94291-E090-4FC4-98E9-184621B14CF6}" type="presOf" srcId="{D03E3DF3-10A0-4E09-9ACB-42DE843D3E33}" destId="{070202F0-0918-41F9-936B-8234EDBB901E}" srcOrd="0" destOrd="0" presId="urn:microsoft.com/office/officeart/2005/8/layout/bProcess3"/>
    <dgm:cxn modelId="{CDBE8295-A10B-4C97-864F-6FDFA5590B53}" srcId="{D03E3DF3-10A0-4E09-9ACB-42DE843D3E33}" destId="{0C088FE7-C2D1-42EB-8A74-428304ABDABA}" srcOrd="3" destOrd="0" parTransId="{1463F633-A0C9-4165-9B0A-36A8C575D1F5}" sibTransId="{7C711FF9-1064-4A3F-9BFE-C271CE2A9B78}"/>
    <dgm:cxn modelId="{483CB29A-DF5A-463F-A4A0-A91C34220FEE}" srcId="{D03E3DF3-10A0-4E09-9ACB-42DE843D3E33}" destId="{56B7B6A1-92D5-4B42-9710-1943E73B9C7D}" srcOrd="1" destOrd="0" parTransId="{A38AFFE7-F35F-438D-81DB-041840716DBD}" sibTransId="{6D2B2BB9-0206-4884-8810-F53D09FBDE50}"/>
    <dgm:cxn modelId="{DD11D5B4-D064-4ED3-81D9-C401069DE7B2}" type="presOf" srcId="{0C088FE7-C2D1-42EB-8A74-428304ABDABA}" destId="{E881F792-EC51-4F3F-A5A9-9FF4E270DEAA}" srcOrd="0" destOrd="0" presId="urn:microsoft.com/office/officeart/2005/8/layout/bProcess3"/>
    <dgm:cxn modelId="{62C7FFB7-E6CA-4735-A199-5B876420AB13}" type="presOf" srcId="{7C711FF9-1064-4A3F-9BFE-C271CE2A9B78}" destId="{7A76DE7C-EF74-44A7-BAAB-75B44A23F0CD}" srcOrd="1" destOrd="0" presId="urn:microsoft.com/office/officeart/2005/8/layout/bProcess3"/>
    <dgm:cxn modelId="{D50B09C9-5F11-4B9A-8370-EB9EA3C2CBA6}" srcId="{D03E3DF3-10A0-4E09-9ACB-42DE843D3E33}" destId="{74AB8783-64C1-40C3-99DF-ACEE63A154BD}" srcOrd="2" destOrd="0" parTransId="{199E58BE-BFB2-4D63-9266-7EFFAA768856}" sibTransId="{0E3DCE98-E96B-4B57-834B-8318BEC1A295}"/>
    <dgm:cxn modelId="{1AE36DDE-09C4-4348-B643-D3E9002265E5}" type="presOf" srcId="{6D2B2BB9-0206-4884-8810-F53D09FBDE50}" destId="{17375458-2620-47E5-AC66-080BEF867FA3}" srcOrd="1" destOrd="0" presId="urn:microsoft.com/office/officeart/2005/8/layout/bProcess3"/>
    <dgm:cxn modelId="{A073BCE6-5213-4ADA-9710-703803DB5793}" type="presOf" srcId="{56B7B6A1-92D5-4B42-9710-1943E73B9C7D}" destId="{27D8AA87-6143-4E5B-8285-E830279DEE84}" srcOrd="0" destOrd="0" presId="urn:microsoft.com/office/officeart/2005/8/layout/bProcess3"/>
    <dgm:cxn modelId="{9F90B5F5-D0D2-414C-B000-CBBCA2DD9283}" type="presOf" srcId="{C6DD4793-9455-4465-B2D2-D3DD1470EC7F}" destId="{F293C2E0-5A0E-4FB4-8158-45B92A130A53}" srcOrd="1" destOrd="0" presId="urn:microsoft.com/office/officeart/2005/8/layout/bProcess3"/>
    <dgm:cxn modelId="{042A59FE-81F8-44E5-9329-1DA8FC60B2C5}" type="presOf" srcId="{0E3DCE98-E96B-4B57-834B-8318BEC1A295}" destId="{ACED7681-5FA8-4540-9328-16E51748553D}" srcOrd="0" destOrd="0" presId="urn:microsoft.com/office/officeart/2005/8/layout/bProcess3"/>
    <dgm:cxn modelId="{15337FFF-B44F-47A5-8245-78A78F8AD057}" type="presOf" srcId="{C6DD4793-9455-4465-B2D2-D3DD1470EC7F}" destId="{2A21565D-4C9C-45DA-B7CB-942C9CFF40F2}" srcOrd="0" destOrd="0" presId="urn:microsoft.com/office/officeart/2005/8/layout/bProcess3"/>
    <dgm:cxn modelId="{A246AAFB-6F6A-4B4A-BB92-2A4737438BEC}" type="presParOf" srcId="{070202F0-0918-41F9-936B-8234EDBB901E}" destId="{31EC3A5A-DE15-4F4D-A635-36F832DA86BA}" srcOrd="0" destOrd="0" presId="urn:microsoft.com/office/officeart/2005/8/layout/bProcess3"/>
    <dgm:cxn modelId="{251DB3C7-CF44-4563-BC05-8C16DBF39DFC}" type="presParOf" srcId="{070202F0-0918-41F9-936B-8234EDBB901E}" destId="{2A21565D-4C9C-45DA-B7CB-942C9CFF40F2}" srcOrd="1" destOrd="0" presId="urn:microsoft.com/office/officeart/2005/8/layout/bProcess3"/>
    <dgm:cxn modelId="{539C5DE7-857B-40E5-A2D9-FE5C1266396E}" type="presParOf" srcId="{2A21565D-4C9C-45DA-B7CB-942C9CFF40F2}" destId="{F293C2E0-5A0E-4FB4-8158-45B92A130A53}" srcOrd="0" destOrd="0" presId="urn:microsoft.com/office/officeart/2005/8/layout/bProcess3"/>
    <dgm:cxn modelId="{D5A75A5F-45B2-4E01-B0A0-DA5479D73D36}" type="presParOf" srcId="{070202F0-0918-41F9-936B-8234EDBB901E}" destId="{27D8AA87-6143-4E5B-8285-E830279DEE84}" srcOrd="2" destOrd="0" presId="urn:microsoft.com/office/officeart/2005/8/layout/bProcess3"/>
    <dgm:cxn modelId="{E39B0EC1-718F-4856-81DC-5AEA1B0D967B}" type="presParOf" srcId="{070202F0-0918-41F9-936B-8234EDBB901E}" destId="{247A6FE8-91AF-4639-8682-C044A080C632}" srcOrd="3" destOrd="0" presId="urn:microsoft.com/office/officeart/2005/8/layout/bProcess3"/>
    <dgm:cxn modelId="{B156CACB-AE61-4B5A-9FE0-69EFEF06A49E}" type="presParOf" srcId="{247A6FE8-91AF-4639-8682-C044A080C632}" destId="{17375458-2620-47E5-AC66-080BEF867FA3}" srcOrd="0" destOrd="0" presId="urn:microsoft.com/office/officeart/2005/8/layout/bProcess3"/>
    <dgm:cxn modelId="{C7C7244F-E872-4315-BCE2-E46ABBDF3FB5}" type="presParOf" srcId="{070202F0-0918-41F9-936B-8234EDBB901E}" destId="{BDE0E25E-63F9-4762-8FB7-8B431116AC35}" srcOrd="4" destOrd="0" presId="urn:microsoft.com/office/officeart/2005/8/layout/bProcess3"/>
    <dgm:cxn modelId="{E5605687-BCB8-41D7-A161-150A6CD7F87E}" type="presParOf" srcId="{070202F0-0918-41F9-936B-8234EDBB901E}" destId="{ACED7681-5FA8-4540-9328-16E51748553D}" srcOrd="5" destOrd="0" presId="urn:microsoft.com/office/officeart/2005/8/layout/bProcess3"/>
    <dgm:cxn modelId="{48D7CB0B-9F2F-4E1B-8AC6-6F52D2FBC4B6}" type="presParOf" srcId="{ACED7681-5FA8-4540-9328-16E51748553D}" destId="{3426A0AF-9C34-4977-B05B-A8E38AF2224D}" srcOrd="0" destOrd="0" presId="urn:microsoft.com/office/officeart/2005/8/layout/bProcess3"/>
    <dgm:cxn modelId="{1E2C2045-97F7-4962-A94E-A855489D5D20}" type="presParOf" srcId="{070202F0-0918-41F9-936B-8234EDBB901E}" destId="{E881F792-EC51-4F3F-A5A9-9FF4E270DEAA}" srcOrd="6" destOrd="0" presId="urn:microsoft.com/office/officeart/2005/8/layout/bProcess3"/>
    <dgm:cxn modelId="{B48EA4D2-C1C8-4863-ACC4-9D7CA0CD1F3E}" type="presParOf" srcId="{070202F0-0918-41F9-936B-8234EDBB901E}" destId="{AF74FD57-598A-474F-AE49-6FDC038E3BD4}" srcOrd="7" destOrd="0" presId="urn:microsoft.com/office/officeart/2005/8/layout/bProcess3"/>
    <dgm:cxn modelId="{80B3C036-D55D-4D6B-9E32-E74BF2459959}" type="presParOf" srcId="{AF74FD57-598A-474F-AE49-6FDC038E3BD4}" destId="{7A76DE7C-EF74-44A7-BAAB-75B44A23F0CD}" srcOrd="0" destOrd="0" presId="urn:microsoft.com/office/officeart/2005/8/layout/bProcess3"/>
    <dgm:cxn modelId="{0924DA09-4B09-499B-A98C-56152A9E5182}" type="presParOf" srcId="{070202F0-0918-41F9-936B-8234EDBB901E}" destId="{FEEA1C43-59D7-4A85-B371-0C0137C905B7}"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489A-D238-4CF4-A0F8-5F212B9A0A8B}">
      <dsp:nvSpPr>
        <dsp:cNvPr id="0" name=""/>
        <dsp:cNvSpPr/>
      </dsp:nvSpPr>
      <dsp:spPr>
        <a:xfrm>
          <a:off x="0" y="52148"/>
          <a:ext cx="2830350" cy="283035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FCC5F-42CF-4628-80DD-02057443AB44}">
      <dsp:nvSpPr>
        <dsp:cNvPr id="0" name=""/>
        <dsp:cNvSpPr/>
      </dsp:nvSpPr>
      <dsp:spPr>
        <a:xfrm>
          <a:off x="3324985" y="35817"/>
          <a:ext cx="4558208" cy="2830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a-DK" sz="2200" kern="1200" dirty="0">
              <a:hlinkClick xmlns:r="http://schemas.openxmlformats.org/officeDocument/2006/relationships" r:id="rId2"/>
            </a:rPr>
            <a:t>Fra kravindsamling til forlig - det forhandler vi om</a:t>
          </a:r>
          <a:br>
            <a:rPr lang="da-DK" sz="2200" kern="1200" dirty="0"/>
          </a:br>
          <a:endParaRPr lang="da-DK" sz="2200" kern="1200" dirty="0"/>
        </a:p>
        <a:p>
          <a:pPr marL="0" lvl="0" indent="0" algn="l" defTabSz="977900">
            <a:lnSpc>
              <a:spcPct val="90000"/>
            </a:lnSpc>
            <a:spcBef>
              <a:spcPct val="0"/>
            </a:spcBef>
            <a:spcAft>
              <a:spcPct val="35000"/>
            </a:spcAft>
            <a:buNone/>
          </a:pPr>
          <a:r>
            <a:rPr lang="da-DK" sz="2200" kern="1200" dirty="0"/>
            <a:t>Sundhedskartellets film om </a:t>
          </a:r>
          <a:br>
            <a:rPr lang="da-DK" sz="2200" kern="1200" dirty="0"/>
          </a:br>
          <a:r>
            <a:rPr lang="da-DK" sz="2200" kern="1200" dirty="0"/>
            <a:t>OK-processen</a:t>
          </a:r>
        </a:p>
      </dsp:txBody>
      <dsp:txXfrm>
        <a:off x="3324985" y="35817"/>
        <a:ext cx="4558208" cy="2830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707F3-04B5-49BC-88CC-DD41829BA33E}">
      <dsp:nvSpPr>
        <dsp:cNvPr id="0" name=""/>
        <dsp:cNvSpPr/>
      </dsp:nvSpPr>
      <dsp:spPr>
        <a:xfrm>
          <a:off x="3069049" y="95348"/>
          <a:ext cx="3854220" cy="10091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3561"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Løn og økonomi/ramme</a:t>
          </a:r>
        </a:p>
      </dsp:txBody>
      <dsp:txXfrm>
        <a:off x="3069049" y="95348"/>
        <a:ext cx="3854220" cy="1009194"/>
      </dsp:txXfrm>
    </dsp:sp>
    <dsp:sp modelId="{75D172E7-2F64-4679-8915-D3EA325B5B06}">
      <dsp:nvSpPr>
        <dsp:cNvPr id="0" name=""/>
        <dsp:cNvSpPr/>
      </dsp:nvSpPr>
      <dsp:spPr>
        <a:xfrm>
          <a:off x="827716" y="44888"/>
          <a:ext cx="2081493" cy="105965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117C273-EE5F-42AF-8D76-6D776057AF5B}">
      <dsp:nvSpPr>
        <dsp:cNvPr id="0" name=""/>
        <dsp:cNvSpPr/>
      </dsp:nvSpPr>
      <dsp:spPr>
        <a:xfrm>
          <a:off x="3069049" y="1365812"/>
          <a:ext cx="3854220" cy="10091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3561"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Et fleksibelt og holdbart arbejdsliv</a:t>
          </a:r>
        </a:p>
      </dsp:txBody>
      <dsp:txXfrm>
        <a:off x="3069049" y="1365812"/>
        <a:ext cx="3854220" cy="1009194"/>
      </dsp:txXfrm>
    </dsp:sp>
    <dsp:sp modelId="{E68CAB95-B95E-4843-9EFF-FFA172CA45EB}">
      <dsp:nvSpPr>
        <dsp:cNvPr id="0" name=""/>
        <dsp:cNvSpPr/>
      </dsp:nvSpPr>
      <dsp:spPr>
        <a:xfrm>
          <a:off x="827716" y="1315352"/>
          <a:ext cx="2081493" cy="1059654"/>
        </a:xfrm>
        <a:prstGeom prst="rect">
          <a:avLst/>
        </a:prstGeom>
        <a:blipFill rotWithShape="1">
          <a:blip xmlns:r="http://schemas.openxmlformats.org/officeDocument/2006/relationships" r:embed="rId2"/>
          <a:srcRect/>
          <a:stretch>
            <a:fillRect l="-4000" r="-4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4332E63-754D-4B49-B5E2-C369224CA06A}">
      <dsp:nvSpPr>
        <dsp:cNvPr id="0" name=""/>
        <dsp:cNvSpPr/>
      </dsp:nvSpPr>
      <dsp:spPr>
        <a:xfrm>
          <a:off x="3069049" y="2636276"/>
          <a:ext cx="3854220" cy="100919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3561" tIns="95250" rIns="95250" bIns="95250" numCol="1" spcCol="1270" anchor="ctr" anchorCtr="0">
          <a:noAutofit/>
        </a:bodyPr>
        <a:lstStyle/>
        <a:p>
          <a:pPr marL="0" lvl="0" indent="0" algn="l" defTabSz="1111250">
            <a:lnSpc>
              <a:spcPct val="90000"/>
            </a:lnSpc>
            <a:spcBef>
              <a:spcPct val="0"/>
            </a:spcBef>
            <a:spcAft>
              <a:spcPct val="35000"/>
            </a:spcAft>
            <a:buNone/>
          </a:pPr>
          <a:r>
            <a:rPr lang="da-DK" sz="2500" kern="1200" dirty="0"/>
            <a:t>Kompetenceudvikling</a:t>
          </a:r>
        </a:p>
      </dsp:txBody>
      <dsp:txXfrm>
        <a:off x="3069049" y="2636276"/>
        <a:ext cx="3854220" cy="1009194"/>
      </dsp:txXfrm>
    </dsp:sp>
    <dsp:sp modelId="{3D65AB4F-D2CD-4918-9A04-C5D53B366A58}">
      <dsp:nvSpPr>
        <dsp:cNvPr id="0" name=""/>
        <dsp:cNvSpPr/>
      </dsp:nvSpPr>
      <dsp:spPr>
        <a:xfrm>
          <a:off x="827716" y="2585816"/>
          <a:ext cx="2081493" cy="1059654"/>
        </a:xfrm>
        <a:prstGeom prst="rect">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t="-48000" b="-4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F390B-D92D-47F3-B05C-DAD8C2B15240}">
      <dsp:nvSpPr>
        <dsp:cNvPr id="0" name=""/>
        <dsp:cNvSpPr/>
      </dsp:nvSpPr>
      <dsp:spPr>
        <a:xfrm>
          <a:off x="7135" y="241714"/>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Tag et kort hver og find en makker</a:t>
          </a:r>
        </a:p>
      </dsp:txBody>
      <dsp:txXfrm>
        <a:off x="44614" y="279193"/>
        <a:ext cx="2057727" cy="1204653"/>
      </dsp:txXfrm>
    </dsp:sp>
    <dsp:sp modelId="{A9304BD7-80F4-4901-A14F-552812D1D463}">
      <dsp:nvSpPr>
        <dsp:cNvPr id="0" name=""/>
        <dsp:cNvSpPr/>
      </dsp:nvSpPr>
      <dsp:spPr>
        <a:xfrm>
          <a:off x="2327497" y="617066"/>
          <a:ext cx="452129" cy="52890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2327497" y="722847"/>
        <a:ext cx="316490" cy="317343"/>
      </dsp:txXfrm>
    </dsp:sp>
    <dsp:sp modelId="{9B7F997F-0385-435C-A95C-27C23D44B312}">
      <dsp:nvSpPr>
        <dsp:cNvPr id="0" name=""/>
        <dsp:cNvSpPr/>
      </dsp:nvSpPr>
      <dsp:spPr>
        <a:xfrm>
          <a:off x="2992894" y="241714"/>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Stil din makker det spørgsmål, der står på dit kort, og lyt</a:t>
          </a:r>
        </a:p>
      </dsp:txBody>
      <dsp:txXfrm>
        <a:off x="3030373" y="279193"/>
        <a:ext cx="2057727" cy="1204653"/>
      </dsp:txXfrm>
    </dsp:sp>
    <dsp:sp modelId="{5FA7D4CC-E37F-45D5-8757-B046BAE2E93E}">
      <dsp:nvSpPr>
        <dsp:cNvPr id="0" name=""/>
        <dsp:cNvSpPr/>
      </dsp:nvSpPr>
      <dsp:spPr>
        <a:xfrm>
          <a:off x="5313256" y="617066"/>
          <a:ext cx="452129" cy="52890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5313256" y="722847"/>
        <a:ext cx="316490" cy="317343"/>
      </dsp:txXfrm>
    </dsp:sp>
    <dsp:sp modelId="{18978C30-C5DF-479E-8BA6-207E6B8ED9FC}">
      <dsp:nvSpPr>
        <dsp:cNvPr id="0" name=""/>
        <dsp:cNvSpPr/>
      </dsp:nvSpPr>
      <dsp:spPr>
        <a:xfrm>
          <a:off x="5978654" y="241714"/>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Din makker stiller dig herefter det spørgsmål, der står på hendes/hans kort</a:t>
          </a:r>
        </a:p>
      </dsp:txBody>
      <dsp:txXfrm>
        <a:off x="6016133" y="279193"/>
        <a:ext cx="2057727" cy="1204653"/>
      </dsp:txXfrm>
    </dsp:sp>
    <dsp:sp modelId="{451B94D9-D4A9-4EA5-948D-6F4ADF209E62}">
      <dsp:nvSpPr>
        <dsp:cNvPr id="0" name=""/>
        <dsp:cNvSpPr/>
      </dsp:nvSpPr>
      <dsp:spPr>
        <a:xfrm rot="5400000">
          <a:off x="6818932" y="1670613"/>
          <a:ext cx="452129" cy="52890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rot="-5400000">
        <a:off x="6886326" y="1709001"/>
        <a:ext cx="317343" cy="316490"/>
      </dsp:txXfrm>
    </dsp:sp>
    <dsp:sp modelId="{9D08458A-9288-4C26-98BA-BE085B6BE94E}">
      <dsp:nvSpPr>
        <dsp:cNvPr id="0" name=""/>
        <dsp:cNvSpPr/>
      </dsp:nvSpPr>
      <dsp:spPr>
        <a:xfrm>
          <a:off x="5978654" y="2374399"/>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Når klokken ringer (efter ca. 2 min.) bytter I kort. </a:t>
          </a:r>
        </a:p>
      </dsp:txBody>
      <dsp:txXfrm>
        <a:off x="6016133" y="2411878"/>
        <a:ext cx="2057727" cy="1204653"/>
      </dsp:txXfrm>
    </dsp:sp>
    <dsp:sp modelId="{4EBB6472-1F68-415B-843D-7F0F088204AC}">
      <dsp:nvSpPr>
        <dsp:cNvPr id="0" name=""/>
        <dsp:cNvSpPr/>
      </dsp:nvSpPr>
      <dsp:spPr>
        <a:xfrm rot="10800000">
          <a:off x="5338848" y="2749752"/>
          <a:ext cx="452129" cy="52890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rot="10800000">
        <a:off x="5474487" y="2855533"/>
        <a:ext cx="316490" cy="317343"/>
      </dsp:txXfrm>
    </dsp:sp>
    <dsp:sp modelId="{2B7969DD-D128-4ACD-9F92-ABD37EE64518}">
      <dsp:nvSpPr>
        <dsp:cNvPr id="0" name=""/>
        <dsp:cNvSpPr/>
      </dsp:nvSpPr>
      <dsp:spPr>
        <a:xfrm>
          <a:off x="2992894" y="2374399"/>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Find en ny makker og stil hende/ham dit nye spørgsmål. </a:t>
          </a:r>
          <a:r>
            <a:rPr lang="da-DK" sz="1600" kern="1200" dirty="0" err="1"/>
            <a:t>Osv</a:t>
          </a:r>
          <a:r>
            <a:rPr lang="da-DK" sz="1600" kern="1200" dirty="0"/>
            <a:t>… </a:t>
          </a:r>
        </a:p>
      </dsp:txBody>
      <dsp:txXfrm>
        <a:off x="3030373" y="2411878"/>
        <a:ext cx="2057727" cy="1204653"/>
      </dsp:txXfrm>
    </dsp:sp>
    <dsp:sp modelId="{C05AF0CE-8603-4D01-A89D-8EE4AA4B5C6F}">
      <dsp:nvSpPr>
        <dsp:cNvPr id="0" name=""/>
        <dsp:cNvSpPr/>
      </dsp:nvSpPr>
      <dsp:spPr>
        <a:xfrm rot="10800000">
          <a:off x="2353089" y="2749752"/>
          <a:ext cx="452129" cy="52890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rot="10800000">
        <a:off x="2488728" y="2855533"/>
        <a:ext cx="316490" cy="317343"/>
      </dsp:txXfrm>
    </dsp:sp>
    <dsp:sp modelId="{064B1B92-DACE-4ECD-B96D-300F765D5907}">
      <dsp:nvSpPr>
        <dsp:cNvPr id="0" name=""/>
        <dsp:cNvSpPr/>
      </dsp:nvSpPr>
      <dsp:spPr>
        <a:xfrm>
          <a:off x="7135" y="2374399"/>
          <a:ext cx="2132685" cy="127961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kern="1200" dirty="0"/>
            <a:t>Fælles opsamling i plenum</a:t>
          </a:r>
        </a:p>
      </dsp:txBody>
      <dsp:txXfrm>
        <a:off x="44614" y="2411878"/>
        <a:ext cx="2057727" cy="1204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1565D-4C9C-45DA-B7CB-942C9CFF40F2}">
      <dsp:nvSpPr>
        <dsp:cNvPr id="0" name=""/>
        <dsp:cNvSpPr/>
      </dsp:nvSpPr>
      <dsp:spPr>
        <a:xfrm>
          <a:off x="2347206" y="929887"/>
          <a:ext cx="508239" cy="91440"/>
        </a:xfrm>
        <a:custGeom>
          <a:avLst/>
          <a:gdLst/>
          <a:ahLst/>
          <a:cxnLst/>
          <a:rect l="0" t="0" r="0" b="0"/>
          <a:pathLst>
            <a:path>
              <a:moveTo>
                <a:pt x="0" y="45720"/>
              </a:moveTo>
              <a:lnTo>
                <a:pt x="5082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587855" y="972913"/>
        <a:ext cx="26941" cy="5388"/>
      </dsp:txXfrm>
    </dsp:sp>
    <dsp:sp modelId="{31EC3A5A-DE15-4F4D-A635-36F832DA86BA}">
      <dsp:nvSpPr>
        <dsp:cNvPr id="0" name=""/>
        <dsp:cNvSpPr/>
      </dsp:nvSpPr>
      <dsp:spPr>
        <a:xfrm>
          <a:off x="6223" y="272772"/>
          <a:ext cx="2342782" cy="1405669"/>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b="0" kern="1200" dirty="0">
              <a:latin typeface="Arial" panose="020B0604020202020204" pitchFamily="34" charset="0"/>
              <a:ea typeface="Times New Roman" panose="02020603050405020304" pitchFamily="18" charset="0"/>
              <a:cs typeface="Times New Roman" panose="02020603050405020304" pitchFamily="18" charset="0"/>
            </a:rPr>
            <a:t>Fase 1</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Rammesætning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af OK-temaer i forhandlingsfællesskaberne</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0" kern="1200" dirty="0">
              <a:latin typeface="Arial" panose="020B0604020202020204" pitchFamily="34" charset="0"/>
              <a:ea typeface="Times New Roman" panose="02020603050405020304" pitchFamily="18" charset="0"/>
              <a:cs typeface="Times New Roman" panose="02020603050405020304" pitchFamily="18" charset="0"/>
            </a:rPr>
            <a:t>Efterår 2022- jan.2023</a:t>
          </a:r>
          <a:endParaRPr lang="da-DK" sz="1200" b="0" kern="1200" dirty="0"/>
        </a:p>
      </dsp:txBody>
      <dsp:txXfrm>
        <a:off x="6223" y="272772"/>
        <a:ext cx="2342782" cy="1405669"/>
      </dsp:txXfrm>
    </dsp:sp>
    <dsp:sp modelId="{247A6FE8-91AF-4639-8682-C044A080C632}">
      <dsp:nvSpPr>
        <dsp:cNvPr id="0" name=""/>
        <dsp:cNvSpPr/>
      </dsp:nvSpPr>
      <dsp:spPr>
        <a:xfrm>
          <a:off x="5228828" y="929887"/>
          <a:ext cx="508239" cy="91440"/>
        </a:xfrm>
        <a:custGeom>
          <a:avLst/>
          <a:gdLst/>
          <a:ahLst/>
          <a:cxnLst/>
          <a:rect l="0" t="0" r="0" b="0"/>
          <a:pathLst>
            <a:path>
              <a:moveTo>
                <a:pt x="0" y="45720"/>
              </a:moveTo>
              <a:lnTo>
                <a:pt x="5082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469477" y="972913"/>
        <a:ext cx="26941" cy="5388"/>
      </dsp:txXfrm>
    </dsp:sp>
    <dsp:sp modelId="{27D8AA87-6143-4E5B-8285-E830279DEE84}">
      <dsp:nvSpPr>
        <dsp:cNvPr id="0" name=""/>
        <dsp:cNvSpPr/>
      </dsp:nvSpPr>
      <dsp:spPr>
        <a:xfrm>
          <a:off x="2887846" y="272772"/>
          <a:ext cx="2342782" cy="1405669"/>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b="0" kern="1200" dirty="0">
              <a:latin typeface="Arial" panose="020B0604020202020204" pitchFamily="34" charset="0"/>
              <a:ea typeface="Times New Roman" panose="02020603050405020304" pitchFamily="18" charset="0"/>
              <a:cs typeface="Times New Roman" panose="02020603050405020304" pitchFamily="18" charset="0"/>
            </a:rPr>
            <a:t>Fase 2</a:t>
          </a:r>
          <a:br>
            <a:rPr lang="da-DK" sz="1200" b="0"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 Dialog med medlemmer om forventningerne til OK24</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0" kern="1200" dirty="0">
              <a:latin typeface="Arial" panose="020B0604020202020204" pitchFamily="34" charset="0"/>
              <a:ea typeface="Times New Roman" panose="02020603050405020304" pitchFamily="18" charset="0"/>
              <a:cs typeface="Times New Roman" panose="02020603050405020304" pitchFamily="18" charset="0"/>
            </a:rPr>
            <a:t>april - juni 2023 </a:t>
          </a:r>
          <a:endParaRPr lang="da-DK" sz="1200" b="0" kern="1200" dirty="0"/>
        </a:p>
      </dsp:txBody>
      <dsp:txXfrm>
        <a:off x="2887846" y="272772"/>
        <a:ext cx="2342782" cy="1405669"/>
      </dsp:txXfrm>
    </dsp:sp>
    <dsp:sp modelId="{ACED7681-5FA8-4540-9328-16E51748553D}">
      <dsp:nvSpPr>
        <dsp:cNvPr id="0" name=""/>
        <dsp:cNvSpPr/>
      </dsp:nvSpPr>
      <dsp:spPr>
        <a:xfrm>
          <a:off x="1177614" y="1676642"/>
          <a:ext cx="5763245" cy="508239"/>
        </a:xfrm>
        <a:custGeom>
          <a:avLst/>
          <a:gdLst/>
          <a:ahLst/>
          <a:cxnLst/>
          <a:rect l="0" t="0" r="0" b="0"/>
          <a:pathLst>
            <a:path>
              <a:moveTo>
                <a:pt x="5763245" y="0"/>
              </a:moveTo>
              <a:lnTo>
                <a:pt x="5763245" y="271219"/>
              </a:lnTo>
              <a:lnTo>
                <a:pt x="0" y="271219"/>
              </a:lnTo>
              <a:lnTo>
                <a:pt x="0" y="508239"/>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914527" y="1928068"/>
        <a:ext cx="289419" cy="5388"/>
      </dsp:txXfrm>
    </dsp:sp>
    <dsp:sp modelId="{BDE0E25E-63F9-4762-8FB7-8B431116AC35}">
      <dsp:nvSpPr>
        <dsp:cNvPr id="0" name=""/>
        <dsp:cNvSpPr/>
      </dsp:nvSpPr>
      <dsp:spPr>
        <a:xfrm>
          <a:off x="5769468" y="272772"/>
          <a:ext cx="2342782" cy="14056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b="0" kern="1200" dirty="0">
              <a:latin typeface="Arial" panose="020B0604020202020204" pitchFamily="34" charset="0"/>
              <a:ea typeface="Times New Roman" panose="02020603050405020304" pitchFamily="18" charset="0"/>
              <a:cs typeface="Times New Roman" panose="02020603050405020304" pitchFamily="18" charset="0"/>
            </a:rPr>
            <a:t>Fase 3</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Udvælgelse og prioritering af indkomne krav i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DSR, SHK og FF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0" kern="1200" dirty="0">
              <a:latin typeface="Arial" panose="020B0604020202020204" pitchFamily="34" charset="0"/>
              <a:ea typeface="Times New Roman" panose="02020603050405020304" pitchFamily="18" charset="0"/>
              <a:cs typeface="Times New Roman" panose="02020603050405020304" pitchFamily="18" charset="0"/>
            </a:rPr>
            <a:t>1. sep.- 15. dec. 2023</a:t>
          </a:r>
          <a:endParaRPr lang="da-DK" sz="1200" b="0" kern="1200" dirty="0"/>
        </a:p>
      </dsp:txBody>
      <dsp:txXfrm>
        <a:off x="5769468" y="272772"/>
        <a:ext cx="2342782" cy="1405669"/>
      </dsp:txXfrm>
    </dsp:sp>
    <dsp:sp modelId="{AF74FD57-598A-474F-AE49-6FDC038E3BD4}">
      <dsp:nvSpPr>
        <dsp:cNvPr id="0" name=""/>
        <dsp:cNvSpPr/>
      </dsp:nvSpPr>
      <dsp:spPr>
        <a:xfrm>
          <a:off x="2347206" y="2874397"/>
          <a:ext cx="508239" cy="91440"/>
        </a:xfrm>
        <a:custGeom>
          <a:avLst/>
          <a:gdLst/>
          <a:ahLst/>
          <a:cxnLst/>
          <a:rect l="0" t="0" r="0" b="0"/>
          <a:pathLst>
            <a:path>
              <a:moveTo>
                <a:pt x="0" y="45720"/>
              </a:moveTo>
              <a:lnTo>
                <a:pt x="508239"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587855" y="2917423"/>
        <a:ext cx="26941" cy="5388"/>
      </dsp:txXfrm>
    </dsp:sp>
    <dsp:sp modelId="{E881F792-EC51-4F3F-A5A9-9FF4E270DEAA}">
      <dsp:nvSpPr>
        <dsp:cNvPr id="0" name=""/>
        <dsp:cNvSpPr/>
      </dsp:nvSpPr>
      <dsp:spPr>
        <a:xfrm>
          <a:off x="6223" y="2217282"/>
          <a:ext cx="2342782" cy="14056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b="0" kern="1200" dirty="0">
              <a:latin typeface="Arial" panose="020B0604020202020204" pitchFamily="34" charset="0"/>
              <a:ea typeface="Times New Roman" panose="02020603050405020304" pitchFamily="18" charset="0"/>
              <a:cs typeface="Times New Roman" panose="02020603050405020304" pitchFamily="18" charset="0"/>
            </a:rPr>
            <a:t>Fase 4</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Forhandling med arbejdsgiverne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0" kern="1200" dirty="0">
              <a:latin typeface="Arial" panose="020B0604020202020204" pitchFamily="34" charset="0"/>
              <a:ea typeface="Times New Roman" panose="02020603050405020304" pitchFamily="18" charset="0"/>
              <a:cs typeface="Times New Roman" panose="02020603050405020304" pitchFamily="18" charset="0"/>
            </a:rPr>
            <a:t>16.dec 2023 – 29. feb. 2024</a:t>
          </a:r>
          <a:endParaRPr lang="da-DK" sz="1200" b="0" kern="1200" dirty="0"/>
        </a:p>
      </dsp:txBody>
      <dsp:txXfrm>
        <a:off x="6223" y="2217282"/>
        <a:ext cx="2342782" cy="1405669"/>
      </dsp:txXfrm>
    </dsp:sp>
    <dsp:sp modelId="{FEEA1C43-59D7-4A85-B371-0C0137C905B7}">
      <dsp:nvSpPr>
        <dsp:cNvPr id="0" name=""/>
        <dsp:cNvSpPr/>
      </dsp:nvSpPr>
      <dsp:spPr>
        <a:xfrm>
          <a:off x="2887846" y="2217282"/>
          <a:ext cx="2342782" cy="14056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da-DK" sz="1200" b="0" kern="1200" dirty="0">
              <a:latin typeface="Arial" panose="020B0604020202020204" pitchFamily="34" charset="0"/>
              <a:ea typeface="Times New Roman" panose="02020603050405020304" pitchFamily="18" charset="0"/>
              <a:cs typeface="Times New Roman" panose="02020603050405020304" pitchFamily="18" charset="0"/>
            </a:rPr>
            <a:t>Fase 5</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Præsentation af forlig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1" kern="1200" dirty="0">
              <a:latin typeface="Arial" panose="020B0604020202020204" pitchFamily="34" charset="0"/>
              <a:ea typeface="Times New Roman" panose="02020603050405020304" pitchFamily="18" charset="0"/>
              <a:cs typeface="Times New Roman" panose="02020603050405020304" pitchFamily="18" charset="0"/>
            </a:rPr>
            <a:t>og urafstemning blandt medlemmerne. </a:t>
          </a: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br>
            <a:rPr lang="da-DK" sz="1200" b="1" kern="1200" dirty="0">
              <a:latin typeface="Arial" panose="020B0604020202020204" pitchFamily="34" charset="0"/>
              <a:ea typeface="Times New Roman" panose="02020603050405020304" pitchFamily="18" charset="0"/>
              <a:cs typeface="Times New Roman" panose="02020603050405020304" pitchFamily="18" charset="0"/>
            </a:rPr>
          </a:br>
          <a:r>
            <a:rPr lang="da-DK" sz="1200" b="0" kern="1200" dirty="0">
              <a:latin typeface="Arial" panose="020B0604020202020204" pitchFamily="34" charset="0"/>
              <a:ea typeface="Times New Roman" panose="02020603050405020304" pitchFamily="18" charset="0"/>
              <a:cs typeface="Times New Roman" panose="02020603050405020304" pitchFamily="18" charset="0"/>
            </a:rPr>
            <a:t>Marts 2024 </a:t>
          </a:r>
          <a:endParaRPr lang="da-DK" sz="1200" b="0" kern="1200" dirty="0"/>
        </a:p>
      </dsp:txBody>
      <dsp:txXfrm>
        <a:off x="2887846" y="2217282"/>
        <a:ext cx="2342782" cy="1405669"/>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12E406-EE4B-4527-8E48-64C1C7FA8517}" type="datetimeFigureOut">
              <a:rPr lang="en-US" smtClean="0"/>
              <a:pPr/>
              <a:t>5/25/2023</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44836-20D0-42EF-95C0-7450C557ADA4}" type="slidenum">
              <a:rPr lang="da-DK" smtClean="0"/>
              <a:pPr/>
              <a:t>‹nr.›</a:t>
            </a:fld>
            <a:endParaRPr lang="da-DK"/>
          </a:p>
        </p:txBody>
      </p:sp>
    </p:spTree>
    <p:extLst>
      <p:ext uri="{BB962C8B-B14F-4D97-AF65-F5344CB8AC3E}">
        <p14:creationId xmlns:p14="http://schemas.microsoft.com/office/powerpoint/2010/main" val="7502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Calibri"/>
              <a:buChar char="-"/>
            </a:pPr>
            <a:r>
              <a:rPr lang="da-DK" b="0" i="0" u="none" strike="noStrike" dirty="0">
                <a:solidFill>
                  <a:srgbClr val="000000"/>
                </a:solidFill>
                <a:effectLst/>
                <a:latin typeface="Calibri" panose="020F0502020204030204" pitchFamily="34" charset="0"/>
              </a:rPr>
              <a:t>I Dansk Sygeplejeråd har vi valgt at </a:t>
            </a:r>
            <a:r>
              <a:rPr lang="da-DK" dirty="0"/>
              <a:t>gå sammen med andre offentligt ansatte for at kunne stå så stærkt som muligt i forhandlingerne med arbejdergiverne.</a:t>
            </a:r>
          </a:p>
          <a:p>
            <a:pPr marL="171450" indent="-171450">
              <a:buFont typeface="Calibri"/>
              <a:buChar char="-"/>
            </a:pPr>
            <a:r>
              <a:rPr lang="da-DK" dirty="0"/>
              <a:t>Derfor er DSR både medlem af Sundhedskartellet og Forhandlingsfællesskabet. </a:t>
            </a:r>
            <a:endParaRPr lang="da-DK" dirty="0">
              <a:cs typeface="Calibri"/>
            </a:endParaRPr>
          </a:p>
          <a:p>
            <a:pPr marL="171450" indent="-171450">
              <a:buFont typeface="Calibri"/>
              <a:buChar char="-"/>
            </a:pPr>
            <a:r>
              <a:rPr lang="da-DK" dirty="0"/>
              <a:t>Det er i Forhandlingsfællesskabet, at vi bl.a. forhandler de generelle lønforhold, barsel, ferie, medindflydelse og medbestemmelse mens vi i Sundhedskartellet forhandler om bl.a. lønforløbet, pension, arbejdstidsregler, sundhedsfaglige forhold og projekter osv.</a:t>
            </a:r>
            <a:endParaRPr lang="da-DK" dirty="0">
              <a:cs typeface="Calibri"/>
            </a:endParaRPr>
          </a:p>
          <a:p>
            <a:pPr marL="171450" indent="-171450">
              <a:buFont typeface="Calibri"/>
              <a:buChar char="-"/>
            </a:pPr>
            <a:r>
              <a:rPr lang="da-DK" dirty="0"/>
              <a:t>Dette komplicerede system af regler og samarbejdsflader gør det ikke lettere at forklare, hvordan overenskomsterne forhandles. </a:t>
            </a:r>
            <a:endParaRPr lang="da-DK" dirty="0">
              <a:cs typeface="Calibri"/>
            </a:endParaRPr>
          </a:p>
          <a:p>
            <a:pPr marL="171450" indent="-171450">
              <a:buFont typeface="Calibri"/>
              <a:buChar char="-"/>
            </a:pPr>
            <a:r>
              <a:rPr lang="da-DK" dirty="0">
                <a:cs typeface="Calibri"/>
              </a:rPr>
              <a:t>Sundhedskartellet har tidligere lavet denne korte film, der viser hvordan overenskomstprocessen foregår fra indsamling af medlemmernes forventninger til der ligger et forlig med arbejdsgiverne.</a:t>
            </a:r>
            <a:endParaRPr lang="da-DK" sz="1200" b="0" i="0" u="none" strike="noStrike" dirty="0">
              <a:solidFill>
                <a:schemeClr val="tx1"/>
              </a:solidFill>
              <a:effectLst/>
              <a:latin typeface="+mn-lt"/>
              <a:cs typeface="Calibri"/>
            </a:endParaRPr>
          </a:p>
          <a:p>
            <a:pPr marL="171450" indent="-171450">
              <a:buFont typeface="Calibri"/>
              <a:buChar char="-"/>
            </a:pPr>
            <a:r>
              <a:rPr lang="da-DK" sz="1800" b="0" i="0" u="none" strike="noStrike" dirty="0">
                <a:solidFill>
                  <a:srgbClr val="000000"/>
                </a:solidFill>
                <a:effectLst/>
                <a:latin typeface="Calibri" panose="020F0502020204030204" pitchFamily="34" charset="0"/>
              </a:rPr>
              <a:t>Bortset fra at Sundhedskartellet i dag består af 8 medlemsorganisationer - og ikke 11 –  illustrerer filmen stadig på fin vis processen for OK24. </a:t>
            </a:r>
            <a:r>
              <a:rPr lang="da-DK" sz="1800" b="0" i="1" u="none" strike="noStrike" dirty="0">
                <a:solidFill>
                  <a:srgbClr val="000000"/>
                </a:solidFill>
                <a:effectLst/>
                <a:latin typeface="Calibri" panose="020F0502020204030204" pitchFamily="34" charset="0"/>
              </a:rPr>
              <a:t>[Film kan vises via </a:t>
            </a:r>
            <a:r>
              <a:rPr lang="da-DK" sz="1800" b="0" i="1" u="none" strike="noStrike" dirty="0" err="1">
                <a:solidFill>
                  <a:srgbClr val="000000"/>
                </a:solidFill>
                <a:effectLst/>
                <a:latin typeface="Calibri" panose="020F0502020204030204" pitchFamily="34" charset="0"/>
              </a:rPr>
              <a:t>youtube</a:t>
            </a:r>
            <a:r>
              <a:rPr lang="da-DK" sz="1800" b="0" i="1" u="none" strike="noStrike" dirty="0">
                <a:solidFill>
                  <a:srgbClr val="000000"/>
                </a:solidFill>
                <a:effectLst/>
                <a:latin typeface="Calibri" panose="020F0502020204030204" pitchFamily="34" charset="0"/>
              </a:rPr>
              <a:t> ved klik på link i slideshow-visningstilstand].</a:t>
            </a:r>
            <a:r>
              <a:rPr lang="da-DK" sz="1800" b="0" i="0" dirty="0">
                <a:solidFill>
                  <a:srgbClr val="000000"/>
                </a:solidFill>
                <a:effectLst/>
                <a:latin typeface="Calibri" panose="020F0502020204030204" pitchFamily="34" charset="0"/>
              </a:rPr>
              <a:t>​</a:t>
            </a:r>
            <a:endParaRPr lang="da-DK" sz="1800" b="0" i="0" dirty="0">
              <a:solidFill>
                <a:srgbClr val="444444"/>
              </a:solidFill>
              <a:effectLst/>
              <a:latin typeface="Arial" panose="020B0604020202020204" pitchFamily="34" charset="0"/>
            </a:endParaRPr>
          </a:p>
        </p:txBody>
      </p:sp>
      <p:sp>
        <p:nvSpPr>
          <p:cNvPr id="4" name="Pladsholder til slidenummer 3"/>
          <p:cNvSpPr>
            <a:spLocks noGrp="1"/>
          </p:cNvSpPr>
          <p:nvPr>
            <p:ph type="sldNum" sz="quarter" idx="5"/>
          </p:nvPr>
        </p:nvSpPr>
        <p:spPr/>
        <p:txBody>
          <a:bodyPr/>
          <a:lstStyle/>
          <a:p>
            <a:fld id="{07C44836-20D0-42EF-95C0-7450C557ADA4}" type="slidenum">
              <a:rPr lang="da-DK" smtClean="0"/>
              <a:pPr/>
              <a:t>2</a:t>
            </a:fld>
            <a:endParaRPr lang="da-DK"/>
          </a:p>
        </p:txBody>
      </p:sp>
    </p:spTree>
    <p:extLst>
      <p:ext uri="{BB962C8B-B14F-4D97-AF65-F5344CB8AC3E}">
        <p14:creationId xmlns:p14="http://schemas.microsoft.com/office/powerpoint/2010/main" val="273422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a:bodyPr>
          <a:lstStyle/>
          <a:p>
            <a:pPr marL="171450" indent="-171450">
              <a:buFont typeface="Calibri,Sans-Serif"/>
              <a:buChar char="-"/>
            </a:pPr>
            <a:r>
              <a:rPr lang="da-DK" dirty="0"/>
              <a:t>OK24 har – i tråd med tidligere overenskomster – tre spor i både Sundhedskartellet og i Forhandlingsfællesskabet. </a:t>
            </a:r>
          </a:p>
          <a:p>
            <a:pPr marL="171450" indent="-171450">
              <a:buFont typeface="Calibri,Sans-Serif"/>
              <a:buChar char="-"/>
            </a:pPr>
            <a:r>
              <a:rPr lang="da-DK" dirty="0">
                <a:cs typeface="Calibri"/>
              </a:rPr>
              <a:t>Udover løn ser vi også på "Et fleksibelt og holdbart arbejdsliv" og "Kompetenceudvikling". </a:t>
            </a:r>
          </a:p>
          <a:p>
            <a:pPr marL="171450" indent="-171450">
              <a:buFont typeface="Calibri"/>
              <a:buChar char="-"/>
            </a:pPr>
            <a:r>
              <a:rPr lang="da-DK" dirty="0"/>
              <a:t>Som vi allerede har været inde på, er der ingen tvivl om, at løn bliver det helt dominerende tema ved OK24.</a:t>
            </a:r>
            <a:endParaRPr lang="da-DK" dirty="0">
              <a:cs typeface="Calibri"/>
            </a:endParaRPr>
          </a:p>
          <a:p>
            <a:pPr marL="171450" indent="-171450">
              <a:buFont typeface="Calibri"/>
              <a:buChar char="-"/>
            </a:pPr>
            <a:r>
              <a:rPr lang="da-DK" dirty="0"/>
              <a:t>Vi skal have løftet lønnen for sygeplejerskerne mærkbart. Det er nødvendigt for at kunne tiltrække unge til sygeplejerskeuddannelsen og fastholde sygeplejersker i faget.</a:t>
            </a:r>
            <a:endParaRPr lang="da-DK" dirty="0">
              <a:cs typeface="Calibri"/>
            </a:endParaRPr>
          </a:p>
          <a:p>
            <a:pPr marL="171450" indent="-171450">
              <a:buFont typeface="Calibri"/>
              <a:buChar char="-"/>
            </a:pPr>
            <a:r>
              <a:rPr lang="da-DK" dirty="0"/>
              <a:t>Samtidig er "et fleksibelt og holdbart arbejdsliv" et vigtigt tema. Der er stor mangel på sygeplejersker, arbejdspresset er alt for højt, og der er stor uforudsigelighed omkring arbejdstiden. Det koster på trivslen – og det betyder ringere patientsikkerhed og kvalitet.  Det skal vi have fundet løsninger på ved OK24, men det kræver vilje fra arbejdsgiverne. </a:t>
            </a:r>
            <a:endParaRPr lang="da-DK" dirty="0">
              <a:cs typeface="Calibri"/>
            </a:endParaRPr>
          </a:p>
          <a:p>
            <a:pPr marL="171450" indent="-171450">
              <a:buFont typeface="Calibri"/>
              <a:buChar char="-"/>
            </a:pPr>
            <a:r>
              <a:rPr lang="da-DK" dirty="0"/>
              <a:t>I forhold til kompetenceudvikling har vi ved tidligere overenskomstforhandlinger valgt ikke at prioritere midler her fordi vi mener, at det er arbejdsgivernes ansvar at sikre (og betale for), at medarbejderne får den kompetenceudvikling de har brug for. I DSR arbejder vi på mange andre fronter for at skabe attraktive karrieremuligheder for alle sygeplejersker og for at der arbejdes systematisk med udviklingen af specialuddannelser. </a:t>
            </a:r>
            <a:endParaRPr lang="da-DK" dirty="0">
              <a:cs typeface="Calibri"/>
            </a:endParaRPr>
          </a:p>
          <a:p>
            <a:pPr marL="171450" indent="-171450">
              <a:buFont typeface="Calibri"/>
              <a:buChar char="-"/>
            </a:pPr>
            <a:r>
              <a:rPr lang="da-DK" dirty="0">
                <a:cs typeface="Calibri"/>
              </a:rPr>
              <a:t>De </a:t>
            </a:r>
            <a:r>
              <a:rPr lang="da-DK" dirty="0"/>
              <a:t>krav og ideer, vi tager med til forhandlingsbordet til OK24, finder vi sammen med jer. </a:t>
            </a:r>
            <a:endParaRPr lang="da-DK" dirty="0">
              <a:cs typeface="Calibri"/>
            </a:endParaRPr>
          </a:p>
          <a:p>
            <a:pPr marL="171450" indent="-171450">
              <a:buFont typeface="Calibri"/>
              <a:buChar char="-"/>
            </a:pPr>
            <a:r>
              <a:rPr lang="da-DK" dirty="0"/>
              <a:t>Så hvad</a:t>
            </a:r>
            <a:r>
              <a:rPr lang="da-DK" dirty="0">
                <a:cs typeface="Calibri"/>
              </a:rPr>
              <a:t> er jeres forventninger til OK24? Hvor er de største udfordringer for jer og hvad er jeres drømme for et godt arbejdsliv? </a:t>
            </a:r>
          </a:p>
          <a:p>
            <a:pPr marL="171450" indent="-171450">
              <a:buFont typeface="Calibri"/>
              <a:buChar char="-"/>
            </a:pPr>
            <a:r>
              <a:rPr lang="da-DK" dirty="0">
                <a:cs typeface="Calibri"/>
              </a:rPr>
              <a:t>Det skal vi have en dialog om nu. </a:t>
            </a:r>
            <a:endParaRPr lang="da-DK" dirty="0"/>
          </a:p>
        </p:txBody>
      </p:sp>
      <p:sp>
        <p:nvSpPr>
          <p:cNvPr id="4" name="Pladsholder til slidenummer 3"/>
          <p:cNvSpPr>
            <a:spLocks noGrp="1"/>
          </p:cNvSpPr>
          <p:nvPr>
            <p:ph type="sldNum" sz="quarter" idx="5"/>
          </p:nvPr>
        </p:nvSpPr>
        <p:spPr/>
        <p:txBody>
          <a:bodyPr/>
          <a:lstStyle/>
          <a:p>
            <a:fld id="{07C44836-20D0-42EF-95C0-7450C557ADA4}" type="slidenum">
              <a:rPr lang="da-DK" smtClean="0"/>
              <a:pPr/>
              <a:t>3</a:t>
            </a:fld>
            <a:endParaRPr lang="da-DK"/>
          </a:p>
        </p:txBody>
      </p:sp>
    </p:spTree>
    <p:extLst>
      <p:ext uri="{BB962C8B-B14F-4D97-AF65-F5344CB8AC3E}">
        <p14:creationId xmlns:p14="http://schemas.microsoft.com/office/powerpoint/2010/main" val="1472333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da-DK" sz="1800" b="0" i="1" dirty="0">
                <a:solidFill>
                  <a:srgbClr val="000000"/>
                </a:solidFill>
                <a:effectLst/>
                <a:latin typeface="Palatino Linotype" panose="02040502050505030304" pitchFamily="18" charset="0"/>
              </a:rPr>
              <a:t>[Efter præsentationen af OK-temaerne kan dialogøvelsen "korte møder" laves, så deltagerne kommer op at stå, får reflekteret over det de har hørt og talt med hinanden. Øvelsen laves ved at alle deltagere trækker et kort med et spørgsmål, som handler om de tre OK-temaer. Herefter finder hver deltager en makker, stiller spørgsmålet på sit kort til makkeren, lytter til det der bliver sagt og får herefter selv stillet et spørgsmål af makkeren. Mødeholderen sætter uret til ca. 2 minutter og når klokken ringer, byttes makkerparrene kort, så de hver får et nyt spørgsmål og så finder de en ny makker. </a:t>
            </a:r>
            <a:r>
              <a:rPr lang="da-DK" sz="1800" b="1" i="1" dirty="0">
                <a:solidFill>
                  <a:srgbClr val="000000"/>
                </a:solidFill>
                <a:effectLst/>
                <a:latin typeface="Palatino Linotype" panose="02040502050505030304" pitchFamily="18" charset="0"/>
              </a:rPr>
              <a:t>NB: Spørgsmålene til øvelsen bliver færdiggjort og layoutet, så de kan printes ud fra den administrative koordinationsgruppes </a:t>
            </a:r>
            <a:r>
              <a:rPr lang="da-DK" sz="1800" b="1" i="1" dirty="0" err="1">
                <a:solidFill>
                  <a:srgbClr val="000000"/>
                </a:solidFill>
                <a:effectLst/>
                <a:latin typeface="Palatino Linotype" panose="02040502050505030304" pitchFamily="18" charset="0"/>
              </a:rPr>
              <a:t>Teamsgruppe</a:t>
            </a:r>
            <a:r>
              <a:rPr lang="da-DK" sz="1800" b="1" i="1" dirty="0">
                <a:solidFill>
                  <a:srgbClr val="000000"/>
                </a:solidFill>
                <a:effectLst/>
                <a:latin typeface="Palatino Linotype" panose="02040502050505030304" pitchFamily="18" charset="0"/>
              </a:rPr>
              <a:t> medio maj]. </a:t>
            </a:r>
            <a:r>
              <a:rPr lang="da-DK" sz="1800" b="1" i="0" dirty="0">
                <a:solidFill>
                  <a:srgbClr val="000000"/>
                </a:solidFill>
                <a:effectLst/>
                <a:latin typeface="Palatino Linotype" panose="02040502050505030304" pitchFamily="18" charset="0"/>
              </a:rPr>
              <a:t> </a:t>
            </a:r>
            <a:endParaRPr lang="da-DK" b="1" dirty="0">
              <a:cs typeface="Calibri"/>
            </a:endParaRPr>
          </a:p>
        </p:txBody>
      </p:sp>
      <p:sp>
        <p:nvSpPr>
          <p:cNvPr id="4" name="Pladsholder til slidenummer 3"/>
          <p:cNvSpPr>
            <a:spLocks noGrp="1"/>
          </p:cNvSpPr>
          <p:nvPr>
            <p:ph type="sldNum" sz="quarter" idx="5"/>
          </p:nvPr>
        </p:nvSpPr>
        <p:spPr/>
        <p:txBody>
          <a:bodyPr/>
          <a:lstStyle/>
          <a:p>
            <a:fld id="{07C44836-20D0-42EF-95C0-7450C557ADA4}" type="slidenum">
              <a:rPr lang="da-DK" smtClean="0"/>
              <a:pPr/>
              <a:t>5</a:t>
            </a:fld>
            <a:endParaRPr lang="da-DK"/>
          </a:p>
        </p:txBody>
      </p:sp>
    </p:spTree>
    <p:extLst>
      <p:ext uri="{BB962C8B-B14F-4D97-AF65-F5344CB8AC3E}">
        <p14:creationId xmlns:p14="http://schemas.microsoft.com/office/powerpoint/2010/main" val="226179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defRPr/>
            </a:pPr>
            <a:r>
              <a:rPr lang="da-DK" i="1" dirty="0"/>
              <a:t>[Opsamling på dialogøvelse i plenum ca. 25 minutter. Mødeholder skriver pointer ned på planche, som kan anvendes når kreds/Lederforeningen/</a:t>
            </a:r>
            <a:r>
              <a:rPr lang="da-DK" i="1" dirty="0" err="1"/>
              <a:t>SLS’s</a:t>
            </a:r>
            <a:r>
              <a:rPr lang="da-DK" i="1" dirty="0"/>
              <a:t> formulerer de </a:t>
            </a:r>
            <a:r>
              <a:rPr lang="da-DK" i="1" dirty="0" err="1"/>
              <a:t>OK-krav</a:t>
            </a:r>
            <a:r>
              <a:rPr lang="da-DK" i="1" dirty="0"/>
              <a:t>, der skal sendes videre til DSR-C]. </a:t>
            </a:r>
            <a:endParaRPr lang="da-DK" i="1" dirty="0">
              <a:cs typeface="Calibri"/>
            </a:endParaRPr>
          </a:p>
          <a:p>
            <a:endParaRPr lang="da-DK" dirty="0"/>
          </a:p>
        </p:txBody>
      </p:sp>
      <p:sp>
        <p:nvSpPr>
          <p:cNvPr id="4" name="Pladsholder til slidenummer 3"/>
          <p:cNvSpPr>
            <a:spLocks noGrp="1"/>
          </p:cNvSpPr>
          <p:nvPr>
            <p:ph type="sldNum" sz="quarter" idx="5"/>
          </p:nvPr>
        </p:nvSpPr>
        <p:spPr/>
        <p:txBody>
          <a:bodyPr/>
          <a:lstStyle/>
          <a:p>
            <a:fld id="{07C44836-20D0-42EF-95C0-7450C557ADA4}" type="slidenum">
              <a:rPr lang="da-DK" smtClean="0"/>
              <a:pPr/>
              <a:t>6</a:t>
            </a:fld>
            <a:endParaRPr lang="da-DK"/>
          </a:p>
        </p:txBody>
      </p:sp>
    </p:spTree>
    <p:extLst>
      <p:ext uri="{BB962C8B-B14F-4D97-AF65-F5344CB8AC3E}">
        <p14:creationId xmlns:p14="http://schemas.microsoft.com/office/powerpoint/2010/main" val="212146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Vi er lige nu i fase to, hvor vi er i gang med at indsamle jeres forventninger til indholdet i og resultatet af OK24. </a:t>
            </a:r>
          </a:p>
          <a:p>
            <a:pPr marL="171450" indent="-171450">
              <a:buFontTx/>
              <a:buChar char="-"/>
            </a:pPr>
            <a:r>
              <a:rPr lang="da-DK" dirty="0"/>
              <a:t>Udover dialogmøder som dette, sender DSR også en spørgeskemaundersøgelse ud til alle medlemmer den 2. juni 2023 som medlemmerne har frem til den 16. juni 2023 at besvare. I kommer også til at kunne besvare spørgeskemaet på mødet. </a:t>
            </a:r>
            <a:endParaRPr lang="da-DK">
              <a:cs typeface="Calibri"/>
            </a:endParaRPr>
          </a:p>
          <a:p>
            <a:pPr marL="171450" indent="-171450">
              <a:buFontTx/>
              <a:buChar char="-"/>
            </a:pPr>
            <a:r>
              <a:rPr lang="da-DK" dirty="0"/>
              <a:t>Når jeres forventninger til OK24 er blevet indsamlet, skal vi i kredse/ Lederforeningen/ SLS senest den 31. august 2023 have formuleret de krav, som DSR’s hovedbestyrelse skal prioritere i og sende ind til Sundhedskartellet den 28. september 2023.</a:t>
            </a:r>
            <a:endParaRPr lang="da-DK">
              <a:cs typeface="Calibri"/>
            </a:endParaRPr>
          </a:p>
          <a:p>
            <a:pPr marL="171450" indent="-171450">
              <a:buFontTx/>
              <a:buChar char="-"/>
            </a:pPr>
            <a:r>
              <a:rPr lang="da-DK" dirty="0"/>
              <a:t>Herefter går samme proces i gang i Sundhedskartellet, hvor de krav, der skal sendes videre til Forhandlingsfællesskabet den 10. november 2023, skal udtages. </a:t>
            </a:r>
            <a:endParaRPr lang="da-DK" dirty="0">
              <a:ea typeface="Calibri"/>
              <a:cs typeface="Calibri"/>
            </a:endParaRPr>
          </a:p>
          <a:p>
            <a:pPr marL="171450" indent="-171450">
              <a:buFontTx/>
              <a:buChar char="-"/>
            </a:pPr>
            <a:r>
              <a:rPr lang="da-DK" dirty="0"/>
              <a:t>Herefter følger så en proces i Forhandlingsfællesskabet og Sundhedskartellet, der leder frem til udvekslingen af krav med arbejdsgiverne i december 2023. </a:t>
            </a:r>
          </a:p>
          <a:p>
            <a:pPr marL="171450" indent="-171450">
              <a:buFontTx/>
              <a:buChar char="-"/>
            </a:pPr>
            <a:r>
              <a:rPr lang="da-DK" dirty="0">
                <a:ea typeface="Calibri"/>
                <a:cs typeface="Calibri"/>
              </a:rPr>
              <a:t>Og så er der jo både Lønstrukturkomiteen og trepartsforhandlingerne, som vil få indflydelse på OK24 forhandlingerne, men hvordan ved vi ikke endnu. Det kommer I til at høre meget mere om. </a:t>
            </a:r>
          </a:p>
        </p:txBody>
      </p:sp>
      <p:sp>
        <p:nvSpPr>
          <p:cNvPr id="4" name="Pladsholder til slidenummer 3"/>
          <p:cNvSpPr>
            <a:spLocks noGrp="1"/>
          </p:cNvSpPr>
          <p:nvPr>
            <p:ph type="sldNum" sz="quarter" idx="5"/>
          </p:nvPr>
        </p:nvSpPr>
        <p:spPr/>
        <p:txBody>
          <a:bodyPr/>
          <a:lstStyle/>
          <a:p>
            <a:fld id="{07C44836-20D0-42EF-95C0-7450C557ADA4}" type="slidenum">
              <a:rPr lang="da-DK" smtClean="0"/>
              <a:pPr/>
              <a:t>8</a:t>
            </a:fld>
            <a:endParaRPr lang="da-DK"/>
          </a:p>
        </p:txBody>
      </p:sp>
    </p:spTree>
    <p:extLst>
      <p:ext uri="{BB962C8B-B14F-4D97-AF65-F5344CB8AC3E}">
        <p14:creationId xmlns:p14="http://schemas.microsoft.com/office/powerpoint/2010/main" val="205060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1" dirty="0">
                <a:cs typeface="Calibri"/>
              </a:rPr>
              <a:t>[Medlemmerne kan besvare spørgeskemaet på mødet. Det gør de ved at </a:t>
            </a:r>
            <a:r>
              <a:rPr lang="da-DK" i="1" dirty="0"/>
              <a:t>tage deres smartphone, åbne appen kamera, pege kameraet på QR-koden og trykke på det link, som kommer frem. Herefter bliver de ført over på DSR's hjemmeside og kan svare på spørgeskemaet. </a:t>
            </a:r>
            <a:r>
              <a:rPr lang="da-DK" i="1"/>
              <a:t>De skal </a:t>
            </a:r>
            <a:r>
              <a:rPr lang="da-DK" i="1" dirty="0"/>
              <a:t>bruge deres login for at komme ind på siden] </a:t>
            </a:r>
            <a:endParaRPr lang="da-DK" i="1" dirty="0">
              <a:cs typeface="Calibri"/>
            </a:endParaRPr>
          </a:p>
        </p:txBody>
      </p:sp>
      <p:sp>
        <p:nvSpPr>
          <p:cNvPr id="4" name="Pladsholder til slidenummer 3"/>
          <p:cNvSpPr>
            <a:spLocks noGrp="1"/>
          </p:cNvSpPr>
          <p:nvPr>
            <p:ph type="sldNum" sz="quarter" idx="5"/>
          </p:nvPr>
        </p:nvSpPr>
        <p:spPr/>
        <p:txBody>
          <a:bodyPr/>
          <a:lstStyle/>
          <a:p>
            <a:fld id="{07C44836-20D0-42EF-95C0-7450C557ADA4}" type="slidenum">
              <a:rPr lang="da-DK" smtClean="0"/>
              <a:pPr/>
              <a:t>10</a:t>
            </a:fld>
            <a:endParaRPr lang="da-DK"/>
          </a:p>
        </p:txBody>
      </p:sp>
    </p:spTree>
    <p:extLst>
      <p:ext uri="{BB962C8B-B14F-4D97-AF65-F5344CB8AC3E}">
        <p14:creationId xmlns:p14="http://schemas.microsoft.com/office/powerpoint/2010/main" val="296633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p:spTree>
      <p:nvGrpSpPr>
        <p:cNvPr id="1" name=""/>
        <p:cNvGrpSpPr/>
        <p:nvPr/>
      </p:nvGrpSpPr>
      <p:grpSpPr>
        <a:xfrm>
          <a:off x="0" y="0"/>
          <a:ext cx="0" cy="0"/>
          <a:chOff x="0" y="0"/>
          <a:chExt cx="0" cy="0"/>
        </a:xfrm>
      </p:grpSpPr>
      <p:pic>
        <p:nvPicPr>
          <p:cNvPr id="14" name="Billede 13" descr="BG.jpg"/>
          <p:cNvPicPr>
            <a:picLocks noChangeAspect="1"/>
          </p:cNvPicPr>
          <p:nvPr userDrawn="1"/>
        </p:nvPicPr>
        <p:blipFill>
          <a:blip r:embed="rId2" cstate="print"/>
          <a:stretch>
            <a:fillRect/>
          </a:stretch>
        </p:blipFill>
        <p:spPr>
          <a:xfrm>
            <a:off x="467544" y="476672"/>
            <a:ext cx="8136904" cy="4822824"/>
          </a:xfrm>
          <a:prstGeom prst="rect">
            <a:avLst/>
          </a:prstGeom>
        </p:spPr>
      </p:pic>
      <p:sp>
        <p:nvSpPr>
          <p:cNvPr id="4" name="Date Placeholder 3"/>
          <p:cNvSpPr>
            <a:spLocks noGrp="1"/>
          </p:cNvSpPr>
          <p:nvPr>
            <p:ph type="dt" sz="half" idx="10"/>
          </p:nvPr>
        </p:nvSpPr>
        <p:spPr/>
        <p:txBody>
          <a:bodyPr/>
          <a:lstStyle/>
          <a:p>
            <a:fld id="{401B2E5D-93BA-4C2D-85E3-FBABA5ACD4FD}"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527192" y="0"/>
            <a:ext cx="1435104" cy="153888"/>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FORSIDEVARIANT 2</a:t>
            </a:r>
          </a:p>
        </p:txBody>
      </p:sp>
      <p:sp>
        <p:nvSpPr>
          <p:cNvPr id="8" name="Title 1"/>
          <p:cNvSpPr>
            <a:spLocks noGrp="1"/>
          </p:cNvSpPr>
          <p:nvPr>
            <p:ph type="ctrTitle"/>
          </p:nvPr>
        </p:nvSpPr>
        <p:spPr>
          <a:xfrm>
            <a:off x="1475656" y="1412776"/>
            <a:ext cx="6192688" cy="1470025"/>
          </a:xfrm>
        </p:spPr>
        <p:txBody>
          <a:bodyPr>
            <a:noAutofit/>
          </a:bodyPr>
          <a:lstStyle>
            <a:lvl1pPr algn="ctr">
              <a:lnSpc>
                <a:spcPts val="3600"/>
              </a:lnSpc>
              <a:defRPr sz="3200" b="1">
                <a:solidFill>
                  <a:schemeClr val="bg1"/>
                </a:solidFill>
              </a:defRPr>
            </a:lvl1pPr>
          </a:lstStyle>
          <a:p>
            <a:r>
              <a:rPr lang="da-DK" noProof="0"/>
              <a:t>Klik for at redigere titeltypografien i masteren</a:t>
            </a:r>
            <a:endParaRPr lang="da-DK" noProof="0" dirty="0"/>
          </a:p>
        </p:txBody>
      </p:sp>
      <p:sp>
        <p:nvSpPr>
          <p:cNvPr id="10" name="Subtitle 2"/>
          <p:cNvSpPr>
            <a:spLocks noGrp="1"/>
          </p:cNvSpPr>
          <p:nvPr>
            <p:ph type="subTitle" idx="1"/>
          </p:nvPr>
        </p:nvSpPr>
        <p:spPr>
          <a:xfrm>
            <a:off x="1475656" y="2870310"/>
            <a:ext cx="6192688" cy="1854834"/>
          </a:xfrm>
        </p:spPr>
        <p:txBody>
          <a:bodyPr>
            <a:noAutofit/>
          </a:bodyPr>
          <a:lstStyle>
            <a:lvl1pPr marL="0" indent="0" algn="ctr">
              <a:lnSpc>
                <a:spcPts val="3000"/>
              </a:lnSpc>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undertiteltypografien i masteren</a:t>
            </a:r>
            <a:endParaRPr lang="da-DK" noProof="0" dirty="0"/>
          </a:p>
        </p:txBody>
      </p:sp>
      <p:cxnSp>
        <p:nvCxnSpPr>
          <p:cNvPr id="11" name="Lige forbindelse 10"/>
          <p:cNvCxnSpPr/>
          <p:nvPr userDrawn="1"/>
        </p:nvCxnSpPr>
        <p:spPr>
          <a:xfrm>
            <a:off x="1547664" y="4005064"/>
            <a:ext cx="60486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a:off x="1547664" y="1628800"/>
            <a:ext cx="60486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unktopstilling, grafikbaggrun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A4A1C8A0-31DA-4FC3-B2AB-A9952AABE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672"/>
            <a:ext cx="8134350" cy="1657350"/>
          </a:xfrm>
          <a:prstGeom prst="rect">
            <a:avLst/>
          </a:prstGeom>
        </p:spPr>
      </p:pic>
      <p:sp>
        <p:nvSpPr>
          <p:cNvPr id="2" name="Date Placeholder 1"/>
          <p:cNvSpPr>
            <a:spLocks noGrp="1"/>
          </p:cNvSpPr>
          <p:nvPr>
            <p:ph type="dt" sz="half" idx="10"/>
          </p:nvPr>
        </p:nvSpPr>
        <p:spPr/>
        <p:txBody>
          <a:bodyPr/>
          <a:lstStyle/>
          <a:p>
            <a:fld id="{93AB34C0-94CE-4B1A-82A5-784E42425213}" type="datetime1">
              <a:rPr lang="en-US" noProof="0" smtClean="0"/>
              <a:pPr/>
              <a:t>5/25/2023</a:t>
            </a:fld>
            <a:endParaRPr lang="da-DK" noProof="0"/>
          </a:p>
        </p:txBody>
      </p:sp>
      <p:sp>
        <p:nvSpPr>
          <p:cNvPr id="3" name="Footer Placeholder 2"/>
          <p:cNvSpPr>
            <a:spLocks noGrp="1"/>
          </p:cNvSpPr>
          <p:nvPr>
            <p:ph type="ftr" sz="quarter" idx="11"/>
          </p:nvPr>
        </p:nvSpPr>
        <p:spPr/>
        <p:txBody>
          <a:bodyPr/>
          <a:lstStyle/>
          <a:p>
            <a:endParaRPr lang="da-DK" noProof="0"/>
          </a:p>
        </p:txBody>
      </p:sp>
      <p:sp>
        <p:nvSpPr>
          <p:cNvPr id="4" name="Slide Number Placeholder 3"/>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6" name="TextBox 5"/>
          <p:cNvSpPr txBox="1"/>
          <p:nvPr userDrawn="1"/>
        </p:nvSpPr>
        <p:spPr>
          <a:xfrm>
            <a:off x="-1527192" y="0"/>
            <a:ext cx="1435104" cy="1538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BLANK</a:t>
            </a:r>
          </a:p>
        </p:txBody>
      </p:sp>
      <p:sp>
        <p:nvSpPr>
          <p:cNvPr id="8" name="Title 1"/>
          <p:cNvSpPr>
            <a:spLocks noGrp="1"/>
          </p:cNvSpPr>
          <p:nvPr>
            <p:ph type="title"/>
          </p:nvPr>
        </p:nvSpPr>
        <p:spPr>
          <a:xfrm>
            <a:off x="653832" y="841053"/>
            <a:ext cx="7806600" cy="1003771"/>
          </a:xfrm>
        </p:spPr>
        <p:txBody>
          <a:bodyPr/>
          <a:lstStyle>
            <a:lvl1pPr>
              <a:defRPr>
                <a:solidFill>
                  <a:schemeClr val="bg1"/>
                </a:solidFill>
              </a:defRPr>
            </a:lvl1pPr>
          </a:lstStyle>
          <a:p>
            <a:r>
              <a:rPr lang="da-DK" noProof="0" dirty="0"/>
              <a:t>Klik for at redigere titeltypografi i masteren</a:t>
            </a:r>
          </a:p>
        </p:txBody>
      </p:sp>
      <p:cxnSp>
        <p:nvCxnSpPr>
          <p:cNvPr id="9" name="Lige forbindelse 8"/>
          <p:cNvCxnSpPr/>
          <p:nvPr userDrawn="1"/>
        </p:nvCxnSpPr>
        <p:spPr>
          <a:xfrm>
            <a:off x="611560" y="1916832"/>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userDrawn="1"/>
        </p:nvCxnSpPr>
        <p:spPr>
          <a:xfrm>
            <a:off x="611560" y="692696"/>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dsholder til indhold 10"/>
          <p:cNvSpPr>
            <a:spLocks noGrp="1"/>
          </p:cNvSpPr>
          <p:nvPr>
            <p:ph sz="quarter" idx="13"/>
          </p:nvPr>
        </p:nvSpPr>
        <p:spPr>
          <a:xfrm>
            <a:off x="468313" y="2209206"/>
            <a:ext cx="8135937" cy="3740074"/>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p:txBody>
      </p:sp>
    </p:spTree>
    <p:extLst>
      <p:ext uri="{BB962C8B-B14F-4D97-AF65-F5344CB8AC3E}">
        <p14:creationId xmlns:p14="http://schemas.microsoft.com/office/powerpoint/2010/main" val="399213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p:nvPr>
        </p:nvSpPr>
        <p:spPr>
          <a:xfrm>
            <a:off x="467545" y="1628800"/>
            <a:ext cx="6750050" cy="1470025"/>
          </a:xfrm>
        </p:spPr>
        <p:txBody>
          <a:bodyPr>
            <a:noAutofit/>
          </a:bodyPr>
          <a:lstStyle>
            <a:lvl1pPr>
              <a:lnSpc>
                <a:spcPts val="3600"/>
              </a:lnSpc>
              <a:defRPr sz="3200" b="1">
                <a:solidFill>
                  <a:schemeClr val="tx1"/>
                </a:solidFill>
              </a:defRPr>
            </a:lvl1pPr>
          </a:lstStyle>
          <a:p>
            <a:r>
              <a:rPr lang="da-DK" noProof="0" dirty="0"/>
              <a:t>Klik for at redigere titeltypografi i masteren</a:t>
            </a:r>
          </a:p>
        </p:txBody>
      </p:sp>
      <p:sp>
        <p:nvSpPr>
          <p:cNvPr id="3" name="Subtitle 2"/>
          <p:cNvSpPr>
            <a:spLocks noGrp="1"/>
          </p:cNvSpPr>
          <p:nvPr>
            <p:ph type="subTitle" idx="1"/>
          </p:nvPr>
        </p:nvSpPr>
        <p:spPr>
          <a:xfrm>
            <a:off x="467544" y="3086334"/>
            <a:ext cx="6359525" cy="1854834"/>
          </a:xfrm>
        </p:spPr>
        <p:txBody>
          <a:bodyPr>
            <a:noAutofit/>
          </a:bodyPr>
          <a:lstStyle>
            <a:lvl1pPr marL="0" indent="0" algn="l">
              <a:lnSpc>
                <a:spcPts val="3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redigere undertiteltypografien i masteren</a:t>
            </a:r>
          </a:p>
        </p:txBody>
      </p:sp>
      <p:sp>
        <p:nvSpPr>
          <p:cNvPr id="4" name="Date Placeholder 3"/>
          <p:cNvSpPr>
            <a:spLocks noGrp="1"/>
          </p:cNvSpPr>
          <p:nvPr>
            <p:ph type="dt" sz="half" idx="10"/>
          </p:nvPr>
        </p:nvSpPr>
        <p:spPr/>
        <p:txBody>
          <a:bodyPr/>
          <a:lstStyle/>
          <a:p>
            <a:fld id="{401B2E5D-93BA-4C2D-85E3-FBABA5ACD4FD}"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527192" y="0"/>
            <a:ext cx="1435104" cy="153888"/>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FORSIDEVARIANT 1</a:t>
            </a:r>
          </a:p>
        </p:txBody>
      </p:sp>
      <p:cxnSp>
        <p:nvCxnSpPr>
          <p:cNvPr id="13" name="Lige forbindelse 12"/>
          <p:cNvCxnSpPr/>
          <p:nvPr userDrawn="1"/>
        </p:nvCxnSpPr>
        <p:spPr>
          <a:xfrm>
            <a:off x="467544" y="4221088"/>
            <a:ext cx="6048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userDrawn="1"/>
        </p:nvCxnSpPr>
        <p:spPr>
          <a:xfrm>
            <a:off x="467544" y="1844824"/>
            <a:ext cx="6048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14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Brødtekst, Blank">
    <p:spTree>
      <p:nvGrpSpPr>
        <p:cNvPr id="1" name=""/>
        <p:cNvGrpSpPr/>
        <p:nvPr/>
      </p:nvGrpSpPr>
      <p:grpSpPr>
        <a:xfrm>
          <a:off x="0" y="0"/>
          <a:ext cx="0" cy="0"/>
          <a:chOff x="0" y="0"/>
          <a:chExt cx="0" cy="0"/>
        </a:xfrm>
      </p:grpSpPr>
      <p:sp>
        <p:nvSpPr>
          <p:cNvPr id="2" name="Title 1"/>
          <p:cNvSpPr>
            <a:spLocks noGrp="1"/>
          </p:cNvSpPr>
          <p:nvPr>
            <p:ph type="title"/>
          </p:nvPr>
        </p:nvSpPr>
        <p:spPr>
          <a:xfrm>
            <a:off x="485775" y="682452"/>
            <a:ext cx="8118673" cy="956586"/>
          </a:xfrm>
        </p:spPr>
        <p:txBody>
          <a:bodyPr/>
          <a:lstStyle>
            <a:lvl1pPr>
              <a:defRPr>
                <a:solidFill>
                  <a:schemeClr val="tx1"/>
                </a:solidFill>
              </a:defRPr>
            </a:lvl1pPr>
          </a:lstStyle>
          <a:p>
            <a:r>
              <a:rPr lang="da-DK" noProof="0" dirty="0"/>
              <a:t>Klik for at redigere titeltypografi i masteren</a:t>
            </a:r>
          </a:p>
        </p:txBody>
      </p:sp>
      <p:sp>
        <p:nvSpPr>
          <p:cNvPr id="3" name="Content Placeholder 2"/>
          <p:cNvSpPr>
            <a:spLocks noGrp="1"/>
          </p:cNvSpPr>
          <p:nvPr>
            <p:ph idx="1"/>
          </p:nvPr>
        </p:nvSpPr>
        <p:spPr>
          <a:xfrm>
            <a:off x="485773" y="1906588"/>
            <a:ext cx="8136903" cy="3895757"/>
          </a:xfrm>
        </p:spPr>
        <p:txBody>
          <a:bodyPr/>
          <a:lstStyle>
            <a:lvl1pPr>
              <a:spcBef>
                <a:spcPts val="0"/>
              </a:spcBef>
              <a:buFontTx/>
              <a:buNone/>
              <a:defRPr b="1"/>
            </a:lvl1pPr>
            <a:lvl2pPr marL="0" indent="0">
              <a:spcBef>
                <a:spcPts val="0"/>
              </a:spcBef>
              <a:spcAft>
                <a:spcPts val="2200"/>
              </a:spcAft>
              <a:buFontTx/>
              <a:buNone/>
              <a:defRPr/>
            </a:lvl2pPr>
            <a:lvl3pPr marL="0" indent="0">
              <a:spcBef>
                <a:spcPts val="0"/>
              </a:spcBef>
              <a:buFontTx/>
              <a:buNone/>
              <a:defRPr/>
            </a:lvl3pPr>
            <a:lvl4pPr marL="0" indent="0">
              <a:spcBef>
                <a:spcPts val="0"/>
              </a:spcBef>
              <a:buFontTx/>
              <a:buNone/>
              <a:defRPr/>
            </a:lvl4pPr>
            <a:lvl5pPr>
              <a:spcBef>
                <a:spcPts val="0"/>
              </a:spcBef>
              <a:defRPr b="0"/>
            </a:lvl5p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3831897E-E14C-4AEB-B3D7-C6AC00F7DF54}"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692696" y="1917724"/>
            <a:ext cx="1600608" cy="21287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1. Niveau</a:t>
            </a:r>
            <a:r>
              <a:rPr lang="da-DK" sz="1000" noProof="0">
                <a:solidFill>
                  <a:schemeClr val="bg1"/>
                </a:solidFill>
                <a:latin typeface="Arial" pitchFamily="34" charset="0"/>
                <a:cs typeface="Arial" pitchFamily="34" charset="0"/>
              </a:rPr>
              <a:t>: </a:t>
            </a:r>
            <a:br>
              <a:rPr lang="da-DK" sz="1000" noProof="0">
                <a:solidFill>
                  <a:schemeClr val="bg1"/>
                </a:solidFill>
                <a:latin typeface="Arial" pitchFamily="34" charset="0"/>
                <a:cs typeface="Arial" pitchFamily="34" charset="0"/>
              </a:rPr>
            </a:br>
            <a:r>
              <a:rPr lang="da-DK" sz="1000" noProof="0">
                <a:solidFill>
                  <a:schemeClr val="bg1"/>
                </a:solidFill>
                <a:latin typeface="Arial" pitchFamily="34" charset="0"/>
                <a:cs typeface="Arial" pitchFamily="34" charset="0"/>
              </a:rPr>
              <a:t>Overskrift</a:t>
            </a:r>
            <a:r>
              <a:rPr lang="da-DK" sz="1000" baseline="0" noProof="0">
                <a:solidFill>
                  <a:schemeClr val="bg1"/>
                </a:solidFill>
                <a:latin typeface="Arial" pitchFamily="34" charset="0"/>
                <a:cs typeface="Arial" pitchFamily="34" charset="0"/>
              </a:rPr>
              <a:t> Arial Bold</a:t>
            </a:r>
            <a:endParaRPr lang="da-DK" sz="1000" noProof="0">
              <a:solidFill>
                <a:schemeClr val="bg1"/>
              </a:solidFill>
              <a:latin typeface="Arial" pitchFamily="34" charset="0"/>
              <a:cs typeface="Arial" pitchFamily="34" charset="0"/>
            </a:endParaRP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2. Niveau: </a:t>
            </a:r>
            <a:br>
              <a:rPr lang="da-DK" sz="1000" kern="1200" cap="all" baseline="0" noProof="0">
                <a:solidFill>
                  <a:schemeClr val="bg1"/>
                </a:solidFill>
                <a:latin typeface="Arial" pitchFamily="34" charset="0"/>
                <a:ea typeface="+mn-ea"/>
                <a:cs typeface="Arial" pitchFamily="34" charset="0"/>
              </a:rPr>
            </a:br>
            <a:r>
              <a:rPr lang="da-DK" sz="1000" kern="1200" cap="none" baseline="0" noProof="0">
                <a:solidFill>
                  <a:schemeClr val="bg1"/>
                </a:solidFill>
                <a:latin typeface="Arial" pitchFamily="34" charset="0"/>
                <a:ea typeface="+mn-ea"/>
                <a:cs typeface="Arial" pitchFamily="34" charset="0"/>
              </a:rPr>
              <a:t>Brødtekst Arial Reg</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 at skifte fra </a:t>
            </a:r>
            <a:br>
              <a:rPr lang="da-DK" sz="1000" kern="1200" noProof="0">
                <a:solidFill>
                  <a:schemeClr val="bg1"/>
                </a:solidFill>
                <a:latin typeface="Arial" pitchFamily="34" charset="0"/>
                <a:ea typeface="+mn-ea"/>
                <a:cs typeface="Arial" pitchFamily="34" charset="0"/>
              </a:rPr>
            </a:br>
            <a:r>
              <a:rPr lang="da-DK" sz="1000" kern="1200" noProof="0">
                <a:solidFill>
                  <a:schemeClr val="bg1"/>
                </a:solidFill>
                <a:latin typeface="Arial" pitchFamily="34" charset="0"/>
                <a:ea typeface="+mn-ea"/>
                <a:cs typeface="Arial" pitchFamily="34" charset="0"/>
              </a:rPr>
              <a:t>Bold til Regular; klik på denne knap	</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i topmenuen	</a:t>
            </a:r>
          </a:p>
          <a:p>
            <a:pPr algn="r">
              <a:lnSpc>
                <a:spcPts val="1300"/>
              </a:lnSpc>
              <a:tabLst>
                <a:tab pos="1520825" algn="l"/>
              </a:tabLst>
            </a:pPr>
            <a:endParaRPr lang="da-DK" sz="1000" kern="1200" noProof="0">
              <a:solidFill>
                <a:schemeClr val="bg1"/>
              </a:solidFill>
              <a:latin typeface="Arial" pitchFamily="34" charset="0"/>
              <a:ea typeface="+mn-ea"/>
              <a:cs typeface="Arial" pitchFamily="34" charset="0"/>
            </a:endParaRP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a:t>
            </a:r>
            <a:r>
              <a:rPr lang="da-DK" sz="1000" kern="1200" baseline="0" noProof="0">
                <a:solidFill>
                  <a:schemeClr val="bg1"/>
                </a:solidFill>
                <a:latin typeface="Arial" pitchFamily="34" charset="0"/>
                <a:ea typeface="+mn-ea"/>
                <a:cs typeface="Arial" pitchFamily="34" charset="0"/>
              </a:rPr>
              <a:t> at skifte tilbage klik på denne knap	</a:t>
            </a:r>
            <a:br>
              <a:rPr lang="da-DK" sz="1000" kern="1200" baseline="0" noProof="0">
                <a:solidFill>
                  <a:schemeClr val="bg1"/>
                </a:solidFill>
                <a:latin typeface="Arial" pitchFamily="34" charset="0"/>
                <a:ea typeface="+mn-ea"/>
                <a:cs typeface="Arial" pitchFamily="34" charset="0"/>
              </a:rPr>
            </a:br>
            <a:r>
              <a:rPr lang="da-DK" sz="1000" kern="1200" baseline="0" noProof="0">
                <a:solidFill>
                  <a:schemeClr val="bg1"/>
                </a:solidFill>
                <a:latin typeface="Arial" pitchFamily="34" charset="0"/>
                <a:ea typeface="+mn-ea"/>
                <a:cs typeface="Arial" pitchFamily="34" charset="0"/>
              </a:rPr>
              <a:t>i topmenuen	</a:t>
            </a:r>
            <a:endParaRPr lang="da-DK" sz="1000" noProof="0">
              <a:solidFill>
                <a:schemeClr val="bg1"/>
              </a:solidFill>
              <a:latin typeface="Arial" pitchFamily="34" charset="0"/>
              <a:cs typeface="Arial" pitchFamily="34" charset="0"/>
            </a:endParaRPr>
          </a:p>
        </p:txBody>
      </p:sp>
      <p:grpSp>
        <p:nvGrpSpPr>
          <p:cNvPr id="10" name="Group 9"/>
          <p:cNvGrpSpPr/>
          <p:nvPr userDrawn="1"/>
        </p:nvGrpSpPr>
        <p:grpSpPr>
          <a:xfrm>
            <a:off x="-831412" y="3060679"/>
            <a:ext cx="725530" cy="288925"/>
            <a:chOff x="-3500460" y="4110050"/>
            <a:chExt cx="725530" cy="288925"/>
          </a:xfrm>
        </p:grpSpPr>
        <p:pic>
          <p:nvPicPr>
            <p:cNvPr id="11" name="Picture 2"/>
            <p:cNvPicPr>
              <a:picLocks noChangeAspect="1" noChangeArrowheads="1"/>
            </p:cNvPicPr>
            <p:nvPr userDrawn="1"/>
          </p:nvPicPr>
          <p:blipFill>
            <a:blip r:embed="rId2" cstate="print"/>
            <a:srcRect/>
            <a:stretch>
              <a:fillRect/>
            </a:stretch>
          </p:blipFill>
          <p:spPr bwMode="auto">
            <a:xfrm>
              <a:off x="-3500460" y="4120098"/>
              <a:ext cx="449155" cy="255220"/>
            </a:xfrm>
            <a:prstGeom prst="rect">
              <a:avLst/>
            </a:prstGeom>
            <a:noFill/>
            <a:ln w="9525">
              <a:noFill/>
              <a:miter lim="800000"/>
              <a:headEnd/>
              <a:tailEnd/>
            </a:ln>
          </p:spPr>
        </p:pic>
        <p:sp>
          <p:nvSpPr>
            <p:cNvPr id="1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5" name="Group 14"/>
          <p:cNvGrpSpPr/>
          <p:nvPr userDrawn="1"/>
        </p:nvGrpSpPr>
        <p:grpSpPr>
          <a:xfrm>
            <a:off x="-828600" y="3713084"/>
            <a:ext cx="504825" cy="508004"/>
            <a:chOff x="-3490412" y="4892695"/>
            <a:chExt cx="504825" cy="508004"/>
          </a:xfrm>
        </p:grpSpPr>
        <p:pic>
          <p:nvPicPr>
            <p:cNvPr id="16" name="Picture 51"/>
            <p:cNvPicPr>
              <a:picLocks noChangeAspect="1" noChangeArrowheads="1"/>
            </p:cNvPicPr>
            <p:nvPr userDrawn="1"/>
          </p:nvPicPr>
          <p:blipFill>
            <a:blip r:embed="rId3"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0" name="TextBox 19"/>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TEKST</a:t>
            </a:r>
          </a:p>
        </p:txBody>
      </p:sp>
      <p:cxnSp>
        <p:nvCxnSpPr>
          <p:cNvPr id="21" name="Lige forbindelse 20"/>
          <p:cNvCxnSpPr/>
          <p:nvPr userDrawn="1"/>
        </p:nvCxnSpPr>
        <p:spPr>
          <a:xfrm>
            <a:off x="467544" y="1772816"/>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userDrawn="1"/>
        </p:nvCxnSpPr>
        <p:spPr>
          <a:xfrm>
            <a:off x="467544" y="548680"/>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583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dholdsside med punktopstilling">
    <p:spTree>
      <p:nvGrpSpPr>
        <p:cNvPr id="1" name=""/>
        <p:cNvGrpSpPr/>
        <p:nvPr/>
      </p:nvGrpSpPr>
      <p:grpSpPr>
        <a:xfrm>
          <a:off x="0" y="0"/>
          <a:ext cx="0" cy="0"/>
          <a:chOff x="0" y="0"/>
          <a:chExt cx="0" cy="0"/>
        </a:xfrm>
      </p:grpSpPr>
      <p:sp>
        <p:nvSpPr>
          <p:cNvPr id="2" name="Title 1"/>
          <p:cNvSpPr>
            <a:spLocks noGrp="1"/>
          </p:cNvSpPr>
          <p:nvPr>
            <p:ph type="title"/>
          </p:nvPr>
        </p:nvSpPr>
        <p:spPr>
          <a:xfrm>
            <a:off x="485775" y="682450"/>
            <a:ext cx="8136904" cy="956583"/>
          </a:xfrm>
        </p:spPr>
        <p:txBody>
          <a:bodyPr/>
          <a:lstStyle/>
          <a:p>
            <a:r>
              <a:rPr lang="da-DK" noProof="0"/>
              <a:t>Klik for at redigere titeltypografi i masteren</a:t>
            </a:r>
          </a:p>
        </p:txBody>
      </p:sp>
      <p:sp>
        <p:nvSpPr>
          <p:cNvPr id="3" name="Content Placeholder 2"/>
          <p:cNvSpPr>
            <a:spLocks noGrp="1"/>
          </p:cNvSpPr>
          <p:nvPr>
            <p:ph idx="1" hasCustomPrompt="1"/>
          </p:nvPr>
        </p:nvSpPr>
        <p:spPr>
          <a:xfrm>
            <a:off x="485774" y="1906587"/>
            <a:ext cx="8136897" cy="3898644"/>
          </a:xfrm>
        </p:spPr>
        <p:txBody>
          <a:bodyPr/>
          <a:lstStyle>
            <a:lvl3pPr>
              <a:buFontTx/>
              <a:buBlip>
                <a:blip r:embed="rId2"/>
              </a:buBlip>
              <a:defRPr/>
            </a:lvl3pPr>
            <a:lvl4pPr>
              <a:buFontTx/>
              <a:buBlip>
                <a:blip r:embed="rId3"/>
              </a:buBlip>
              <a:defRPr/>
            </a:lvl4p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p:txBody>
      </p:sp>
      <p:sp>
        <p:nvSpPr>
          <p:cNvPr id="4" name="Date Placeholder 3"/>
          <p:cNvSpPr>
            <a:spLocks noGrp="1"/>
          </p:cNvSpPr>
          <p:nvPr>
            <p:ph type="dt" sz="half" idx="10"/>
          </p:nvPr>
        </p:nvSpPr>
        <p:spPr/>
        <p:txBody>
          <a:bodyPr/>
          <a:lstStyle/>
          <a:p>
            <a:fld id="{E8D5CBED-86B1-4E03-B634-6FCE25528FE8}"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11" name="TextBox 10"/>
          <p:cNvSpPr txBox="1"/>
          <p:nvPr userDrawn="1"/>
        </p:nvSpPr>
        <p:spPr>
          <a:xfrm>
            <a:off x="-1527192" y="1917724"/>
            <a:ext cx="1435104" cy="2295500"/>
          </a:xfrm>
          <a:prstGeom prst="rect">
            <a:avLst/>
          </a:prstGeom>
          <a:noFill/>
        </p:spPr>
        <p:txBody>
          <a:bodyPr wrap="square" lIns="0" tIns="0" rIns="0" bIns="0" rtlCol="0">
            <a:spAutoFit/>
          </a:bodyPr>
          <a:lstStyle/>
          <a:p>
            <a:pPr algn="r"/>
            <a:r>
              <a:rPr lang="da-DK" sz="1000" noProof="0">
                <a:solidFill>
                  <a:schemeClr val="bg1"/>
                </a:solidFill>
                <a:latin typeface="Arial" pitchFamily="34" charset="0"/>
                <a:cs typeface="Arial" pitchFamily="34" charset="0"/>
              </a:rPr>
              <a:t>Tekst med Punktopstilling</a:t>
            </a: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Punktopstilling</a:t>
            </a:r>
          </a:p>
          <a:p>
            <a:pPr algn="r">
              <a:lnSpc>
                <a:spcPts val="1300"/>
              </a:lnSpc>
            </a:pPr>
            <a:r>
              <a:rPr lang="da-DK" sz="1000" kern="1200" noProof="0">
                <a:solidFill>
                  <a:schemeClr val="bg1"/>
                </a:solidFill>
                <a:latin typeface="Arial" pitchFamily="34" charset="0"/>
                <a:ea typeface="+mn-ea"/>
                <a:cs typeface="Arial" pitchFamily="34" charset="0"/>
              </a:rPr>
              <a:t>For at skifte til Underoverskrift i Fed</a:t>
            </a:r>
            <a:r>
              <a:rPr lang="da-DK" sz="1000" kern="1200" baseline="0" noProof="0">
                <a:solidFill>
                  <a:schemeClr val="bg1"/>
                </a:solidFill>
                <a:latin typeface="Arial" pitchFamily="34" charset="0"/>
                <a:ea typeface="+mn-ea"/>
                <a:cs typeface="Arial" pitchFamily="34" charset="0"/>
              </a:rPr>
              <a:t> tekst tryk fire gange på denne knap i topmenuen</a:t>
            </a:r>
            <a:endParaRPr lang="da-DK" sz="1000" kern="1200" noProof="0">
              <a:solidFill>
                <a:schemeClr val="bg1"/>
              </a:solidFill>
              <a:latin typeface="Arial" pitchFamily="34" charset="0"/>
              <a:ea typeface="+mn-ea"/>
              <a:cs typeface="Arial" pitchFamily="34" charset="0"/>
            </a:endParaRPr>
          </a:p>
          <a:p>
            <a:pPr algn="r">
              <a:lnSpc>
                <a:spcPts val="1300"/>
              </a:lnSpc>
            </a:pPr>
            <a:endParaRPr lang="da-DK" sz="1000" kern="1200" noProof="0">
              <a:solidFill>
                <a:schemeClr val="bg1"/>
              </a:solidFill>
              <a:latin typeface="Arial" pitchFamily="34" charset="0"/>
              <a:ea typeface="+mn-ea"/>
              <a:cs typeface="Arial" pitchFamily="34" charset="0"/>
            </a:endParaRPr>
          </a:p>
          <a:p>
            <a:pPr algn="r">
              <a:lnSpc>
                <a:spcPts val="1300"/>
              </a:lnSpc>
            </a:pPr>
            <a:endParaRPr lang="da-DK" sz="1000" kern="1200" noProof="0">
              <a:solidFill>
                <a:schemeClr val="bg1"/>
              </a:solidFill>
              <a:latin typeface="Arial" pitchFamily="34" charset="0"/>
              <a:ea typeface="+mn-ea"/>
              <a:cs typeface="Arial" pitchFamily="34" charset="0"/>
            </a:endParaRPr>
          </a:p>
          <a:p>
            <a:pPr algn="r">
              <a:lnSpc>
                <a:spcPts val="1300"/>
              </a:lnSpc>
            </a:pPr>
            <a:r>
              <a:rPr lang="da-DK" sz="1000" kern="1200" noProof="0">
                <a:solidFill>
                  <a:schemeClr val="bg1"/>
                </a:solidFill>
                <a:latin typeface="Arial" pitchFamily="34" charset="0"/>
                <a:ea typeface="+mn-ea"/>
                <a:cs typeface="Arial" pitchFamily="34" charset="0"/>
              </a:rPr>
              <a:t>For at komme tilbage til de forskellige bulletdesign tryk på denne knap i</a:t>
            </a:r>
            <a:r>
              <a:rPr lang="da-DK" sz="1000" kern="1200" baseline="0" noProof="0">
                <a:solidFill>
                  <a:schemeClr val="bg1"/>
                </a:solidFill>
                <a:latin typeface="Arial" pitchFamily="34" charset="0"/>
                <a:ea typeface="+mn-ea"/>
                <a:cs typeface="Arial" pitchFamily="34" charset="0"/>
              </a:rPr>
              <a:t> top</a:t>
            </a:r>
            <a:r>
              <a:rPr lang="da-DK" sz="1000" kern="1200" noProof="0">
                <a:solidFill>
                  <a:schemeClr val="bg1"/>
                </a:solidFill>
                <a:latin typeface="Arial" pitchFamily="34" charset="0"/>
                <a:ea typeface="+mn-ea"/>
                <a:cs typeface="Arial" pitchFamily="34" charset="0"/>
              </a:rPr>
              <a:t>menuen</a:t>
            </a:r>
            <a:endParaRPr lang="da-DK" sz="1000" noProof="0">
              <a:solidFill>
                <a:schemeClr val="bg1"/>
              </a:solidFill>
              <a:latin typeface="Arial" pitchFamily="34" charset="0"/>
              <a:cs typeface="Arial" pitchFamily="34" charset="0"/>
            </a:endParaRPr>
          </a:p>
        </p:txBody>
      </p:sp>
      <p:grpSp>
        <p:nvGrpSpPr>
          <p:cNvPr id="12" name="Group 11"/>
          <p:cNvGrpSpPr/>
          <p:nvPr userDrawn="1"/>
        </p:nvGrpSpPr>
        <p:grpSpPr>
          <a:xfrm>
            <a:off x="-831412" y="3212976"/>
            <a:ext cx="725530" cy="288925"/>
            <a:chOff x="-3500460" y="4110050"/>
            <a:chExt cx="725530" cy="288925"/>
          </a:xfrm>
        </p:grpSpPr>
        <p:pic>
          <p:nvPicPr>
            <p:cNvPr id="13" name="Picture 2"/>
            <p:cNvPicPr>
              <a:picLocks noChangeAspect="1" noChangeArrowheads="1"/>
            </p:cNvPicPr>
            <p:nvPr userDrawn="1"/>
          </p:nvPicPr>
          <p:blipFill>
            <a:blip r:embed="rId4" cstate="print"/>
            <a:srcRect/>
            <a:stretch>
              <a:fillRect/>
            </a:stretch>
          </p:blipFill>
          <p:spPr bwMode="auto">
            <a:xfrm>
              <a:off x="-3500460" y="4120098"/>
              <a:ext cx="449155" cy="255220"/>
            </a:xfrm>
            <a:prstGeom prst="rect">
              <a:avLst/>
            </a:prstGeom>
            <a:noFill/>
            <a:ln w="9525">
              <a:noFill/>
              <a:miter lim="800000"/>
              <a:headEnd/>
              <a:tailEnd/>
            </a:ln>
          </p:spPr>
        </p:pic>
        <p:sp>
          <p:nvSpPr>
            <p:cNvPr id="14"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5"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6"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7" name="Group 16"/>
          <p:cNvGrpSpPr/>
          <p:nvPr userDrawn="1"/>
        </p:nvGrpSpPr>
        <p:grpSpPr>
          <a:xfrm>
            <a:off x="-605815" y="4221088"/>
            <a:ext cx="504825" cy="508004"/>
            <a:chOff x="-3490412" y="4892695"/>
            <a:chExt cx="504825" cy="508004"/>
          </a:xfrm>
        </p:grpSpPr>
        <p:pic>
          <p:nvPicPr>
            <p:cNvPr id="18" name="Picture 51"/>
            <p:cNvPicPr>
              <a:picLocks noChangeAspect="1" noChangeArrowheads="1"/>
            </p:cNvPicPr>
            <p:nvPr userDrawn="1"/>
          </p:nvPicPr>
          <p:blipFill>
            <a:blip r:embed="rId5"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9"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20"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21"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2" name="TextBox 21"/>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punktopstilling</a:t>
            </a:r>
          </a:p>
        </p:txBody>
      </p:sp>
      <p:cxnSp>
        <p:nvCxnSpPr>
          <p:cNvPr id="23" name="Lige forbindelse 22"/>
          <p:cNvCxnSpPr/>
          <p:nvPr userDrawn="1"/>
        </p:nvCxnSpPr>
        <p:spPr>
          <a:xfrm>
            <a:off x="467544" y="1772816"/>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userDrawn="1"/>
        </p:nvCxnSpPr>
        <p:spPr>
          <a:xfrm>
            <a:off x="467544" y="548680"/>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34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hvid baggr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34C0-94CE-4B1A-82A5-784E42425213}" type="datetime1">
              <a:rPr lang="en-US" noProof="0" smtClean="0"/>
              <a:pPr/>
              <a:t>5/25/2023</a:t>
            </a:fld>
            <a:endParaRPr lang="da-DK" noProof="0"/>
          </a:p>
        </p:txBody>
      </p:sp>
      <p:sp>
        <p:nvSpPr>
          <p:cNvPr id="3" name="Footer Placeholder 2"/>
          <p:cNvSpPr>
            <a:spLocks noGrp="1"/>
          </p:cNvSpPr>
          <p:nvPr>
            <p:ph type="ftr" sz="quarter" idx="11"/>
          </p:nvPr>
        </p:nvSpPr>
        <p:spPr/>
        <p:txBody>
          <a:bodyPr/>
          <a:lstStyle/>
          <a:p>
            <a:endParaRPr lang="da-DK" noProof="0"/>
          </a:p>
        </p:txBody>
      </p:sp>
      <p:sp>
        <p:nvSpPr>
          <p:cNvPr id="4" name="Slide Number Placeholder 3"/>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5" name="TextBox 4"/>
          <p:cNvSpPr txBox="1"/>
          <p:nvPr userDrawn="1"/>
        </p:nvSpPr>
        <p:spPr>
          <a:xfrm>
            <a:off x="-1527192" y="0"/>
            <a:ext cx="1435104" cy="1538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BLANK</a:t>
            </a:r>
          </a:p>
        </p:txBody>
      </p:sp>
    </p:spTree>
    <p:extLst>
      <p:ext uri="{BB962C8B-B14F-4D97-AF65-F5344CB8AC3E}">
        <p14:creationId xmlns:p14="http://schemas.microsoft.com/office/powerpoint/2010/main" val="162133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ødtekst, grafikbaggrund">
    <p:spTree>
      <p:nvGrpSpPr>
        <p:cNvPr id="1" name=""/>
        <p:cNvGrpSpPr/>
        <p:nvPr/>
      </p:nvGrpSpPr>
      <p:grpSpPr>
        <a:xfrm>
          <a:off x="0" y="0"/>
          <a:ext cx="0" cy="0"/>
          <a:chOff x="0" y="0"/>
          <a:chExt cx="0" cy="0"/>
        </a:xfrm>
      </p:grpSpPr>
      <p:pic>
        <p:nvPicPr>
          <p:cNvPr id="23" name="Billede 22" descr="BG.jpg"/>
          <p:cNvPicPr>
            <a:picLocks noChangeAspect="1"/>
          </p:cNvPicPr>
          <p:nvPr userDrawn="1"/>
        </p:nvPicPr>
        <p:blipFill>
          <a:blip r:embed="rId2" cstate="print"/>
          <a:srcRect t="49271" b="16388"/>
          <a:stretch>
            <a:fillRect/>
          </a:stretch>
        </p:blipFill>
        <p:spPr>
          <a:xfrm>
            <a:off x="467544" y="404664"/>
            <a:ext cx="8136904" cy="1656184"/>
          </a:xfrm>
          <a:prstGeom prst="rect">
            <a:avLst/>
          </a:prstGeom>
        </p:spPr>
      </p:pic>
      <p:sp>
        <p:nvSpPr>
          <p:cNvPr id="3" name="Content Placeholder 2"/>
          <p:cNvSpPr>
            <a:spLocks noGrp="1"/>
          </p:cNvSpPr>
          <p:nvPr>
            <p:ph idx="1"/>
          </p:nvPr>
        </p:nvSpPr>
        <p:spPr>
          <a:xfrm>
            <a:off x="485774" y="2197539"/>
            <a:ext cx="8118674" cy="3895757"/>
          </a:xfrm>
        </p:spPr>
        <p:txBody>
          <a:bodyPr/>
          <a:lstStyle>
            <a:lvl1pPr>
              <a:spcBef>
                <a:spcPts val="0"/>
              </a:spcBef>
              <a:buFontTx/>
              <a:buNone/>
              <a:defRPr b="0"/>
            </a:lvl1pPr>
            <a:lvl2pPr marL="0" indent="0">
              <a:spcBef>
                <a:spcPts val="0"/>
              </a:spcBef>
              <a:spcAft>
                <a:spcPts val="2200"/>
              </a:spcAft>
              <a:buFontTx/>
              <a:buNone/>
              <a:defRPr/>
            </a:lvl2pPr>
            <a:lvl3pPr marL="0" indent="0">
              <a:spcBef>
                <a:spcPts val="0"/>
              </a:spcBef>
              <a:buFontTx/>
              <a:buNone/>
              <a:defRPr/>
            </a:lvl3pPr>
            <a:lvl4pPr marL="0" indent="0">
              <a:spcBef>
                <a:spcPts val="0"/>
              </a:spcBef>
              <a:buFontTx/>
              <a:buNone/>
              <a:defRPr/>
            </a:lvl4pPr>
            <a:lvl5pPr>
              <a:spcBef>
                <a:spcPts val="0"/>
              </a:spcBef>
              <a:defRPr b="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p>
            <a:fld id="{3831897E-E14C-4AEB-B3D7-C6AC00F7DF54}"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692696" y="1917724"/>
            <a:ext cx="1600608" cy="21287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1. Niveau</a:t>
            </a:r>
            <a:r>
              <a:rPr lang="da-DK" sz="1000" noProof="0">
                <a:solidFill>
                  <a:schemeClr val="bg1"/>
                </a:solidFill>
                <a:latin typeface="Arial" pitchFamily="34" charset="0"/>
                <a:cs typeface="Arial" pitchFamily="34" charset="0"/>
              </a:rPr>
              <a:t>: </a:t>
            </a:r>
            <a:br>
              <a:rPr lang="da-DK" sz="1000" noProof="0">
                <a:solidFill>
                  <a:schemeClr val="bg1"/>
                </a:solidFill>
                <a:latin typeface="Arial" pitchFamily="34" charset="0"/>
                <a:cs typeface="Arial" pitchFamily="34" charset="0"/>
              </a:rPr>
            </a:br>
            <a:r>
              <a:rPr lang="da-DK" sz="1000" noProof="0">
                <a:solidFill>
                  <a:schemeClr val="bg1"/>
                </a:solidFill>
                <a:latin typeface="Arial" pitchFamily="34" charset="0"/>
                <a:cs typeface="Arial" pitchFamily="34" charset="0"/>
              </a:rPr>
              <a:t>Overskrift</a:t>
            </a:r>
            <a:r>
              <a:rPr lang="da-DK" sz="1000" baseline="0" noProof="0">
                <a:solidFill>
                  <a:schemeClr val="bg1"/>
                </a:solidFill>
                <a:latin typeface="Arial" pitchFamily="34" charset="0"/>
                <a:cs typeface="Arial" pitchFamily="34" charset="0"/>
              </a:rPr>
              <a:t> Arial Bold</a:t>
            </a:r>
            <a:endParaRPr lang="da-DK" sz="1000" noProof="0">
              <a:solidFill>
                <a:schemeClr val="bg1"/>
              </a:solidFill>
              <a:latin typeface="Arial" pitchFamily="34" charset="0"/>
              <a:cs typeface="Arial" pitchFamily="34" charset="0"/>
            </a:endParaRP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2. Niveau: </a:t>
            </a:r>
            <a:br>
              <a:rPr lang="da-DK" sz="1000" kern="1200" cap="all" baseline="0" noProof="0">
                <a:solidFill>
                  <a:schemeClr val="bg1"/>
                </a:solidFill>
                <a:latin typeface="Arial" pitchFamily="34" charset="0"/>
                <a:ea typeface="+mn-ea"/>
                <a:cs typeface="Arial" pitchFamily="34" charset="0"/>
              </a:rPr>
            </a:br>
            <a:r>
              <a:rPr lang="da-DK" sz="1000" kern="1200" cap="none" baseline="0" noProof="0">
                <a:solidFill>
                  <a:schemeClr val="bg1"/>
                </a:solidFill>
                <a:latin typeface="Arial" pitchFamily="34" charset="0"/>
                <a:ea typeface="+mn-ea"/>
                <a:cs typeface="Arial" pitchFamily="34" charset="0"/>
              </a:rPr>
              <a:t>Brødtekst Arial Reg</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 at skifte fra </a:t>
            </a:r>
            <a:br>
              <a:rPr lang="da-DK" sz="1000" kern="1200" noProof="0">
                <a:solidFill>
                  <a:schemeClr val="bg1"/>
                </a:solidFill>
                <a:latin typeface="Arial" pitchFamily="34" charset="0"/>
                <a:ea typeface="+mn-ea"/>
                <a:cs typeface="Arial" pitchFamily="34" charset="0"/>
              </a:rPr>
            </a:br>
            <a:r>
              <a:rPr lang="da-DK" sz="1000" kern="1200" noProof="0">
                <a:solidFill>
                  <a:schemeClr val="bg1"/>
                </a:solidFill>
                <a:latin typeface="Arial" pitchFamily="34" charset="0"/>
                <a:ea typeface="+mn-ea"/>
                <a:cs typeface="Arial" pitchFamily="34" charset="0"/>
              </a:rPr>
              <a:t>Bold til Regular; klik på denne knap	</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i topmenuen	</a:t>
            </a:r>
          </a:p>
          <a:p>
            <a:pPr algn="r">
              <a:lnSpc>
                <a:spcPts val="1300"/>
              </a:lnSpc>
              <a:tabLst>
                <a:tab pos="1520825" algn="l"/>
              </a:tabLst>
            </a:pPr>
            <a:endParaRPr lang="da-DK" sz="1000" kern="1200" noProof="0">
              <a:solidFill>
                <a:schemeClr val="bg1"/>
              </a:solidFill>
              <a:latin typeface="Arial" pitchFamily="34" charset="0"/>
              <a:ea typeface="+mn-ea"/>
              <a:cs typeface="Arial" pitchFamily="34" charset="0"/>
            </a:endParaRP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a:t>
            </a:r>
            <a:r>
              <a:rPr lang="da-DK" sz="1000" kern="1200" baseline="0" noProof="0">
                <a:solidFill>
                  <a:schemeClr val="bg1"/>
                </a:solidFill>
                <a:latin typeface="Arial" pitchFamily="34" charset="0"/>
                <a:ea typeface="+mn-ea"/>
                <a:cs typeface="Arial" pitchFamily="34" charset="0"/>
              </a:rPr>
              <a:t> at skifte tilbage klik på denne knap	</a:t>
            </a:r>
            <a:br>
              <a:rPr lang="da-DK" sz="1000" kern="1200" baseline="0" noProof="0">
                <a:solidFill>
                  <a:schemeClr val="bg1"/>
                </a:solidFill>
                <a:latin typeface="Arial" pitchFamily="34" charset="0"/>
                <a:ea typeface="+mn-ea"/>
                <a:cs typeface="Arial" pitchFamily="34" charset="0"/>
              </a:rPr>
            </a:br>
            <a:r>
              <a:rPr lang="da-DK" sz="1000" kern="1200" baseline="0" noProof="0">
                <a:solidFill>
                  <a:schemeClr val="bg1"/>
                </a:solidFill>
                <a:latin typeface="Arial" pitchFamily="34" charset="0"/>
                <a:ea typeface="+mn-ea"/>
                <a:cs typeface="Arial" pitchFamily="34" charset="0"/>
              </a:rPr>
              <a:t>i topmenuen	</a:t>
            </a:r>
            <a:endParaRPr lang="da-DK" sz="1000" noProof="0">
              <a:solidFill>
                <a:schemeClr val="bg1"/>
              </a:solidFill>
              <a:latin typeface="Arial" pitchFamily="34" charset="0"/>
              <a:cs typeface="Arial" pitchFamily="34" charset="0"/>
            </a:endParaRPr>
          </a:p>
        </p:txBody>
      </p:sp>
      <p:grpSp>
        <p:nvGrpSpPr>
          <p:cNvPr id="10" name="Group 9"/>
          <p:cNvGrpSpPr/>
          <p:nvPr userDrawn="1"/>
        </p:nvGrpSpPr>
        <p:grpSpPr>
          <a:xfrm>
            <a:off x="-831412" y="3060679"/>
            <a:ext cx="725530" cy="288925"/>
            <a:chOff x="-3500460" y="4110050"/>
            <a:chExt cx="725530" cy="288925"/>
          </a:xfrm>
        </p:grpSpPr>
        <p:pic>
          <p:nvPicPr>
            <p:cNvPr id="11" name="Picture 2"/>
            <p:cNvPicPr>
              <a:picLocks noChangeAspect="1" noChangeArrowheads="1"/>
            </p:cNvPicPr>
            <p:nvPr userDrawn="1"/>
          </p:nvPicPr>
          <p:blipFill>
            <a:blip r:embed="rId3" cstate="print"/>
            <a:srcRect/>
            <a:stretch>
              <a:fillRect/>
            </a:stretch>
          </p:blipFill>
          <p:spPr bwMode="auto">
            <a:xfrm>
              <a:off x="-3500460" y="4120098"/>
              <a:ext cx="449155" cy="255220"/>
            </a:xfrm>
            <a:prstGeom prst="rect">
              <a:avLst/>
            </a:prstGeom>
            <a:noFill/>
            <a:ln w="9525">
              <a:noFill/>
              <a:miter lim="800000"/>
              <a:headEnd/>
              <a:tailEnd/>
            </a:ln>
          </p:spPr>
        </p:pic>
        <p:sp>
          <p:nvSpPr>
            <p:cNvPr id="1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5" name="Group 14"/>
          <p:cNvGrpSpPr/>
          <p:nvPr userDrawn="1"/>
        </p:nvGrpSpPr>
        <p:grpSpPr>
          <a:xfrm>
            <a:off x="-828600" y="3713084"/>
            <a:ext cx="504825" cy="508004"/>
            <a:chOff x="-3490412" y="4892695"/>
            <a:chExt cx="504825" cy="508004"/>
          </a:xfrm>
        </p:grpSpPr>
        <p:pic>
          <p:nvPicPr>
            <p:cNvPr id="1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0" name="TextBox 19"/>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TEKST</a:t>
            </a:r>
          </a:p>
        </p:txBody>
      </p:sp>
      <p:cxnSp>
        <p:nvCxnSpPr>
          <p:cNvPr id="24" name="Lige forbindelse 23">
            <a:extLst>
              <a:ext uri="{FF2B5EF4-FFF2-40B4-BE49-F238E27FC236}">
                <a16:creationId xmlns:a16="http://schemas.microsoft.com/office/drawing/2014/main" id="{7A42A2D0-BAB5-458F-AE66-88D96D4FF082}"/>
              </a:ext>
            </a:extLst>
          </p:cNvPr>
          <p:cNvCxnSpPr/>
          <p:nvPr userDrawn="1"/>
        </p:nvCxnSpPr>
        <p:spPr>
          <a:xfrm>
            <a:off x="611560" y="1916832"/>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EA170586-2B04-4335-AC4C-A37732E7BA8D}"/>
              </a:ext>
            </a:extLst>
          </p:cNvPr>
          <p:cNvCxnSpPr/>
          <p:nvPr userDrawn="1"/>
        </p:nvCxnSpPr>
        <p:spPr>
          <a:xfrm>
            <a:off x="611560" y="692696"/>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6E855CA5-6CB0-4B47-A7BF-DF1B810D8626}"/>
              </a:ext>
            </a:extLst>
          </p:cNvPr>
          <p:cNvSpPr>
            <a:spLocks noGrp="1"/>
          </p:cNvSpPr>
          <p:nvPr>
            <p:ph type="title"/>
          </p:nvPr>
        </p:nvSpPr>
        <p:spPr>
          <a:xfrm>
            <a:off x="653832" y="841053"/>
            <a:ext cx="7806600" cy="1003771"/>
          </a:xfrm>
        </p:spPr>
        <p:txBody>
          <a:bodyPr/>
          <a:lstStyle>
            <a:lvl1pPr>
              <a:defRPr>
                <a:solidFill>
                  <a:schemeClr val="bg1"/>
                </a:solidFill>
              </a:defRPr>
            </a:lvl1pPr>
          </a:lstStyle>
          <a:p>
            <a:r>
              <a:rPr lang="da-DK" noProof="0"/>
              <a:t>Klik for at redigere titeltypografien i masteren</a:t>
            </a:r>
            <a:endParaRPr lang="da-DK"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nktopstilling, grafikbaggr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34C0-94CE-4B1A-82A5-784E42425213}" type="datetime1">
              <a:rPr lang="en-US" noProof="0" smtClean="0"/>
              <a:pPr/>
              <a:t>5/25/2023</a:t>
            </a:fld>
            <a:endParaRPr lang="da-DK" noProof="0"/>
          </a:p>
        </p:txBody>
      </p:sp>
      <p:sp>
        <p:nvSpPr>
          <p:cNvPr id="3" name="Footer Placeholder 2"/>
          <p:cNvSpPr>
            <a:spLocks noGrp="1"/>
          </p:cNvSpPr>
          <p:nvPr>
            <p:ph type="ftr" sz="quarter" idx="11"/>
          </p:nvPr>
        </p:nvSpPr>
        <p:spPr/>
        <p:txBody>
          <a:bodyPr/>
          <a:lstStyle/>
          <a:p>
            <a:endParaRPr lang="da-DK" noProof="0"/>
          </a:p>
        </p:txBody>
      </p:sp>
      <p:sp>
        <p:nvSpPr>
          <p:cNvPr id="4" name="Slide Number Placeholder 3"/>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6" name="TextBox 5"/>
          <p:cNvSpPr txBox="1"/>
          <p:nvPr userDrawn="1"/>
        </p:nvSpPr>
        <p:spPr>
          <a:xfrm>
            <a:off x="-1527192" y="0"/>
            <a:ext cx="1435104" cy="1538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BLANK</a:t>
            </a:r>
          </a:p>
        </p:txBody>
      </p:sp>
      <p:pic>
        <p:nvPicPr>
          <p:cNvPr id="7" name="Billede 6" descr="BG.jpg"/>
          <p:cNvPicPr>
            <a:picLocks noChangeAspect="1"/>
          </p:cNvPicPr>
          <p:nvPr userDrawn="1"/>
        </p:nvPicPr>
        <p:blipFill>
          <a:blip r:embed="rId2" cstate="print"/>
          <a:srcRect t="49271" b="16388"/>
          <a:stretch>
            <a:fillRect/>
          </a:stretch>
        </p:blipFill>
        <p:spPr>
          <a:xfrm>
            <a:off x="467544" y="404664"/>
            <a:ext cx="8136904" cy="1656184"/>
          </a:xfrm>
          <a:prstGeom prst="rect">
            <a:avLst/>
          </a:prstGeom>
        </p:spPr>
      </p:pic>
      <p:sp>
        <p:nvSpPr>
          <p:cNvPr id="8" name="Title 1"/>
          <p:cNvSpPr>
            <a:spLocks noGrp="1"/>
          </p:cNvSpPr>
          <p:nvPr>
            <p:ph type="title"/>
          </p:nvPr>
        </p:nvSpPr>
        <p:spPr>
          <a:xfrm>
            <a:off x="653832" y="841053"/>
            <a:ext cx="7806600" cy="1003771"/>
          </a:xfrm>
        </p:spPr>
        <p:txBody>
          <a:bodyPr/>
          <a:lstStyle>
            <a:lvl1pPr>
              <a:defRPr>
                <a:solidFill>
                  <a:schemeClr val="bg1"/>
                </a:solidFill>
              </a:defRPr>
            </a:lvl1pPr>
          </a:lstStyle>
          <a:p>
            <a:r>
              <a:rPr lang="da-DK" noProof="0"/>
              <a:t>Klik for at redigere titeltypografien i masteren</a:t>
            </a:r>
            <a:endParaRPr lang="da-DK" noProof="0" dirty="0"/>
          </a:p>
        </p:txBody>
      </p:sp>
      <p:cxnSp>
        <p:nvCxnSpPr>
          <p:cNvPr id="9" name="Lige forbindelse 8"/>
          <p:cNvCxnSpPr/>
          <p:nvPr userDrawn="1"/>
        </p:nvCxnSpPr>
        <p:spPr>
          <a:xfrm>
            <a:off x="611560" y="1916832"/>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userDrawn="1"/>
        </p:nvCxnSpPr>
        <p:spPr>
          <a:xfrm>
            <a:off x="611560" y="692696"/>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dsholder til indhold 10"/>
          <p:cNvSpPr>
            <a:spLocks noGrp="1"/>
          </p:cNvSpPr>
          <p:nvPr>
            <p:ph sz="quarter" idx="13"/>
          </p:nvPr>
        </p:nvSpPr>
        <p:spPr>
          <a:xfrm>
            <a:off x="468313" y="2209206"/>
            <a:ext cx="8135937" cy="374007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orside">
    <p:spTree>
      <p:nvGrpSpPr>
        <p:cNvPr id="1" name=""/>
        <p:cNvGrpSpPr/>
        <p:nvPr/>
      </p:nvGrpSpPr>
      <p:grpSpPr>
        <a:xfrm>
          <a:off x="0" y="0"/>
          <a:ext cx="0" cy="0"/>
          <a:chOff x="0" y="0"/>
          <a:chExt cx="0" cy="0"/>
        </a:xfrm>
      </p:grpSpPr>
      <p:sp>
        <p:nvSpPr>
          <p:cNvPr id="2" name="Title 1"/>
          <p:cNvSpPr>
            <a:spLocks noGrp="1"/>
          </p:cNvSpPr>
          <p:nvPr>
            <p:ph type="ctrTitle"/>
          </p:nvPr>
        </p:nvSpPr>
        <p:spPr>
          <a:xfrm>
            <a:off x="467545" y="1628800"/>
            <a:ext cx="6750050" cy="1470025"/>
          </a:xfrm>
        </p:spPr>
        <p:txBody>
          <a:bodyPr>
            <a:noAutofit/>
          </a:bodyPr>
          <a:lstStyle>
            <a:lvl1pPr>
              <a:lnSpc>
                <a:spcPts val="3600"/>
              </a:lnSpc>
              <a:defRPr sz="3200" b="1">
                <a:solidFill>
                  <a:schemeClr val="tx1"/>
                </a:solidFill>
              </a:defRPr>
            </a:lvl1pPr>
          </a:lstStyle>
          <a:p>
            <a:r>
              <a:rPr lang="da-DK" noProof="0"/>
              <a:t>Klik for at redigere titeltypografien i masteren</a:t>
            </a:r>
            <a:endParaRPr lang="da-DK" noProof="0" dirty="0"/>
          </a:p>
        </p:txBody>
      </p:sp>
      <p:sp>
        <p:nvSpPr>
          <p:cNvPr id="3" name="Subtitle 2"/>
          <p:cNvSpPr>
            <a:spLocks noGrp="1"/>
          </p:cNvSpPr>
          <p:nvPr>
            <p:ph type="subTitle" idx="1"/>
          </p:nvPr>
        </p:nvSpPr>
        <p:spPr>
          <a:xfrm>
            <a:off x="467544" y="3086334"/>
            <a:ext cx="6359525" cy="1854834"/>
          </a:xfrm>
        </p:spPr>
        <p:txBody>
          <a:bodyPr>
            <a:noAutofit/>
          </a:bodyPr>
          <a:lstStyle>
            <a:lvl1pPr marL="0" indent="0" algn="l">
              <a:lnSpc>
                <a:spcPts val="3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undertiteltypografien i masteren</a:t>
            </a:r>
            <a:endParaRPr lang="da-DK" noProof="0" dirty="0"/>
          </a:p>
        </p:txBody>
      </p:sp>
      <p:sp>
        <p:nvSpPr>
          <p:cNvPr id="4" name="Date Placeholder 3"/>
          <p:cNvSpPr>
            <a:spLocks noGrp="1"/>
          </p:cNvSpPr>
          <p:nvPr>
            <p:ph type="dt" sz="half" idx="10"/>
          </p:nvPr>
        </p:nvSpPr>
        <p:spPr/>
        <p:txBody>
          <a:bodyPr/>
          <a:lstStyle/>
          <a:p>
            <a:fld id="{401B2E5D-93BA-4C2D-85E3-FBABA5ACD4FD}"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527192" y="0"/>
            <a:ext cx="1435104" cy="153888"/>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FORSIDEVARIANT 1</a:t>
            </a:r>
          </a:p>
        </p:txBody>
      </p:sp>
      <p:cxnSp>
        <p:nvCxnSpPr>
          <p:cNvPr id="13" name="Lige forbindelse 12"/>
          <p:cNvCxnSpPr/>
          <p:nvPr userDrawn="1"/>
        </p:nvCxnSpPr>
        <p:spPr>
          <a:xfrm>
            <a:off x="467544" y="4221088"/>
            <a:ext cx="6048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userDrawn="1"/>
        </p:nvCxnSpPr>
        <p:spPr>
          <a:xfrm>
            <a:off x="467544" y="1844824"/>
            <a:ext cx="604867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Brødtekst, Blank">
    <p:spTree>
      <p:nvGrpSpPr>
        <p:cNvPr id="1" name=""/>
        <p:cNvGrpSpPr/>
        <p:nvPr/>
      </p:nvGrpSpPr>
      <p:grpSpPr>
        <a:xfrm>
          <a:off x="0" y="0"/>
          <a:ext cx="0" cy="0"/>
          <a:chOff x="0" y="0"/>
          <a:chExt cx="0" cy="0"/>
        </a:xfrm>
      </p:grpSpPr>
      <p:sp>
        <p:nvSpPr>
          <p:cNvPr id="2" name="Title 1"/>
          <p:cNvSpPr>
            <a:spLocks noGrp="1"/>
          </p:cNvSpPr>
          <p:nvPr>
            <p:ph type="title"/>
          </p:nvPr>
        </p:nvSpPr>
        <p:spPr>
          <a:xfrm>
            <a:off x="508390" y="708069"/>
            <a:ext cx="7952042" cy="920731"/>
          </a:xfrm>
        </p:spPr>
        <p:txBody>
          <a:bodyPr/>
          <a:lstStyle>
            <a:lvl1pPr>
              <a:defRPr>
                <a:solidFill>
                  <a:schemeClr val="tx1"/>
                </a:solidFill>
              </a:defRPr>
            </a:lvl1pPr>
          </a:lstStyle>
          <a:p>
            <a:r>
              <a:rPr lang="da-DK" noProof="0"/>
              <a:t>Klik for at redigere titeltypografien i masteren</a:t>
            </a:r>
            <a:endParaRPr lang="da-DK" noProof="0" dirty="0"/>
          </a:p>
        </p:txBody>
      </p:sp>
      <p:sp>
        <p:nvSpPr>
          <p:cNvPr id="3" name="Content Placeholder 2"/>
          <p:cNvSpPr>
            <a:spLocks noGrp="1"/>
          </p:cNvSpPr>
          <p:nvPr>
            <p:ph idx="1"/>
          </p:nvPr>
        </p:nvSpPr>
        <p:spPr>
          <a:xfrm>
            <a:off x="485773" y="1906588"/>
            <a:ext cx="8046657" cy="3895757"/>
          </a:xfrm>
        </p:spPr>
        <p:txBody>
          <a:bodyPr/>
          <a:lstStyle>
            <a:lvl1pPr>
              <a:spcBef>
                <a:spcPts val="0"/>
              </a:spcBef>
              <a:buFontTx/>
              <a:buNone/>
              <a:defRPr b="1"/>
            </a:lvl1pPr>
            <a:lvl2pPr marL="0" indent="0">
              <a:spcBef>
                <a:spcPts val="0"/>
              </a:spcBef>
              <a:spcAft>
                <a:spcPts val="2200"/>
              </a:spcAft>
              <a:buFontTx/>
              <a:buNone/>
              <a:defRPr/>
            </a:lvl2pPr>
            <a:lvl3pPr marL="0" indent="0">
              <a:spcBef>
                <a:spcPts val="0"/>
              </a:spcBef>
              <a:buFontTx/>
              <a:buNone/>
              <a:defRPr/>
            </a:lvl3pPr>
            <a:lvl4pPr marL="0" indent="0">
              <a:spcBef>
                <a:spcPts val="0"/>
              </a:spcBef>
              <a:buFontTx/>
              <a:buNone/>
              <a:defRPr/>
            </a:lvl4pPr>
            <a:lvl5pPr>
              <a:spcBef>
                <a:spcPts val="0"/>
              </a:spcBef>
              <a:defRPr b="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p>
            <a:fld id="{3831897E-E14C-4AEB-B3D7-C6AC00F7DF54}"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692696" y="1917724"/>
            <a:ext cx="1600608" cy="21287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1. Niveau</a:t>
            </a:r>
            <a:r>
              <a:rPr lang="da-DK" sz="1000" noProof="0">
                <a:solidFill>
                  <a:schemeClr val="bg1"/>
                </a:solidFill>
                <a:latin typeface="Arial" pitchFamily="34" charset="0"/>
                <a:cs typeface="Arial" pitchFamily="34" charset="0"/>
              </a:rPr>
              <a:t>: </a:t>
            </a:r>
            <a:br>
              <a:rPr lang="da-DK" sz="1000" noProof="0">
                <a:solidFill>
                  <a:schemeClr val="bg1"/>
                </a:solidFill>
                <a:latin typeface="Arial" pitchFamily="34" charset="0"/>
                <a:cs typeface="Arial" pitchFamily="34" charset="0"/>
              </a:rPr>
            </a:br>
            <a:r>
              <a:rPr lang="da-DK" sz="1000" noProof="0">
                <a:solidFill>
                  <a:schemeClr val="bg1"/>
                </a:solidFill>
                <a:latin typeface="Arial" pitchFamily="34" charset="0"/>
                <a:cs typeface="Arial" pitchFamily="34" charset="0"/>
              </a:rPr>
              <a:t>Overskrift</a:t>
            </a:r>
            <a:r>
              <a:rPr lang="da-DK" sz="1000" baseline="0" noProof="0">
                <a:solidFill>
                  <a:schemeClr val="bg1"/>
                </a:solidFill>
                <a:latin typeface="Arial" pitchFamily="34" charset="0"/>
                <a:cs typeface="Arial" pitchFamily="34" charset="0"/>
              </a:rPr>
              <a:t> Arial Bold</a:t>
            </a:r>
            <a:endParaRPr lang="da-DK" sz="1000" noProof="0">
              <a:solidFill>
                <a:schemeClr val="bg1"/>
              </a:solidFill>
              <a:latin typeface="Arial" pitchFamily="34" charset="0"/>
              <a:cs typeface="Arial" pitchFamily="34" charset="0"/>
            </a:endParaRP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2. Niveau: </a:t>
            </a:r>
            <a:br>
              <a:rPr lang="da-DK" sz="1000" kern="1200" cap="all" baseline="0" noProof="0">
                <a:solidFill>
                  <a:schemeClr val="bg1"/>
                </a:solidFill>
                <a:latin typeface="Arial" pitchFamily="34" charset="0"/>
                <a:ea typeface="+mn-ea"/>
                <a:cs typeface="Arial" pitchFamily="34" charset="0"/>
              </a:rPr>
            </a:br>
            <a:r>
              <a:rPr lang="da-DK" sz="1000" kern="1200" cap="none" baseline="0" noProof="0">
                <a:solidFill>
                  <a:schemeClr val="bg1"/>
                </a:solidFill>
                <a:latin typeface="Arial" pitchFamily="34" charset="0"/>
                <a:ea typeface="+mn-ea"/>
                <a:cs typeface="Arial" pitchFamily="34" charset="0"/>
              </a:rPr>
              <a:t>Brødtekst Arial Reg</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 at skifte fra </a:t>
            </a:r>
            <a:br>
              <a:rPr lang="da-DK" sz="1000" kern="1200" noProof="0">
                <a:solidFill>
                  <a:schemeClr val="bg1"/>
                </a:solidFill>
                <a:latin typeface="Arial" pitchFamily="34" charset="0"/>
                <a:ea typeface="+mn-ea"/>
                <a:cs typeface="Arial" pitchFamily="34" charset="0"/>
              </a:rPr>
            </a:br>
            <a:r>
              <a:rPr lang="da-DK" sz="1000" kern="1200" noProof="0">
                <a:solidFill>
                  <a:schemeClr val="bg1"/>
                </a:solidFill>
                <a:latin typeface="Arial" pitchFamily="34" charset="0"/>
                <a:ea typeface="+mn-ea"/>
                <a:cs typeface="Arial" pitchFamily="34" charset="0"/>
              </a:rPr>
              <a:t>Bold til Regular; klik på denne knap	</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i topmenuen	</a:t>
            </a:r>
          </a:p>
          <a:p>
            <a:pPr algn="r">
              <a:lnSpc>
                <a:spcPts val="1300"/>
              </a:lnSpc>
              <a:tabLst>
                <a:tab pos="1520825" algn="l"/>
              </a:tabLst>
            </a:pPr>
            <a:endParaRPr lang="da-DK" sz="1000" kern="1200" noProof="0">
              <a:solidFill>
                <a:schemeClr val="bg1"/>
              </a:solidFill>
              <a:latin typeface="Arial" pitchFamily="34" charset="0"/>
              <a:ea typeface="+mn-ea"/>
              <a:cs typeface="Arial" pitchFamily="34" charset="0"/>
            </a:endParaRP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a:t>
            </a:r>
            <a:r>
              <a:rPr lang="da-DK" sz="1000" kern="1200" baseline="0" noProof="0">
                <a:solidFill>
                  <a:schemeClr val="bg1"/>
                </a:solidFill>
                <a:latin typeface="Arial" pitchFamily="34" charset="0"/>
                <a:ea typeface="+mn-ea"/>
                <a:cs typeface="Arial" pitchFamily="34" charset="0"/>
              </a:rPr>
              <a:t> at skifte tilbage klik på denne knap	</a:t>
            </a:r>
            <a:br>
              <a:rPr lang="da-DK" sz="1000" kern="1200" baseline="0" noProof="0">
                <a:solidFill>
                  <a:schemeClr val="bg1"/>
                </a:solidFill>
                <a:latin typeface="Arial" pitchFamily="34" charset="0"/>
                <a:ea typeface="+mn-ea"/>
                <a:cs typeface="Arial" pitchFamily="34" charset="0"/>
              </a:rPr>
            </a:br>
            <a:r>
              <a:rPr lang="da-DK" sz="1000" kern="1200" baseline="0" noProof="0">
                <a:solidFill>
                  <a:schemeClr val="bg1"/>
                </a:solidFill>
                <a:latin typeface="Arial" pitchFamily="34" charset="0"/>
                <a:ea typeface="+mn-ea"/>
                <a:cs typeface="Arial" pitchFamily="34" charset="0"/>
              </a:rPr>
              <a:t>i topmenuen	</a:t>
            </a:r>
            <a:endParaRPr lang="da-DK" sz="1000" noProof="0">
              <a:solidFill>
                <a:schemeClr val="bg1"/>
              </a:solidFill>
              <a:latin typeface="Arial" pitchFamily="34" charset="0"/>
              <a:cs typeface="Arial" pitchFamily="34" charset="0"/>
            </a:endParaRPr>
          </a:p>
        </p:txBody>
      </p:sp>
      <p:grpSp>
        <p:nvGrpSpPr>
          <p:cNvPr id="10" name="Group 9"/>
          <p:cNvGrpSpPr/>
          <p:nvPr userDrawn="1"/>
        </p:nvGrpSpPr>
        <p:grpSpPr>
          <a:xfrm>
            <a:off x="-831412" y="3060679"/>
            <a:ext cx="725530" cy="288925"/>
            <a:chOff x="-3500460" y="4110050"/>
            <a:chExt cx="725530" cy="288925"/>
          </a:xfrm>
        </p:grpSpPr>
        <p:pic>
          <p:nvPicPr>
            <p:cNvPr id="11" name="Picture 2"/>
            <p:cNvPicPr>
              <a:picLocks noChangeAspect="1" noChangeArrowheads="1"/>
            </p:cNvPicPr>
            <p:nvPr userDrawn="1"/>
          </p:nvPicPr>
          <p:blipFill>
            <a:blip r:embed="rId2" cstate="print"/>
            <a:srcRect/>
            <a:stretch>
              <a:fillRect/>
            </a:stretch>
          </p:blipFill>
          <p:spPr bwMode="auto">
            <a:xfrm>
              <a:off x="-3500460" y="4120098"/>
              <a:ext cx="449155" cy="255220"/>
            </a:xfrm>
            <a:prstGeom prst="rect">
              <a:avLst/>
            </a:prstGeom>
            <a:noFill/>
            <a:ln w="9525">
              <a:noFill/>
              <a:miter lim="800000"/>
              <a:headEnd/>
              <a:tailEnd/>
            </a:ln>
          </p:spPr>
        </p:pic>
        <p:sp>
          <p:nvSpPr>
            <p:cNvPr id="1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5" name="Group 14"/>
          <p:cNvGrpSpPr/>
          <p:nvPr userDrawn="1"/>
        </p:nvGrpSpPr>
        <p:grpSpPr>
          <a:xfrm>
            <a:off x="-828600" y="3713084"/>
            <a:ext cx="504825" cy="508004"/>
            <a:chOff x="-3490412" y="4892695"/>
            <a:chExt cx="504825" cy="508004"/>
          </a:xfrm>
        </p:grpSpPr>
        <p:pic>
          <p:nvPicPr>
            <p:cNvPr id="16" name="Picture 51"/>
            <p:cNvPicPr>
              <a:picLocks noChangeAspect="1" noChangeArrowheads="1"/>
            </p:cNvPicPr>
            <p:nvPr userDrawn="1"/>
          </p:nvPicPr>
          <p:blipFill>
            <a:blip r:embed="rId3"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0" name="TextBox 19"/>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TEKST</a:t>
            </a:r>
          </a:p>
        </p:txBody>
      </p:sp>
      <p:cxnSp>
        <p:nvCxnSpPr>
          <p:cNvPr id="21" name="Lige forbindelse 20"/>
          <p:cNvCxnSpPr/>
          <p:nvPr userDrawn="1"/>
        </p:nvCxnSpPr>
        <p:spPr>
          <a:xfrm>
            <a:off x="467544" y="1772816"/>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p:nvPr userDrawn="1"/>
        </p:nvCxnSpPr>
        <p:spPr>
          <a:xfrm>
            <a:off x="467544" y="548680"/>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45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ndholdsside med punktopstilling">
    <p:spTree>
      <p:nvGrpSpPr>
        <p:cNvPr id="1" name=""/>
        <p:cNvGrpSpPr/>
        <p:nvPr/>
      </p:nvGrpSpPr>
      <p:grpSpPr>
        <a:xfrm>
          <a:off x="0" y="0"/>
          <a:ext cx="0" cy="0"/>
          <a:chOff x="0" y="0"/>
          <a:chExt cx="0" cy="0"/>
        </a:xfrm>
      </p:grpSpPr>
      <p:sp>
        <p:nvSpPr>
          <p:cNvPr id="2" name="Title 1"/>
          <p:cNvSpPr>
            <a:spLocks noGrp="1"/>
          </p:cNvSpPr>
          <p:nvPr>
            <p:ph type="title"/>
          </p:nvPr>
        </p:nvSpPr>
        <p:spPr>
          <a:xfrm>
            <a:off x="485775" y="682450"/>
            <a:ext cx="7974657" cy="956591"/>
          </a:xfrm>
        </p:spPr>
        <p:txBody>
          <a:bodyPr/>
          <a:lstStyle/>
          <a:p>
            <a:r>
              <a:rPr lang="da-DK" noProof="0"/>
              <a:t>Klik for at redigere titeltypografien i masteren</a:t>
            </a:r>
          </a:p>
        </p:txBody>
      </p:sp>
      <p:sp>
        <p:nvSpPr>
          <p:cNvPr id="3" name="Content Placeholder 2"/>
          <p:cNvSpPr>
            <a:spLocks noGrp="1"/>
          </p:cNvSpPr>
          <p:nvPr>
            <p:ph idx="1" hasCustomPrompt="1"/>
          </p:nvPr>
        </p:nvSpPr>
        <p:spPr>
          <a:xfrm>
            <a:off x="485774" y="1906587"/>
            <a:ext cx="8118673" cy="3895757"/>
          </a:xfrm>
        </p:spPr>
        <p:txBody>
          <a:bodyPr/>
          <a:lstStyle>
            <a:lvl3pPr>
              <a:buFontTx/>
              <a:buBlip>
                <a:blip r:embed="rId2"/>
              </a:buBlip>
              <a:defRPr/>
            </a:lvl3pPr>
            <a:lvl4pPr>
              <a:buFontTx/>
              <a:buBlip>
                <a:blip r:embed="rId3"/>
              </a:buBlip>
              <a:defRPr/>
            </a:lvl4p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p:txBody>
      </p:sp>
      <p:sp>
        <p:nvSpPr>
          <p:cNvPr id="4" name="Date Placeholder 3"/>
          <p:cNvSpPr>
            <a:spLocks noGrp="1"/>
          </p:cNvSpPr>
          <p:nvPr>
            <p:ph type="dt" sz="half" idx="10"/>
          </p:nvPr>
        </p:nvSpPr>
        <p:spPr/>
        <p:txBody>
          <a:bodyPr/>
          <a:lstStyle/>
          <a:p>
            <a:fld id="{E8D5CBED-86B1-4E03-B634-6FCE25528FE8}"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11" name="TextBox 10"/>
          <p:cNvSpPr txBox="1"/>
          <p:nvPr userDrawn="1"/>
        </p:nvSpPr>
        <p:spPr>
          <a:xfrm>
            <a:off x="-1527192" y="1917724"/>
            <a:ext cx="1435104" cy="2295500"/>
          </a:xfrm>
          <a:prstGeom prst="rect">
            <a:avLst/>
          </a:prstGeom>
          <a:noFill/>
        </p:spPr>
        <p:txBody>
          <a:bodyPr wrap="square" lIns="0" tIns="0" rIns="0" bIns="0" rtlCol="0">
            <a:spAutoFit/>
          </a:bodyPr>
          <a:lstStyle/>
          <a:p>
            <a:pPr algn="r"/>
            <a:r>
              <a:rPr lang="da-DK" sz="1000" noProof="0">
                <a:solidFill>
                  <a:schemeClr val="bg1"/>
                </a:solidFill>
                <a:latin typeface="Arial" pitchFamily="34" charset="0"/>
                <a:cs typeface="Arial" pitchFamily="34" charset="0"/>
              </a:rPr>
              <a:t>Tekst med Punktopstilling</a:t>
            </a: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Punktopstilling</a:t>
            </a:r>
          </a:p>
          <a:p>
            <a:pPr algn="r">
              <a:lnSpc>
                <a:spcPts val="1300"/>
              </a:lnSpc>
            </a:pPr>
            <a:r>
              <a:rPr lang="da-DK" sz="1000" kern="1200" noProof="0">
                <a:solidFill>
                  <a:schemeClr val="bg1"/>
                </a:solidFill>
                <a:latin typeface="Arial" pitchFamily="34" charset="0"/>
                <a:ea typeface="+mn-ea"/>
                <a:cs typeface="Arial" pitchFamily="34" charset="0"/>
              </a:rPr>
              <a:t>For at skifte til Underoverskrift i Fed</a:t>
            </a:r>
            <a:r>
              <a:rPr lang="da-DK" sz="1000" kern="1200" baseline="0" noProof="0">
                <a:solidFill>
                  <a:schemeClr val="bg1"/>
                </a:solidFill>
                <a:latin typeface="Arial" pitchFamily="34" charset="0"/>
                <a:ea typeface="+mn-ea"/>
                <a:cs typeface="Arial" pitchFamily="34" charset="0"/>
              </a:rPr>
              <a:t> tekst tryk fire gange på denne knap i topmenuen</a:t>
            </a:r>
            <a:endParaRPr lang="da-DK" sz="1000" kern="1200" noProof="0">
              <a:solidFill>
                <a:schemeClr val="bg1"/>
              </a:solidFill>
              <a:latin typeface="Arial" pitchFamily="34" charset="0"/>
              <a:ea typeface="+mn-ea"/>
              <a:cs typeface="Arial" pitchFamily="34" charset="0"/>
            </a:endParaRPr>
          </a:p>
          <a:p>
            <a:pPr algn="r">
              <a:lnSpc>
                <a:spcPts val="1300"/>
              </a:lnSpc>
            </a:pPr>
            <a:endParaRPr lang="da-DK" sz="1000" kern="1200" noProof="0">
              <a:solidFill>
                <a:schemeClr val="bg1"/>
              </a:solidFill>
              <a:latin typeface="Arial" pitchFamily="34" charset="0"/>
              <a:ea typeface="+mn-ea"/>
              <a:cs typeface="Arial" pitchFamily="34" charset="0"/>
            </a:endParaRPr>
          </a:p>
          <a:p>
            <a:pPr algn="r">
              <a:lnSpc>
                <a:spcPts val="1300"/>
              </a:lnSpc>
            </a:pPr>
            <a:endParaRPr lang="da-DK" sz="1000" kern="1200" noProof="0">
              <a:solidFill>
                <a:schemeClr val="bg1"/>
              </a:solidFill>
              <a:latin typeface="Arial" pitchFamily="34" charset="0"/>
              <a:ea typeface="+mn-ea"/>
              <a:cs typeface="Arial" pitchFamily="34" charset="0"/>
            </a:endParaRPr>
          </a:p>
          <a:p>
            <a:pPr algn="r">
              <a:lnSpc>
                <a:spcPts val="1300"/>
              </a:lnSpc>
            </a:pPr>
            <a:r>
              <a:rPr lang="da-DK" sz="1000" kern="1200" noProof="0">
                <a:solidFill>
                  <a:schemeClr val="bg1"/>
                </a:solidFill>
                <a:latin typeface="Arial" pitchFamily="34" charset="0"/>
                <a:ea typeface="+mn-ea"/>
                <a:cs typeface="Arial" pitchFamily="34" charset="0"/>
              </a:rPr>
              <a:t>For at komme tilbage til de forskellige bulletdesign tryk på denne knap i</a:t>
            </a:r>
            <a:r>
              <a:rPr lang="da-DK" sz="1000" kern="1200" baseline="0" noProof="0">
                <a:solidFill>
                  <a:schemeClr val="bg1"/>
                </a:solidFill>
                <a:latin typeface="Arial" pitchFamily="34" charset="0"/>
                <a:ea typeface="+mn-ea"/>
                <a:cs typeface="Arial" pitchFamily="34" charset="0"/>
              </a:rPr>
              <a:t> top</a:t>
            </a:r>
            <a:r>
              <a:rPr lang="da-DK" sz="1000" kern="1200" noProof="0">
                <a:solidFill>
                  <a:schemeClr val="bg1"/>
                </a:solidFill>
                <a:latin typeface="Arial" pitchFamily="34" charset="0"/>
                <a:ea typeface="+mn-ea"/>
                <a:cs typeface="Arial" pitchFamily="34" charset="0"/>
              </a:rPr>
              <a:t>menuen</a:t>
            </a:r>
            <a:endParaRPr lang="da-DK" sz="1000" noProof="0">
              <a:solidFill>
                <a:schemeClr val="bg1"/>
              </a:solidFill>
              <a:latin typeface="Arial" pitchFamily="34" charset="0"/>
              <a:cs typeface="Arial" pitchFamily="34" charset="0"/>
            </a:endParaRPr>
          </a:p>
        </p:txBody>
      </p:sp>
      <p:grpSp>
        <p:nvGrpSpPr>
          <p:cNvPr id="12" name="Group 11"/>
          <p:cNvGrpSpPr/>
          <p:nvPr userDrawn="1"/>
        </p:nvGrpSpPr>
        <p:grpSpPr>
          <a:xfrm>
            <a:off x="-831412" y="3212976"/>
            <a:ext cx="725530" cy="288925"/>
            <a:chOff x="-3500460" y="4110050"/>
            <a:chExt cx="725530" cy="288925"/>
          </a:xfrm>
        </p:grpSpPr>
        <p:pic>
          <p:nvPicPr>
            <p:cNvPr id="13" name="Picture 2"/>
            <p:cNvPicPr>
              <a:picLocks noChangeAspect="1" noChangeArrowheads="1"/>
            </p:cNvPicPr>
            <p:nvPr userDrawn="1"/>
          </p:nvPicPr>
          <p:blipFill>
            <a:blip r:embed="rId4" cstate="print"/>
            <a:srcRect/>
            <a:stretch>
              <a:fillRect/>
            </a:stretch>
          </p:blipFill>
          <p:spPr bwMode="auto">
            <a:xfrm>
              <a:off x="-3500460" y="4120098"/>
              <a:ext cx="449155" cy="255220"/>
            </a:xfrm>
            <a:prstGeom prst="rect">
              <a:avLst/>
            </a:prstGeom>
            <a:noFill/>
            <a:ln w="9525">
              <a:noFill/>
              <a:miter lim="800000"/>
              <a:headEnd/>
              <a:tailEnd/>
            </a:ln>
          </p:spPr>
        </p:pic>
        <p:sp>
          <p:nvSpPr>
            <p:cNvPr id="14"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5"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6"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7" name="Group 16"/>
          <p:cNvGrpSpPr/>
          <p:nvPr userDrawn="1"/>
        </p:nvGrpSpPr>
        <p:grpSpPr>
          <a:xfrm>
            <a:off x="-605815" y="4221088"/>
            <a:ext cx="504825" cy="508004"/>
            <a:chOff x="-3490412" y="4892695"/>
            <a:chExt cx="504825" cy="508004"/>
          </a:xfrm>
        </p:grpSpPr>
        <p:pic>
          <p:nvPicPr>
            <p:cNvPr id="18" name="Picture 51"/>
            <p:cNvPicPr>
              <a:picLocks noChangeAspect="1" noChangeArrowheads="1"/>
            </p:cNvPicPr>
            <p:nvPr userDrawn="1"/>
          </p:nvPicPr>
          <p:blipFill>
            <a:blip r:embed="rId5"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9"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20"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21"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2" name="TextBox 21"/>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punktopstilling</a:t>
            </a:r>
          </a:p>
        </p:txBody>
      </p:sp>
      <p:cxnSp>
        <p:nvCxnSpPr>
          <p:cNvPr id="23" name="Lige forbindelse 22"/>
          <p:cNvCxnSpPr/>
          <p:nvPr userDrawn="1"/>
        </p:nvCxnSpPr>
        <p:spPr>
          <a:xfrm>
            <a:off x="467544" y="1772816"/>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userDrawn="1"/>
        </p:nvCxnSpPr>
        <p:spPr>
          <a:xfrm>
            <a:off x="467544" y="548680"/>
            <a:ext cx="81369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hvid baggr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B34C0-94CE-4B1A-82A5-784E42425213}" type="datetime1">
              <a:rPr lang="en-US" noProof="0" smtClean="0"/>
              <a:pPr/>
              <a:t>5/25/2023</a:t>
            </a:fld>
            <a:endParaRPr lang="da-DK" noProof="0"/>
          </a:p>
        </p:txBody>
      </p:sp>
      <p:sp>
        <p:nvSpPr>
          <p:cNvPr id="3" name="Footer Placeholder 2"/>
          <p:cNvSpPr>
            <a:spLocks noGrp="1"/>
          </p:cNvSpPr>
          <p:nvPr>
            <p:ph type="ftr" sz="quarter" idx="11"/>
          </p:nvPr>
        </p:nvSpPr>
        <p:spPr/>
        <p:txBody>
          <a:bodyPr/>
          <a:lstStyle/>
          <a:p>
            <a:endParaRPr lang="da-DK" noProof="0"/>
          </a:p>
        </p:txBody>
      </p:sp>
      <p:sp>
        <p:nvSpPr>
          <p:cNvPr id="4" name="Slide Number Placeholder 3"/>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5" name="TextBox 4"/>
          <p:cNvSpPr txBox="1"/>
          <p:nvPr userDrawn="1"/>
        </p:nvSpPr>
        <p:spPr>
          <a:xfrm>
            <a:off x="-1527192" y="0"/>
            <a:ext cx="1435104" cy="1538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BLANK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orside">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D2DBF843-A08F-42CC-A839-FC2710223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098" y="476672"/>
            <a:ext cx="8134350" cy="4819650"/>
          </a:xfrm>
          <a:prstGeom prst="rect">
            <a:avLst/>
          </a:prstGeom>
        </p:spPr>
      </p:pic>
      <p:sp>
        <p:nvSpPr>
          <p:cNvPr id="4" name="Date Placeholder 3"/>
          <p:cNvSpPr>
            <a:spLocks noGrp="1"/>
          </p:cNvSpPr>
          <p:nvPr>
            <p:ph type="dt" sz="half" idx="10"/>
          </p:nvPr>
        </p:nvSpPr>
        <p:spPr/>
        <p:txBody>
          <a:bodyPr/>
          <a:lstStyle/>
          <a:p>
            <a:fld id="{401B2E5D-93BA-4C2D-85E3-FBABA5ACD4FD}"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527192" y="0"/>
            <a:ext cx="1435104" cy="153888"/>
          </a:xfrm>
          <a:prstGeom prst="rect">
            <a:avLst/>
          </a:prstGeom>
          <a:noFill/>
        </p:spPr>
        <p:txBody>
          <a:bodyPr wrap="square" lIns="0" tIns="0" rIns="0" bIns="0" rtlCol="0">
            <a:spAutoFit/>
          </a:bodyPr>
          <a:lstStyle/>
          <a:p>
            <a:pPr algn="r"/>
            <a:r>
              <a:rPr lang="da-DK" sz="1000" noProof="0" dirty="0">
                <a:solidFill>
                  <a:schemeClr val="bg1"/>
                </a:solidFill>
                <a:latin typeface="Arial" pitchFamily="34" charset="0"/>
                <a:cs typeface="Arial" pitchFamily="34" charset="0"/>
              </a:rPr>
              <a:t>FORSIDEVARIANT 2</a:t>
            </a:r>
          </a:p>
        </p:txBody>
      </p:sp>
      <p:sp>
        <p:nvSpPr>
          <p:cNvPr id="8" name="Title 1"/>
          <p:cNvSpPr>
            <a:spLocks noGrp="1"/>
          </p:cNvSpPr>
          <p:nvPr>
            <p:ph type="ctrTitle"/>
          </p:nvPr>
        </p:nvSpPr>
        <p:spPr>
          <a:xfrm>
            <a:off x="1475656" y="1412776"/>
            <a:ext cx="6192688" cy="1470025"/>
          </a:xfrm>
        </p:spPr>
        <p:txBody>
          <a:bodyPr>
            <a:noAutofit/>
          </a:bodyPr>
          <a:lstStyle>
            <a:lvl1pPr algn="ctr">
              <a:lnSpc>
                <a:spcPts val="3600"/>
              </a:lnSpc>
              <a:defRPr sz="3200" b="1">
                <a:solidFill>
                  <a:schemeClr val="bg1"/>
                </a:solidFill>
              </a:defRPr>
            </a:lvl1pPr>
          </a:lstStyle>
          <a:p>
            <a:r>
              <a:rPr lang="da-DK" noProof="0" dirty="0"/>
              <a:t>Klik for at redigere titeltypografi i masteren</a:t>
            </a:r>
          </a:p>
        </p:txBody>
      </p:sp>
      <p:sp>
        <p:nvSpPr>
          <p:cNvPr id="10" name="Subtitle 2"/>
          <p:cNvSpPr>
            <a:spLocks noGrp="1"/>
          </p:cNvSpPr>
          <p:nvPr>
            <p:ph type="subTitle" idx="1"/>
          </p:nvPr>
        </p:nvSpPr>
        <p:spPr>
          <a:xfrm>
            <a:off x="1475656" y="2870310"/>
            <a:ext cx="6192688" cy="1854834"/>
          </a:xfrm>
        </p:spPr>
        <p:txBody>
          <a:bodyPr>
            <a:noAutofit/>
          </a:bodyPr>
          <a:lstStyle>
            <a:lvl1pPr marL="0" indent="0" algn="ctr">
              <a:lnSpc>
                <a:spcPts val="3000"/>
              </a:lnSpc>
              <a:buNone/>
              <a:defRPr sz="2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dirty="0"/>
              <a:t>Klik for at redigere undertiteltypografien i masteren</a:t>
            </a:r>
          </a:p>
        </p:txBody>
      </p:sp>
      <p:cxnSp>
        <p:nvCxnSpPr>
          <p:cNvPr id="11" name="Lige forbindelse 10"/>
          <p:cNvCxnSpPr/>
          <p:nvPr userDrawn="1"/>
        </p:nvCxnSpPr>
        <p:spPr>
          <a:xfrm>
            <a:off x="1547664" y="4005064"/>
            <a:ext cx="60486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a:off x="1547664" y="1628800"/>
            <a:ext cx="60486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2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rødtekst, grafikbaggrund">
    <p:spTree>
      <p:nvGrpSpPr>
        <p:cNvPr id="1" name=""/>
        <p:cNvGrpSpPr/>
        <p:nvPr/>
      </p:nvGrpSpPr>
      <p:grpSpPr>
        <a:xfrm>
          <a:off x="0" y="0"/>
          <a:ext cx="0" cy="0"/>
          <a:chOff x="0" y="0"/>
          <a:chExt cx="0" cy="0"/>
        </a:xfrm>
      </p:grpSpPr>
      <p:pic>
        <p:nvPicPr>
          <p:cNvPr id="22" name="Billede 21">
            <a:extLst>
              <a:ext uri="{FF2B5EF4-FFF2-40B4-BE49-F238E27FC236}">
                <a16:creationId xmlns:a16="http://schemas.microsoft.com/office/drawing/2014/main" id="{94414BD0-ABFF-4A50-A9FF-742D30D611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76672"/>
            <a:ext cx="8134350" cy="1657350"/>
          </a:xfrm>
          <a:prstGeom prst="rect">
            <a:avLst/>
          </a:prstGeom>
        </p:spPr>
      </p:pic>
      <p:sp>
        <p:nvSpPr>
          <p:cNvPr id="3" name="Content Placeholder 2"/>
          <p:cNvSpPr>
            <a:spLocks noGrp="1"/>
          </p:cNvSpPr>
          <p:nvPr>
            <p:ph idx="1"/>
          </p:nvPr>
        </p:nvSpPr>
        <p:spPr>
          <a:xfrm>
            <a:off x="485774" y="2197539"/>
            <a:ext cx="8118674" cy="3895757"/>
          </a:xfrm>
        </p:spPr>
        <p:txBody>
          <a:bodyPr/>
          <a:lstStyle>
            <a:lvl1pPr>
              <a:spcBef>
                <a:spcPts val="0"/>
              </a:spcBef>
              <a:buFontTx/>
              <a:buNone/>
              <a:defRPr b="0"/>
            </a:lvl1pPr>
            <a:lvl2pPr marL="0" indent="0">
              <a:spcBef>
                <a:spcPts val="0"/>
              </a:spcBef>
              <a:spcAft>
                <a:spcPts val="2200"/>
              </a:spcAft>
              <a:buFontTx/>
              <a:buNone/>
              <a:defRPr/>
            </a:lvl2pPr>
            <a:lvl3pPr marL="0" indent="0">
              <a:spcBef>
                <a:spcPts val="0"/>
              </a:spcBef>
              <a:buFontTx/>
              <a:buNone/>
              <a:defRPr/>
            </a:lvl3pPr>
            <a:lvl4pPr marL="0" indent="0">
              <a:spcBef>
                <a:spcPts val="0"/>
              </a:spcBef>
              <a:buFontTx/>
              <a:buNone/>
              <a:defRPr/>
            </a:lvl4pPr>
            <a:lvl5pPr>
              <a:spcBef>
                <a:spcPts val="0"/>
              </a:spcBef>
              <a:defRPr b="0"/>
            </a:lvl5p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p:cNvSpPr>
            <a:spLocks noGrp="1"/>
          </p:cNvSpPr>
          <p:nvPr>
            <p:ph type="dt" sz="half" idx="10"/>
          </p:nvPr>
        </p:nvSpPr>
        <p:spPr/>
        <p:txBody>
          <a:bodyPr/>
          <a:lstStyle/>
          <a:p>
            <a:fld id="{3831897E-E14C-4AEB-B3D7-C6AC00F7DF54}" type="datetime1">
              <a:rPr lang="en-US" noProof="0" smtClean="0"/>
              <a:pPr/>
              <a:t>5/25/2023</a:t>
            </a:fld>
            <a:endParaRPr lang="da-DK" noProof="0"/>
          </a:p>
        </p:txBody>
      </p:sp>
      <p:sp>
        <p:nvSpPr>
          <p:cNvPr id="5" name="Footer Placeholder 4"/>
          <p:cNvSpPr>
            <a:spLocks noGrp="1"/>
          </p:cNvSpPr>
          <p:nvPr>
            <p:ph type="ftr" sz="quarter" idx="11"/>
          </p:nvPr>
        </p:nvSpPr>
        <p:spPr/>
        <p:txBody>
          <a:bodyPr/>
          <a:lstStyle/>
          <a:p>
            <a:endParaRPr lang="da-DK" noProof="0"/>
          </a:p>
        </p:txBody>
      </p:sp>
      <p:sp>
        <p:nvSpPr>
          <p:cNvPr id="6" name="Slide Number Placeholder 5"/>
          <p:cNvSpPr>
            <a:spLocks noGrp="1"/>
          </p:cNvSpPr>
          <p:nvPr>
            <p:ph type="sldNum" sz="quarter" idx="12"/>
          </p:nvPr>
        </p:nvSpPr>
        <p:spPr/>
        <p:txBody>
          <a:bodyPr/>
          <a:lstStyle/>
          <a:p>
            <a:fld id="{02E2E7C8-642D-4E17-8ECB-4B29C77DDE36}" type="slidenum">
              <a:rPr lang="da-DK" noProof="0" smtClean="0"/>
              <a:pPr/>
              <a:t>‹nr.›</a:t>
            </a:fld>
            <a:endParaRPr lang="da-DK" noProof="0"/>
          </a:p>
        </p:txBody>
      </p:sp>
      <p:sp>
        <p:nvSpPr>
          <p:cNvPr id="9" name="TextBox 8"/>
          <p:cNvSpPr txBox="1"/>
          <p:nvPr userDrawn="1"/>
        </p:nvSpPr>
        <p:spPr>
          <a:xfrm>
            <a:off x="-1692696" y="1917724"/>
            <a:ext cx="1600608" cy="2128788"/>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1. Niveau</a:t>
            </a:r>
            <a:r>
              <a:rPr lang="da-DK" sz="1000" noProof="0">
                <a:solidFill>
                  <a:schemeClr val="bg1"/>
                </a:solidFill>
                <a:latin typeface="Arial" pitchFamily="34" charset="0"/>
                <a:cs typeface="Arial" pitchFamily="34" charset="0"/>
              </a:rPr>
              <a:t>: </a:t>
            </a:r>
            <a:br>
              <a:rPr lang="da-DK" sz="1000" noProof="0">
                <a:solidFill>
                  <a:schemeClr val="bg1"/>
                </a:solidFill>
                <a:latin typeface="Arial" pitchFamily="34" charset="0"/>
                <a:cs typeface="Arial" pitchFamily="34" charset="0"/>
              </a:rPr>
            </a:br>
            <a:r>
              <a:rPr lang="da-DK" sz="1000" noProof="0">
                <a:solidFill>
                  <a:schemeClr val="bg1"/>
                </a:solidFill>
                <a:latin typeface="Arial" pitchFamily="34" charset="0"/>
                <a:cs typeface="Arial" pitchFamily="34" charset="0"/>
              </a:rPr>
              <a:t>Overskrift</a:t>
            </a:r>
            <a:r>
              <a:rPr lang="da-DK" sz="1000" baseline="0" noProof="0">
                <a:solidFill>
                  <a:schemeClr val="bg1"/>
                </a:solidFill>
                <a:latin typeface="Arial" pitchFamily="34" charset="0"/>
                <a:cs typeface="Arial" pitchFamily="34" charset="0"/>
              </a:rPr>
              <a:t> Arial Bold</a:t>
            </a:r>
            <a:endParaRPr lang="da-DK" sz="1000" noProof="0">
              <a:solidFill>
                <a:schemeClr val="bg1"/>
              </a:solidFill>
              <a:latin typeface="Arial" pitchFamily="34" charset="0"/>
              <a:cs typeface="Arial" pitchFamily="34" charset="0"/>
            </a:endParaRPr>
          </a:p>
          <a:p>
            <a:pPr algn="r"/>
            <a:endParaRPr lang="da-DK" sz="1000" noProof="0">
              <a:solidFill>
                <a:schemeClr val="bg1"/>
              </a:solidFill>
              <a:latin typeface="Arial" pitchFamily="34" charset="0"/>
              <a:cs typeface="Arial" pitchFamily="34" charset="0"/>
            </a:endParaRPr>
          </a:p>
          <a:p>
            <a:pPr algn="r">
              <a:lnSpc>
                <a:spcPts val="1300"/>
              </a:lnSpc>
            </a:pPr>
            <a:r>
              <a:rPr lang="da-DK" sz="1000" kern="1200" cap="all" baseline="0" noProof="0">
                <a:solidFill>
                  <a:schemeClr val="bg1"/>
                </a:solidFill>
                <a:latin typeface="Arial" pitchFamily="34" charset="0"/>
                <a:ea typeface="+mn-ea"/>
                <a:cs typeface="Arial" pitchFamily="34" charset="0"/>
              </a:rPr>
              <a:t>2. Niveau: </a:t>
            </a:r>
            <a:br>
              <a:rPr lang="da-DK" sz="1000" kern="1200" cap="all" baseline="0" noProof="0">
                <a:solidFill>
                  <a:schemeClr val="bg1"/>
                </a:solidFill>
                <a:latin typeface="Arial" pitchFamily="34" charset="0"/>
                <a:ea typeface="+mn-ea"/>
                <a:cs typeface="Arial" pitchFamily="34" charset="0"/>
              </a:rPr>
            </a:br>
            <a:r>
              <a:rPr lang="da-DK" sz="1000" kern="1200" cap="none" baseline="0" noProof="0">
                <a:solidFill>
                  <a:schemeClr val="bg1"/>
                </a:solidFill>
                <a:latin typeface="Arial" pitchFamily="34" charset="0"/>
                <a:ea typeface="+mn-ea"/>
                <a:cs typeface="Arial" pitchFamily="34" charset="0"/>
              </a:rPr>
              <a:t>Brødtekst Arial Reg</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 at skifte fra </a:t>
            </a:r>
            <a:br>
              <a:rPr lang="da-DK" sz="1000" kern="1200" noProof="0">
                <a:solidFill>
                  <a:schemeClr val="bg1"/>
                </a:solidFill>
                <a:latin typeface="Arial" pitchFamily="34" charset="0"/>
                <a:ea typeface="+mn-ea"/>
                <a:cs typeface="Arial" pitchFamily="34" charset="0"/>
              </a:rPr>
            </a:br>
            <a:r>
              <a:rPr lang="da-DK" sz="1000" kern="1200" noProof="0">
                <a:solidFill>
                  <a:schemeClr val="bg1"/>
                </a:solidFill>
                <a:latin typeface="Arial" pitchFamily="34" charset="0"/>
                <a:ea typeface="+mn-ea"/>
                <a:cs typeface="Arial" pitchFamily="34" charset="0"/>
              </a:rPr>
              <a:t>Bold til Regular; klik på denne knap	</a:t>
            </a: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i topmenuen	</a:t>
            </a:r>
          </a:p>
          <a:p>
            <a:pPr algn="r">
              <a:lnSpc>
                <a:spcPts val="1300"/>
              </a:lnSpc>
              <a:tabLst>
                <a:tab pos="1520825" algn="l"/>
              </a:tabLst>
            </a:pPr>
            <a:endParaRPr lang="da-DK" sz="1000" kern="1200" noProof="0">
              <a:solidFill>
                <a:schemeClr val="bg1"/>
              </a:solidFill>
              <a:latin typeface="Arial" pitchFamily="34" charset="0"/>
              <a:ea typeface="+mn-ea"/>
              <a:cs typeface="Arial" pitchFamily="34" charset="0"/>
            </a:endParaRPr>
          </a:p>
          <a:p>
            <a:pPr algn="r">
              <a:lnSpc>
                <a:spcPts val="1300"/>
              </a:lnSpc>
              <a:tabLst>
                <a:tab pos="1520825" algn="l"/>
              </a:tabLst>
            </a:pPr>
            <a:r>
              <a:rPr lang="da-DK" sz="1000" kern="1200" noProof="0">
                <a:solidFill>
                  <a:schemeClr val="bg1"/>
                </a:solidFill>
                <a:latin typeface="Arial" pitchFamily="34" charset="0"/>
                <a:ea typeface="+mn-ea"/>
                <a:cs typeface="Arial" pitchFamily="34" charset="0"/>
              </a:rPr>
              <a:t>For</a:t>
            </a:r>
            <a:r>
              <a:rPr lang="da-DK" sz="1000" kern="1200" baseline="0" noProof="0">
                <a:solidFill>
                  <a:schemeClr val="bg1"/>
                </a:solidFill>
                <a:latin typeface="Arial" pitchFamily="34" charset="0"/>
                <a:ea typeface="+mn-ea"/>
                <a:cs typeface="Arial" pitchFamily="34" charset="0"/>
              </a:rPr>
              <a:t> at skifte tilbage klik på denne knap	</a:t>
            </a:r>
            <a:br>
              <a:rPr lang="da-DK" sz="1000" kern="1200" baseline="0" noProof="0">
                <a:solidFill>
                  <a:schemeClr val="bg1"/>
                </a:solidFill>
                <a:latin typeface="Arial" pitchFamily="34" charset="0"/>
                <a:ea typeface="+mn-ea"/>
                <a:cs typeface="Arial" pitchFamily="34" charset="0"/>
              </a:rPr>
            </a:br>
            <a:r>
              <a:rPr lang="da-DK" sz="1000" kern="1200" baseline="0" noProof="0">
                <a:solidFill>
                  <a:schemeClr val="bg1"/>
                </a:solidFill>
                <a:latin typeface="Arial" pitchFamily="34" charset="0"/>
                <a:ea typeface="+mn-ea"/>
                <a:cs typeface="Arial" pitchFamily="34" charset="0"/>
              </a:rPr>
              <a:t>i topmenuen	</a:t>
            </a:r>
            <a:endParaRPr lang="da-DK" sz="1000" noProof="0">
              <a:solidFill>
                <a:schemeClr val="bg1"/>
              </a:solidFill>
              <a:latin typeface="Arial" pitchFamily="34" charset="0"/>
              <a:cs typeface="Arial" pitchFamily="34" charset="0"/>
            </a:endParaRPr>
          </a:p>
        </p:txBody>
      </p:sp>
      <p:grpSp>
        <p:nvGrpSpPr>
          <p:cNvPr id="10" name="Group 9"/>
          <p:cNvGrpSpPr/>
          <p:nvPr userDrawn="1"/>
        </p:nvGrpSpPr>
        <p:grpSpPr>
          <a:xfrm>
            <a:off x="-831412" y="3060679"/>
            <a:ext cx="725530" cy="288925"/>
            <a:chOff x="-3500460" y="4110050"/>
            <a:chExt cx="725530" cy="288925"/>
          </a:xfrm>
        </p:grpSpPr>
        <p:pic>
          <p:nvPicPr>
            <p:cNvPr id="11" name="Picture 2"/>
            <p:cNvPicPr>
              <a:picLocks noChangeAspect="1" noChangeArrowheads="1"/>
            </p:cNvPicPr>
            <p:nvPr userDrawn="1"/>
          </p:nvPicPr>
          <p:blipFill>
            <a:blip r:embed="rId3" cstate="print"/>
            <a:srcRect/>
            <a:stretch>
              <a:fillRect/>
            </a:stretch>
          </p:blipFill>
          <p:spPr bwMode="auto">
            <a:xfrm>
              <a:off x="-3500460" y="4120098"/>
              <a:ext cx="449155" cy="255220"/>
            </a:xfrm>
            <a:prstGeom prst="rect">
              <a:avLst/>
            </a:prstGeom>
            <a:noFill/>
            <a:ln w="9525">
              <a:noFill/>
              <a:miter lim="800000"/>
              <a:headEnd/>
              <a:tailEnd/>
            </a:ln>
          </p:spPr>
        </p:pic>
        <p:sp>
          <p:nvSpPr>
            <p:cNvPr id="12" name="Line 57"/>
            <p:cNvSpPr>
              <a:spLocks noChangeShapeType="1"/>
            </p:cNvSpPr>
            <p:nvPr userDrawn="1"/>
          </p:nvSpPr>
          <p:spPr bwMode="auto">
            <a:xfrm>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3" name="Line 58"/>
            <p:cNvSpPr>
              <a:spLocks noChangeShapeType="1"/>
            </p:cNvSpPr>
            <p:nvPr userDrawn="1"/>
          </p:nvSpPr>
          <p:spPr bwMode="auto">
            <a:xfrm flipH="1">
              <a:off x="-3500460" y="4110050"/>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4" name="Line 61"/>
            <p:cNvSpPr>
              <a:spLocks noChangeShapeType="1"/>
            </p:cNvSpPr>
            <p:nvPr userDrawn="1"/>
          </p:nvSpPr>
          <p:spPr bwMode="auto">
            <a:xfrm flipH="1">
              <a:off x="-2990830" y="4262974"/>
              <a:ext cx="215900" cy="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grpSp>
        <p:nvGrpSpPr>
          <p:cNvPr id="15" name="Group 14"/>
          <p:cNvGrpSpPr/>
          <p:nvPr userDrawn="1"/>
        </p:nvGrpSpPr>
        <p:grpSpPr>
          <a:xfrm>
            <a:off x="-828600" y="3713084"/>
            <a:ext cx="504825" cy="508004"/>
            <a:chOff x="-3490412" y="4892695"/>
            <a:chExt cx="504825" cy="508004"/>
          </a:xfrm>
        </p:grpSpPr>
        <p:pic>
          <p:nvPicPr>
            <p:cNvPr id="16" name="Picture 51"/>
            <p:cNvPicPr>
              <a:picLocks noChangeAspect="1" noChangeArrowheads="1"/>
            </p:cNvPicPr>
            <p:nvPr userDrawn="1"/>
          </p:nvPicPr>
          <p:blipFill>
            <a:blip r:embed="rId4" cstate="print"/>
            <a:srcRect/>
            <a:stretch>
              <a:fillRect/>
            </a:stretch>
          </p:blipFill>
          <p:spPr bwMode="auto">
            <a:xfrm>
              <a:off x="-3490412" y="4922839"/>
              <a:ext cx="504825" cy="257175"/>
            </a:xfrm>
            <a:prstGeom prst="rect">
              <a:avLst/>
            </a:prstGeom>
            <a:noFill/>
            <a:ln w="9525">
              <a:noFill/>
              <a:miter lim="800000"/>
              <a:headEnd/>
              <a:tailEnd/>
            </a:ln>
            <a:effectLst/>
          </p:spPr>
        </p:pic>
        <p:sp>
          <p:nvSpPr>
            <p:cNvPr id="17" name="Line 57"/>
            <p:cNvSpPr>
              <a:spLocks noChangeShapeType="1"/>
            </p:cNvSpPr>
            <p:nvPr userDrawn="1"/>
          </p:nvSpPr>
          <p:spPr bwMode="auto">
            <a:xfrm>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8" name="Line 58"/>
            <p:cNvSpPr>
              <a:spLocks noChangeShapeType="1"/>
            </p:cNvSpPr>
            <p:nvPr userDrawn="1"/>
          </p:nvSpPr>
          <p:spPr bwMode="auto">
            <a:xfrm flipH="1">
              <a:off x="-3224756" y="4892695"/>
              <a:ext cx="215900" cy="288925"/>
            </a:xfrm>
            <a:prstGeom prst="line">
              <a:avLst/>
            </a:prstGeom>
            <a:noFill/>
            <a:ln w="28575">
              <a:solidFill>
                <a:schemeClr val="tx1"/>
              </a:solidFill>
              <a:round/>
              <a:headEnd/>
              <a:tailEnd/>
            </a:ln>
            <a:effectLst/>
          </p:spPr>
          <p:txBody>
            <a:bodyPr/>
            <a:lstStyle/>
            <a:p>
              <a:endParaRPr lang="da-DK" noProof="0">
                <a:latin typeface="Arial" pitchFamily="34" charset="0"/>
              </a:endParaRPr>
            </a:p>
          </p:txBody>
        </p:sp>
        <p:sp>
          <p:nvSpPr>
            <p:cNvPr id="19" name="Line 54"/>
            <p:cNvSpPr>
              <a:spLocks noChangeShapeType="1"/>
            </p:cNvSpPr>
            <p:nvPr userDrawn="1"/>
          </p:nvSpPr>
          <p:spPr bwMode="auto">
            <a:xfrm flipV="1">
              <a:off x="-3357584" y="5184799"/>
              <a:ext cx="0" cy="215900"/>
            </a:xfrm>
            <a:prstGeom prst="line">
              <a:avLst/>
            </a:prstGeom>
            <a:noFill/>
            <a:ln w="38100">
              <a:solidFill>
                <a:schemeClr val="bg1"/>
              </a:solidFill>
              <a:round/>
              <a:headEnd/>
              <a:tailEnd type="triangle" w="med" len="med"/>
            </a:ln>
            <a:effectLst/>
          </p:spPr>
          <p:txBody>
            <a:bodyPr/>
            <a:lstStyle/>
            <a:p>
              <a:endParaRPr lang="da-DK" noProof="0">
                <a:latin typeface="Arial" pitchFamily="34" charset="0"/>
              </a:endParaRPr>
            </a:p>
          </p:txBody>
        </p:sp>
      </p:grpSp>
      <p:sp>
        <p:nvSpPr>
          <p:cNvPr id="20" name="TextBox 19"/>
          <p:cNvSpPr txBox="1"/>
          <p:nvPr userDrawn="1"/>
        </p:nvSpPr>
        <p:spPr>
          <a:xfrm>
            <a:off x="-1527192" y="0"/>
            <a:ext cx="1435104" cy="307777"/>
          </a:xfrm>
          <a:prstGeom prst="rect">
            <a:avLst/>
          </a:prstGeom>
          <a:noFill/>
        </p:spPr>
        <p:txBody>
          <a:bodyPr wrap="square" lIns="0" tIns="0" rIns="0" bIns="0" rtlCol="0">
            <a:spAutoFit/>
          </a:bodyPr>
          <a:lstStyle/>
          <a:p>
            <a:pPr algn="r"/>
            <a:r>
              <a:rPr lang="da-DK" sz="1000" cap="all" baseline="0" noProof="0">
                <a:solidFill>
                  <a:schemeClr val="bg1"/>
                </a:solidFill>
                <a:latin typeface="Arial" pitchFamily="34" charset="0"/>
                <a:cs typeface="Arial" pitchFamily="34" charset="0"/>
              </a:rPr>
              <a:t>Indholdsside      med TEKST</a:t>
            </a:r>
          </a:p>
        </p:txBody>
      </p:sp>
      <p:cxnSp>
        <p:nvCxnSpPr>
          <p:cNvPr id="24" name="Lige forbindelse 23">
            <a:extLst>
              <a:ext uri="{FF2B5EF4-FFF2-40B4-BE49-F238E27FC236}">
                <a16:creationId xmlns:a16="http://schemas.microsoft.com/office/drawing/2014/main" id="{7A42A2D0-BAB5-458F-AE66-88D96D4FF082}"/>
              </a:ext>
            </a:extLst>
          </p:cNvPr>
          <p:cNvCxnSpPr/>
          <p:nvPr userDrawn="1"/>
        </p:nvCxnSpPr>
        <p:spPr>
          <a:xfrm>
            <a:off x="611560" y="1916832"/>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EA170586-2B04-4335-AC4C-A37732E7BA8D}"/>
              </a:ext>
            </a:extLst>
          </p:cNvPr>
          <p:cNvCxnSpPr/>
          <p:nvPr userDrawn="1"/>
        </p:nvCxnSpPr>
        <p:spPr>
          <a:xfrm>
            <a:off x="611560" y="692696"/>
            <a:ext cx="784887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6E855CA5-6CB0-4B47-A7BF-DF1B810D8626}"/>
              </a:ext>
            </a:extLst>
          </p:cNvPr>
          <p:cNvSpPr>
            <a:spLocks noGrp="1"/>
          </p:cNvSpPr>
          <p:nvPr>
            <p:ph type="title"/>
          </p:nvPr>
        </p:nvSpPr>
        <p:spPr>
          <a:xfrm>
            <a:off x="653832" y="841053"/>
            <a:ext cx="7806600" cy="1003771"/>
          </a:xfrm>
        </p:spPr>
        <p:txBody>
          <a:bodyPr/>
          <a:lstStyle>
            <a:lvl1pPr>
              <a:defRPr>
                <a:solidFill>
                  <a:schemeClr val="bg1"/>
                </a:solidFill>
              </a:defRPr>
            </a:lvl1pPr>
          </a:lstStyle>
          <a:p>
            <a:r>
              <a:rPr lang="da-DK" noProof="0" dirty="0"/>
              <a:t>Klik for at redigere titeltypografi i masteren</a:t>
            </a:r>
          </a:p>
        </p:txBody>
      </p:sp>
    </p:spTree>
    <p:extLst>
      <p:ext uri="{BB962C8B-B14F-4D97-AF65-F5344CB8AC3E}">
        <p14:creationId xmlns:p14="http://schemas.microsoft.com/office/powerpoint/2010/main" val="419424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775" y="398421"/>
            <a:ext cx="6359525" cy="1143000"/>
          </a:xfrm>
          <a:prstGeom prst="rect">
            <a:avLst/>
          </a:prstGeom>
        </p:spPr>
        <p:txBody>
          <a:bodyPr vert="horz" lIns="0" tIns="0" rIns="0" bIns="0" rtlCol="0" anchor="b" anchorCtr="0">
            <a:noAutofit/>
          </a:bodyPr>
          <a:lstStyle/>
          <a:p>
            <a:r>
              <a:rPr lang="da-DK" noProof="0" dirty="0" err="1"/>
              <a:t>Click</a:t>
            </a:r>
            <a:r>
              <a:rPr lang="da-DK" noProof="0" dirty="0"/>
              <a:t> </a:t>
            </a:r>
            <a:br>
              <a:rPr lang="da-DK" noProof="0" dirty="0"/>
            </a:br>
            <a:r>
              <a:rPr lang="da-DK" noProof="0" dirty="0"/>
              <a:t>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Text Placeholder 2"/>
          <p:cNvSpPr>
            <a:spLocks noGrp="1"/>
          </p:cNvSpPr>
          <p:nvPr>
            <p:ph type="body" idx="1"/>
          </p:nvPr>
        </p:nvSpPr>
        <p:spPr>
          <a:xfrm>
            <a:off x="485775" y="1906587"/>
            <a:ext cx="6359526" cy="3895757"/>
          </a:xfrm>
          <a:prstGeom prst="rect">
            <a:avLst/>
          </a:prstGeom>
        </p:spPr>
        <p:txBody>
          <a:bodyPr vert="horz" lIns="0" tIns="0" rIns="0" bIns="0" rtlCol="0">
            <a:noAutofit/>
          </a:body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p:txBody>
      </p:sp>
      <p:sp>
        <p:nvSpPr>
          <p:cNvPr id="4" name="Date Placeholder 3"/>
          <p:cNvSpPr>
            <a:spLocks noGrp="1"/>
          </p:cNvSpPr>
          <p:nvPr>
            <p:ph type="dt" sz="half" idx="2"/>
          </p:nvPr>
        </p:nvSpPr>
        <p:spPr>
          <a:xfrm>
            <a:off x="457200" y="6670036"/>
            <a:ext cx="2133600" cy="180000"/>
          </a:xfrm>
          <a:prstGeom prst="rect">
            <a:avLst/>
          </a:prstGeom>
        </p:spPr>
        <p:txBody>
          <a:bodyPr vert="horz" lIns="0" tIns="0" rIns="0" bIns="0" rtlCol="0" anchor="t" anchorCtr="0"/>
          <a:lstStyle>
            <a:lvl1pPr algn="l">
              <a:defRPr sz="1200">
                <a:solidFill>
                  <a:schemeClr val="bg1"/>
                </a:solidFill>
              </a:defRPr>
            </a:lvl1pPr>
          </a:lstStyle>
          <a:p>
            <a:fld id="{45DF79B4-F32D-4767-A636-0292C1159EE8}" type="datetime1">
              <a:rPr lang="en-US" noProof="0" smtClean="0"/>
              <a:pPr/>
              <a:t>5/25/2023</a:t>
            </a:fld>
            <a:endParaRPr lang="da-DK" noProof="0"/>
          </a:p>
        </p:txBody>
      </p:sp>
      <p:sp>
        <p:nvSpPr>
          <p:cNvPr id="5" name="Footer Placeholder 4"/>
          <p:cNvSpPr>
            <a:spLocks noGrp="1"/>
          </p:cNvSpPr>
          <p:nvPr>
            <p:ph type="ftr" sz="quarter" idx="3"/>
          </p:nvPr>
        </p:nvSpPr>
        <p:spPr>
          <a:xfrm>
            <a:off x="3124200" y="6670036"/>
            <a:ext cx="2895600" cy="180000"/>
          </a:xfrm>
          <a:prstGeom prst="rect">
            <a:avLst/>
          </a:prstGeom>
        </p:spPr>
        <p:txBody>
          <a:bodyPr vert="horz" lIns="0" tIns="0" rIns="0" bIns="0" rtlCol="0" anchor="t" anchorCtr="0"/>
          <a:lstStyle>
            <a:lvl1pPr algn="ctr">
              <a:defRPr sz="1200">
                <a:solidFill>
                  <a:schemeClr val="bg1"/>
                </a:solidFill>
              </a:defRPr>
            </a:lvl1pPr>
          </a:lstStyle>
          <a:p>
            <a:endParaRPr lang="da-DK" noProof="0"/>
          </a:p>
        </p:txBody>
      </p:sp>
      <p:sp>
        <p:nvSpPr>
          <p:cNvPr id="6" name="Slide Number Placeholder 5"/>
          <p:cNvSpPr>
            <a:spLocks noGrp="1"/>
          </p:cNvSpPr>
          <p:nvPr>
            <p:ph type="sldNum" sz="quarter" idx="4"/>
          </p:nvPr>
        </p:nvSpPr>
        <p:spPr>
          <a:xfrm>
            <a:off x="8734483" y="6511618"/>
            <a:ext cx="409518" cy="180000"/>
          </a:xfrm>
          <a:prstGeom prst="rect">
            <a:avLst/>
          </a:prstGeom>
        </p:spPr>
        <p:txBody>
          <a:bodyPr vert="horz" lIns="0" tIns="0" rIns="0" bIns="0" rtlCol="0" anchor="t" anchorCtr="0"/>
          <a:lstStyle>
            <a:lvl1pPr algn="l">
              <a:defRPr sz="1200">
                <a:solidFill>
                  <a:schemeClr val="bg2"/>
                </a:solidFill>
              </a:defRPr>
            </a:lvl1pPr>
          </a:lstStyle>
          <a:p>
            <a:fld id="{02E2E7C8-642D-4E17-8ECB-4B29C77DDE36}" type="slidenum">
              <a:rPr lang="da-DK" noProof="0" smtClean="0"/>
              <a:pPr/>
              <a:t>‹nr.›</a:t>
            </a:fld>
            <a:endParaRPr lang="da-DK" noProof="0"/>
          </a:p>
        </p:txBody>
      </p:sp>
      <p:pic>
        <p:nvPicPr>
          <p:cNvPr id="8" name="Billede 7" descr="DSR_Logotype_dansk.png"/>
          <p:cNvPicPr>
            <a:picLocks noChangeAspect="1"/>
          </p:cNvPicPr>
          <p:nvPr userDrawn="1"/>
        </p:nvPicPr>
        <p:blipFill>
          <a:blip r:embed="rId9" cstate="print"/>
          <a:stretch>
            <a:fillRect/>
          </a:stretch>
        </p:blipFill>
        <p:spPr>
          <a:xfrm>
            <a:off x="2195739" y="5757681"/>
            <a:ext cx="6551706" cy="76766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6" r:id="rId2"/>
    <p:sldLayoutId id="2147483655" r:id="rId3"/>
    <p:sldLayoutId id="2147483649" r:id="rId4"/>
    <p:sldLayoutId id="2147483661" r:id="rId5"/>
    <p:sldLayoutId id="2147483650" r:id="rId6"/>
    <p:sldLayoutId id="2147483659" r:id="rId7"/>
  </p:sldLayoutIdLst>
  <p:hf hdr="0" ftr="0" dt="0"/>
  <p:txStyles>
    <p:titleStyle>
      <a:lvl1pPr algn="l" defTabSz="914400" rtl="0" eaLnBrk="1" latinLnBrk="0" hangingPunct="1">
        <a:lnSpc>
          <a:spcPts val="3200"/>
        </a:lnSpc>
        <a:spcBef>
          <a:spcPct val="0"/>
        </a:spcBef>
        <a:buNone/>
        <a:defRPr sz="3000" kern="1200" cap="all" baseline="0">
          <a:solidFill>
            <a:schemeClr val="tx1"/>
          </a:solidFill>
          <a:latin typeface="+mj-lt"/>
          <a:ea typeface="+mj-ea"/>
          <a:cs typeface="+mj-cs"/>
        </a:defRPr>
      </a:lvl1pPr>
    </p:titleStyle>
    <p:bodyStyle>
      <a:lvl1pPr marL="288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1pPr>
      <a:lvl2pPr marL="576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2pPr>
      <a:lvl3pPr marL="864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3pPr>
      <a:lvl4pPr marL="1152000" indent="-2286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4pPr>
      <a:lvl5pPr marL="0" indent="0" algn="l" defTabSz="914400" rtl="0" eaLnBrk="1" latinLnBrk="0" hangingPunct="1">
        <a:lnSpc>
          <a:spcPts val="2200"/>
        </a:lnSpc>
        <a:spcBef>
          <a:spcPts val="1000"/>
        </a:spcBef>
        <a:buFontTx/>
        <a:buNone/>
        <a:defRPr sz="1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775" y="398421"/>
            <a:ext cx="6359525" cy="1143000"/>
          </a:xfrm>
          <a:prstGeom prst="rect">
            <a:avLst/>
          </a:prstGeom>
        </p:spPr>
        <p:txBody>
          <a:bodyPr vert="horz" lIns="0" tIns="0" rIns="0" bIns="0" rtlCol="0" anchor="b" anchorCtr="0">
            <a:noAutofit/>
          </a:bodyPr>
          <a:lstStyle/>
          <a:p>
            <a:r>
              <a:rPr lang="da-DK" noProof="0" dirty="0" err="1"/>
              <a:t>Click</a:t>
            </a:r>
            <a:r>
              <a:rPr lang="da-DK" noProof="0" dirty="0"/>
              <a:t> </a:t>
            </a:r>
            <a:br>
              <a:rPr lang="da-DK" noProof="0" dirty="0"/>
            </a:br>
            <a:r>
              <a:rPr lang="da-DK" noProof="0" dirty="0"/>
              <a:t>to </a:t>
            </a:r>
            <a:r>
              <a:rPr lang="da-DK" noProof="0" dirty="0" err="1"/>
              <a:t>edit</a:t>
            </a:r>
            <a:r>
              <a:rPr lang="da-DK" noProof="0" dirty="0"/>
              <a:t> Master </a:t>
            </a:r>
            <a:r>
              <a:rPr lang="da-DK" noProof="0" dirty="0" err="1"/>
              <a:t>title</a:t>
            </a:r>
            <a:r>
              <a:rPr lang="da-DK" noProof="0" dirty="0"/>
              <a:t> </a:t>
            </a:r>
            <a:r>
              <a:rPr lang="da-DK" noProof="0" dirty="0" err="1"/>
              <a:t>style</a:t>
            </a:r>
            <a:endParaRPr lang="da-DK" noProof="0" dirty="0"/>
          </a:p>
        </p:txBody>
      </p:sp>
      <p:sp>
        <p:nvSpPr>
          <p:cNvPr id="3" name="Text Placeholder 2"/>
          <p:cNvSpPr>
            <a:spLocks noGrp="1"/>
          </p:cNvSpPr>
          <p:nvPr>
            <p:ph type="body" idx="1"/>
          </p:nvPr>
        </p:nvSpPr>
        <p:spPr>
          <a:xfrm>
            <a:off x="485775" y="1906587"/>
            <a:ext cx="6359526" cy="3895757"/>
          </a:xfrm>
          <a:prstGeom prst="rect">
            <a:avLst/>
          </a:prstGeom>
        </p:spPr>
        <p:txBody>
          <a:bodyPr vert="horz" lIns="0" tIns="0" rIns="0" bIns="0" rtlCol="0">
            <a:noAutofit/>
          </a:bodyPr>
          <a:lstStyle/>
          <a:p>
            <a:pPr lvl="0"/>
            <a:r>
              <a:rPr lang="da-DK" noProof="0" dirty="0"/>
              <a:t>Klik for at redigere typografi i masteren</a:t>
            </a:r>
          </a:p>
          <a:p>
            <a:pPr lvl="1"/>
            <a:r>
              <a:rPr lang="da-DK" noProof="0" dirty="0"/>
              <a:t>Andet niveau</a:t>
            </a:r>
          </a:p>
          <a:p>
            <a:pPr lvl="2"/>
            <a:r>
              <a:rPr lang="da-DK" noProof="0" dirty="0"/>
              <a:t>Tredje niveau</a:t>
            </a:r>
          </a:p>
          <a:p>
            <a:pPr lvl="3"/>
            <a:r>
              <a:rPr lang="da-DK" noProof="0" dirty="0"/>
              <a:t>Fjerde niveau</a:t>
            </a:r>
          </a:p>
        </p:txBody>
      </p:sp>
      <p:sp>
        <p:nvSpPr>
          <p:cNvPr id="4" name="Date Placeholder 3"/>
          <p:cNvSpPr>
            <a:spLocks noGrp="1"/>
          </p:cNvSpPr>
          <p:nvPr>
            <p:ph type="dt" sz="half" idx="2"/>
          </p:nvPr>
        </p:nvSpPr>
        <p:spPr>
          <a:xfrm>
            <a:off x="457200" y="6670036"/>
            <a:ext cx="2133600" cy="180000"/>
          </a:xfrm>
          <a:prstGeom prst="rect">
            <a:avLst/>
          </a:prstGeom>
        </p:spPr>
        <p:txBody>
          <a:bodyPr vert="horz" lIns="0" tIns="0" rIns="0" bIns="0" rtlCol="0" anchor="t" anchorCtr="0"/>
          <a:lstStyle>
            <a:lvl1pPr algn="l">
              <a:defRPr sz="1200">
                <a:solidFill>
                  <a:schemeClr val="bg1"/>
                </a:solidFill>
              </a:defRPr>
            </a:lvl1pPr>
          </a:lstStyle>
          <a:p>
            <a:fld id="{45DF79B4-F32D-4767-A636-0292C1159EE8}" type="datetime1">
              <a:rPr lang="en-US" noProof="0" smtClean="0"/>
              <a:pPr/>
              <a:t>5/25/2023</a:t>
            </a:fld>
            <a:endParaRPr lang="da-DK" noProof="0"/>
          </a:p>
        </p:txBody>
      </p:sp>
      <p:sp>
        <p:nvSpPr>
          <p:cNvPr id="5" name="Footer Placeholder 4"/>
          <p:cNvSpPr>
            <a:spLocks noGrp="1"/>
          </p:cNvSpPr>
          <p:nvPr>
            <p:ph type="ftr" sz="quarter" idx="3"/>
          </p:nvPr>
        </p:nvSpPr>
        <p:spPr>
          <a:xfrm>
            <a:off x="3124200" y="6670036"/>
            <a:ext cx="2895600" cy="180000"/>
          </a:xfrm>
          <a:prstGeom prst="rect">
            <a:avLst/>
          </a:prstGeom>
        </p:spPr>
        <p:txBody>
          <a:bodyPr vert="horz" lIns="0" tIns="0" rIns="0" bIns="0" rtlCol="0" anchor="t" anchorCtr="0"/>
          <a:lstStyle>
            <a:lvl1pPr algn="ctr">
              <a:defRPr sz="1200">
                <a:solidFill>
                  <a:schemeClr val="bg1"/>
                </a:solidFill>
              </a:defRPr>
            </a:lvl1pPr>
          </a:lstStyle>
          <a:p>
            <a:endParaRPr lang="da-DK" noProof="0"/>
          </a:p>
        </p:txBody>
      </p:sp>
      <p:sp>
        <p:nvSpPr>
          <p:cNvPr id="6" name="Slide Number Placeholder 5"/>
          <p:cNvSpPr>
            <a:spLocks noGrp="1"/>
          </p:cNvSpPr>
          <p:nvPr>
            <p:ph type="sldNum" sz="quarter" idx="4"/>
          </p:nvPr>
        </p:nvSpPr>
        <p:spPr>
          <a:xfrm>
            <a:off x="8734483" y="6511618"/>
            <a:ext cx="409518" cy="180000"/>
          </a:xfrm>
          <a:prstGeom prst="rect">
            <a:avLst/>
          </a:prstGeom>
        </p:spPr>
        <p:txBody>
          <a:bodyPr vert="horz" lIns="0" tIns="0" rIns="0" bIns="0" rtlCol="0" anchor="t" anchorCtr="0"/>
          <a:lstStyle>
            <a:lvl1pPr algn="l">
              <a:defRPr sz="1200">
                <a:solidFill>
                  <a:schemeClr val="bg2"/>
                </a:solidFill>
              </a:defRPr>
            </a:lvl1pPr>
          </a:lstStyle>
          <a:p>
            <a:fld id="{02E2E7C8-642D-4E17-8ECB-4B29C77DDE36}" type="slidenum">
              <a:rPr lang="da-DK" noProof="0" smtClean="0"/>
              <a:pPr/>
              <a:t>‹nr.›</a:t>
            </a:fld>
            <a:endParaRPr lang="da-DK" noProof="0"/>
          </a:p>
        </p:txBody>
      </p:sp>
      <p:pic>
        <p:nvPicPr>
          <p:cNvPr id="8" name="Billede 7" descr="DSR_Logotype_dansk.png"/>
          <p:cNvPicPr>
            <a:picLocks noChangeAspect="1"/>
          </p:cNvPicPr>
          <p:nvPr userDrawn="1"/>
        </p:nvPicPr>
        <p:blipFill>
          <a:blip r:embed="rId9" cstate="print"/>
          <a:stretch>
            <a:fillRect/>
          </a:stretch>
        </p:blipFill>
        <p:spPr>
          <a:xfrm>
            <a:off x="2195739" y="5757681"/>
            <a:ext cx="6551706" cy="767665"/>
          </a:xfrm>
          <a:prstGeom prst="rect">
            <a:avLst/>
          </a:prstGeom>
        </p:spPr>
      </p:pic>
    </p:spTree>
    <p:extLst>
      <p:ext uri="{BB962C8B-B14F-4D97-AF65-F5344CB8AC3E}">
        <p14:creationId xmlns:p14="http://schemas.microsoft.com/office/powerpoint/2010/main" val="359559665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ftr="0" dt="0"/>
  <p:txStyles>
    <p:titleStyle>
      <a:lvl1pPr algn="l" defTabSz="914400" rtl="0" eaLnBrk="1" latinLnBrk="0" hangingPunct="1">
        <a:lnSpc>
          <a:spcPts val="3200"/>
        </a:lnSpc>
        <a:spcBef>
          <a:spcPct val="0"/>
        </a:spcBef>
        <a:buNone/>
        <a:defRPr sz="3000" kern="1200" cap="all" baseline="0">
          <a:solidFill>
            <a:schemeClr val="tx1"/>
          </a:solidFill>
          <a:latin typeface="+mj-lt"/>
          <a:ea typeface="+mj-ea"/>
          <a:cs typeface="+mj-cs"/>
        </a:defRPr>
      </a:lvl1pPr>
    </p:titleStyle>
    <p:bodyStyle>
      <a:lvl1pPr marL="288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1pPr>
      <a:lvl2pPr marL="576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2pPr>
      <a:lvl3pPr marL="864000" indent="-2880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3pPr>
      <a:lvl4pPr marL="1152000" indent="-228600" algn="l" defTabSz="914400" rtl="0" eaLnBrk="1" latinLnBrk="0" hangingPunct="1">
        <a:lnSpc>
          <a:spcPts val="2200"/>
        </a:lnSpc>
        <a:spcBef>
          <a:spcPts val="1000"/>
        </a:spcBef>
        <a:buFontTx/>
        <a:buBlip>
          <a:blip r:embed="rId10"/>
        </a:buBlip>
        <a:defRPr sz="1800" kern="1200">
          <a:solidFill>
            <a:schemeClr val="tx1"/>
          </a:solidFill>
          <a:latin typeface="+mn-lt"/>
          <a:ea typeface="+mn-ea"/>
          <a:cs typeface="+mn-cs"/>
        </a:defRPr>
      </a:lvl4pPr>
      <a:lvl5pPr marL="0" indent="0" algn="l" defTabSz="914400" rtl="0" eaLnBrk="1" latinLnBrk="0" hangingPunct="1">
        <a:lnSpc>
          <a:spcPts val="2200"/>
        </a:lnSpc>
        <a:spcBef>
          <a:spcPts val="1000"/>
        </a:spcBef>
        <a:buFontTx/>
        <a:buNone/>
        <a:defRPr sz="18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youtu.be/Vfp05dkl-Gc"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dsr.dk/kredse/nordjylland/arrangemen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02E2E7C8-642D-4E17-8ECB-4B29C77DDE36}" type="slidenum">
              <a:rPr lang="da-DK" noProof="0" smtClean="0"/>
              <a:pPr/>
              <a:t>1</a:t>
            </a:fld>
            <a:endParaRPr lang="da-DK" noProof="0"/>
          </a:p>
        </p:txBody>
      </p:sp>
      <p:sp>
        <p:nvSpPr>
          <p:cNvPr id="3" name="Titel 2"/>
          <p:cNvSpPr>
            <a:spLocks noGrp="1"/>
          </p:cNvSpPr>
          <p:nvPr>
            <p:ph type="ctrTitle"/>
          </p:nvPr>
        </p:nvSpPr>
        <p:spPr>
          <a:xfrm>
            <a:off x="1665936" y="1138876"/>
            <a:ext cx="6192688" cy="1470025"/>
          </a:xfrm>
        </p:spPr>
        <p:txBody>
          <a:bodyPr/>
          <a:lstStyle/>
          <a:p>
            <a:r>
              <a:rPr lang="da-DK" dirty="0"/>
              <a:t>Temaer ved OK24 </a:t>
            </a:r>
          </a:p>
        </p:txBody>
      </p:sp>
      <p:sp>
        <p:nvSpPr>
          <p:cNvPr id="4" name="Undertitel 3"/>
          <p:cNvSpPr>
            <a:spLocks noGrp="1"/>
          </p:cNvSpPr>
          <p:nvPr>
            <p:ph type="subTitle" idx="1"/>
          </p:nvPr>
        </p:nvSpPr>
        <p:spPr>
          <a:xfrm>
            <a:off x="1500502" y="2534825"/>
            <a:ext cx="6192688" cy="1854834"/>
          </a:xfrm>
        </p:spPr>
        <p:txBody>
          <a:bodyPr vert="horz" lIns="0" tIns="0" rIns="0" bIns="0" rtlCol="0" anchor="t">
            <a:noAutofit/>
          </a:bodyPr>
          <a:lstStyle/>
          <a:p>
            <a:endParaRPr lang="da-DK" dirty="0"/>
          </a:p>
          <a:p>
            <a:r>
              <a:rPr lang="da-DK" dirty="0"/>
              <a:t>Medlemsmøde</a:t>
            </a:r>
          </a:p>
        </p:txBody>
      </p:sp>
    </p:spTree>
    <p:extLst>
      <p:ext uri="{BB962C8B-B14F-4D97-AF65-F5344CB8AC3E}">
        <p14:creationId xmlns:p14="http://schemas.microsoft.com/office/powerpoint/2010/main" val="2156897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D89F6A0-41E5-017F-5421-964638F2352D}"/>
              </a:ext>
            </a:extLst>
          </p:cNvPr>
          <p:cNvSpPr>
            <a:spLocks noGrp="1"/>
          </p:cNvSpPr>
          <p:nvPr>
            <p:ph type="sldNum" sz="quarter" idx="12"/>
          </p:nvPr>
        </p:nvSpPr>
        <p:spPr/>
        <p:txBody>
          <a:bodyPr/>
          <a:lstStyle/>
          <a:p>
            <a:fld id="{02E2E7C8-642D-4E17-8ECB-4B29C77DDE36}" type="slidenum">
              <a:rPr lang="da-DK" noProof="0" smtClean="0"/>
              <a:pPr/>
              <a:t>10</a:t>
            </a:fld>
            <a:endParaRPr lang="da-DK" noProof="0"/>
          </a:p>
        </p:txBody>
      </p:sp>
      <p:sp>
        <p:nvSpPr>
          <p:cNvPr id="4" name="Titel 3">
            <a:extLst>
              <a:ext uri="{FF2B5EF4-FFF2-40B4-BE49-F238E27FC236}">
                <a16:creationId xmlns:a16="http://schemas.microsoft.com/office/drawing/2014/main" id="{0A196F02-1573-C89B-5E84-357F92F9C1F9}"/>
              </a:ext>
            </a:extLst>
          </p:cNvPr>
          <p:cNvSpPr>
            <a:spLocks noGrp="1"/>
          </p:cNvSpPr>
          <p:nvPr>
            <p:ph type="title"/>
          </p:nvPr>
        </p:nvSpPr>
        <p:spPr/>
        <p:txBody>
          <a:bodyPr/>
          <a:lstStyle/>
          <a:p>
            <a:pPr algn="ctr"/>
            <a:r>
              <a:rPr lang="da-DK" sz="3200" b="1" dirty="0">
                <a:cs typeface="Arial"/>
              </a:rPr>
              <a:t>Tak for i dag!</a:t>
            </a:r>
          </a:p>
          <a:p>
            <a:endParaRPr lang="da-DK" dirty="0">
              <a:cs typeface="Arial"/>
            </a:endParaRPr>
          </a:p>
        </p:txBody>
      </p:sp>
      <p:sp>
        <p:nvSpPr>
          <p:cNvPr id="6" name="Pladsholder til indhold 5">
            <a:extLst>
              <a:ext uri="{FF2B5EF4-FFF2-40B4-BE49-F238E27FC236}">
                <a16:creationId xmlns:a16="http://schemas.microsoft.com/office/drawing/2014/main" id="{2ACD5396-6A3E-E4FC-5879-FB18EDB1C245}"/>
              </a:ext>
            </a:extLst>
          </p:cNvPr>
          <p:cNvSpPr>
            <a:spLocks noGrp="1"/>
          </p:cNvSpPr>
          <p:nvPr>
            <p:ph idx="1"/>
          </p:nvPr>
        </p:nvSpPr>
        <p:spPr/>
        <p:txBody>
          <a:bodyPr/>
          <a:lstStyle/>
          <a:p>
            <a:endParaRPr lang="da-DK" dirty="0">
              <a:highlight>
                <a:srgbClr val="FFFF00"/>
              </a:highlight>
            </a:endParaRPr>
          </a:p>
          <a:p>
            <a:endParaRPr lang="da-DK" dirty="0">
              <a:highlight>
                <a:srgbClr val="FFFF00"/>
              </a:highlight>
            </a:endParaRPr>
          </a:p>
          <a:p>
            <a:endParaRPr lang="da-DK" dirty="0">
              <a:highlight>
                <a:srgbClr val="FFFF00"/>
              </a:highlight>
            </a:endParaRPr>
          </a:p>
          <a:p>
            <a:endParaRPr lang="da-DK" dirty="0">
              <a:highlight>
                <a:srgbClr val="FFFF00"/>
              </a:highlight>
            </a:endParaRPr>
          </a:p>
        </p:txBody>
      </p:sp>
      <p:pic>
        <p:nvPicPr>
          <p:cNvPr id="5" name="Billede 4">
            <a:extLst>
              <a:ext uri="{FF2B5EF4-FFF2-40B4-BE49-F238E27FC236}">
                <a16:creationId xmlns:a16="http://schemas.microsoft.com/office/drawing/2014/main" id="{858DC5F3-4080-7D0A-0847-133DB8BAB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2626650"/>
            <a:ext cx="3037533" cy="3037533"/>
          </a:xfrm>
          <a:prstGeom prst="rect">
            <a:avLst/>
          </a:prstGeom>
        </p:spPr>
      </p:pic>
    </p:spTree>
    <p:extLst>
      <p:ext uri="{BB962C8B-B14F-4D97-AF65-F5344CB8AC3E}">
        <p14:creationId xmlns:p14="http://schemas.microsoft.com/office/powerpoint/2010/main" val="322592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A6BBF1C1-661E-8870-DD47-673675FA647B}"/>
              </a:ext>
            </a:extLst>
          </p:cNvPr>
          <p:cNvSpPr>
            <a:spLocks noGrp="1"/>
          </p:cNvSpPr>
          <p:nvPr>
            <p:ph idx="1"/>
          </p:nvPr>
        </p:nvSpPr>
        <p:spPr>
          <a:xfrm>
            <a:off x="485774" y="2197539"/>
            <a:ext cx="8406706" cy="3895757"/>
          </a:xfrm>
        </p:spPr>
        <p:txBody>
          <a:bodyPr/>
          <a:lstStyle/>
          <a:p>
            <a:endParaRPr lang="da-DK" dirty="0">
              <a:hlinkClick r:id="rId3"/>
            </a:endParaRPr>
          </a:p>
          <a:p>
            <a:endParaRPr lang="da-DK" dirty="0">
              <a:hlinkClick r:id="rId3"/>
            </a:endParaRPr>
          </a:p>
          <a:p>
            <a:endParaRPr lang="da-DK" dirty="0">
              <a:hlinkClick r:id="rId3"/>
            </a:endParaRPr>
          </a:p>
          <a:p>
            <a:endParaRPr lang="da-DK" dirty="0">
              <a:hlinkClick r:id="rId3"/>
            </a:endParaRPr>
          </a:p>
          <a:p>
            <a:r>
              <a:rPr lang="da-DK" dirty="0">
                <a:hlinkClick r:id="rId3"/>
              </a:rPr>
              <a:t> </a:t>
            </a:r>
            <a:endParaRPr lang="da-DK" dirty="0"/>
          </a:p>
        </p:txBody>
      </p:sp>
      <p:sp>
        <p:nvSpPr>
          <p:cNvPr id="3" name="Pladsholder til slidenummer 2">
            <a:extLst>
              <a:ext uri="{FF2B5EF4-FFF2-40B4-BE49-F238E27FC236}">
                <a16:creationId xmlns:a16="http://schemas.microsoft.com/office/drawing/2014/main" id="{8758FE13-D910-4145-A628-E0BA712678CB}"/>
              </a:ext>
            </a:extLst>
          </p:cNvPr>
          <p:cNvSpPr>
            <a:spLocks noGrp="1"/>
          </p:cNvSpPr>
          <p:nvPr>
            <p:ph type="sldNum" sz="quarter" idx="12"/>
          </p:nvPr>
        </p:nvSpPr>
        <p:spPr/>
        <p:txBody>
          <a:bodyPr/>
          <a:lstStyle/>
          <a:p>
            <a:fld id="{02E2E7C8-642D-4E17-8ECB-4B29C77DDE36}" type="slidenum">
              <a:rPr lang="da-DK" noProof="0" smtClean="0"/>
              <a:pPr/>
              <a:t>2</a:t>
            </a:fld>
            <a:endParaRPr lang="da-DK" noProof="0"/>
          </a:p>
        </p:txBody>
      </p:sp>
      <p:sp>
        <p:nvSpPr>
          <p:cNvPr id="4" name="Titel 3">
            <a:extLst>
              <a:ext uri="{FF2B5EF4-FFF2-40B4-BE49-F238E27FC236}">
                <a16:creationId xmlns:a16="http://schemas.microsoft.com/office/drawing/2014/main" id="{9C7E15C3-E888-0C88-D2DB-6099FD248558}"/>
              </a:ext>
            </a:extLst>
          </p:cNvPr>
          <p:cNvSpPr>
            <a:spLocks noGrp="1"/>
          </p:cNvSpPr>
          <p:nvPr>
            <p:ph type="title"/>
          </p:nvPr>
        </p:nvSpPr>
        <p:spPr/>
        <p:txBody>
          <a:bodyPr/>
          <a:lstStyle/>
          <a:p>
            <a:br>
              <a:rPr lang="da-DK" dirty="0"/>
            </a:br>
            <a:r>
              <a:rPr lang="da-DK" dirty="0"/>
              <a:t>Ok-forhandlinger kort fortalt</a:t>
            </a:r>
          </a:p>
        </p:txBody>
      </p:sp>
      <p:graphicFrame>
        <p:nvGraphicFramePr>
          <p:cNvPr id="9" name="Diagram 8">
            <a:extLst>
              <a:ext uri="{FF2B5EF4-FFF2-40B4-BE49-F238E27FC236}">
                <a16:creationId xmlns:a16="http://schemas.microsoft.com/office/drawing/2014/main" id="{19C19943-453A-7D7D-D684-0212E840DF68}"/>
              </a:ext>
            </a:extLst>
          </p:cNvPr>
          <p:cNvGraphicFramePr/>
          <p:nvPr>
            <p:extLst>
              <p:ext uri="{D42A27DB-BD31-4B8C-83A1-F6EECF244321}">
                <p14:modId xmlns:p14="http://schemas.microsoft.com/office/powerpoint/2010/main" val="3458449676"/>
              </p:ext>
            </p:extLst>
          </p:nvPr>
        </p:nvGraphicFramePr>
        <p:xfrm>
          <a:off x="497585" y="2694424"/>
          <a:ext cx="8280797" cy="2901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741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FC6BF498-2B06-979F-A6A4-7592C996DFF2}"/>
              </a:ext>
            </a:extLst>
          </p:cNvPr>
          <p:cNvGraphicFramePr>
            <a:graphicFrameLocks noGrp="1"/>
          </p:cNvGraphicFramePr>
          <p:nvPr>
            <p:ph idx="1"/>
            <p:extLst>
              <p:ext uri="{D42A27DB-BD31-4B8C-83A1-F6EECF244321}">
                <p14:modId xmlns:p14="http://schemas.microsoft.com/office/powerpoint/2010/main" val="2135172592"/>
              </p:ext>
            </p:extLst>
          </p:nvPr>
        </p:nvGraphicFramePr>
        <p:xfrm>
          <a:off x="755576" y="2210964"/>
          <a:ext cx="7344816"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a:extLst>
              <a:ext uri="{FF2B5EF4-FFF2-40B4-BE49-F238E27FC236}">
                <a16:creationId xmlns:a16="http://schemas.microsoft.com/office/drawing/2014/main" id="{B375A1ED-4579-8D94-1965-250C7050A769}"/>
              </a:ext>
            </a:extLst>
          </p:cNvPr>
          <p:cNvSpPr>
            <a:spLocks noGrp="1"/>
          </p:cNvSpPr>
          <p:nvPr>
            <p:ph type="sldNum" sz="quarter" idx="12"/>
          </p:nvPr>
        </p:nvSpPr>
        <p:spPr/>
        <p:txBody>
          <a:bodyPr/>
          <a:lstStyle/>
          <a:p>
            <a:fld id="{02E2E7C8-642D-4E17-8ECB-4B29C77DDE36}" type="slidenum">
              <a:rPr lang="da-DK" noProof="0" smtClean="0"/>
              <a:pPr/>
              <a:t>3</a:t>
            </a:fld>
            <a:endParaRPr lang="da-DK" noProof="0"/>
          </a:p>
        </p:txBody>
      </p:sp>
      <p:sp>
        <p:nvSpPr>
          <p:cNvPr id="4" name="Titel 3">
            <a:extLst>
              <a:ext uri="{FF2B5EF4-FFF2-40B4-BE49-F238E27FC236}">
                <a16:creationId xmlns:a16="http://schemas.microsoft.com/office/drawing/2014/main" id="{54D29975-F9FE-7133-3665-4AC5256AE422}"/>
              </a:ext>
            </a:extLst>
          </p:cNvPr>
          <p:cNvSpPr>
            <a:spLocks noGrp="1"/>
          </p:cNvSpPr>
          <p:nvPr>
            <p:ph type="title"/>
          </p:nvPr>
        </p:nvSpPr>
        <p:spPr/>
        <p:txBody>
          <a:bodyPr/>
          <a:lstStyle/>
          <a:p>
            <a:r>
              <a:rPr lang="da-DK" dirty="0"/>
              <a:t>temaer ved ok24</a:t>
            </a:r>
          </a:p>
        </p:txBody>
      </p:sp>
    </p:spTree>
    <p:extLst>
      <p:ext uri="{BB962C8B-B14F-4D97-AF65-F5344CB8AC3E}">
        <p14:creationId xmlns:p14="http://schemas.microsoft.com/office/powerpoint/2010/main" val="70870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02E2E7C8-642D-4E17-8ECB-4B29C77DDE36}" type="slidenum">
              <a:rPr lang="da-DK" noProof="0" smtClean="0"/>
              <a:pPr/>
              <a:t>4</a:t>
            </a:fld>
            <a:endParaRPr lang="da-DK" noProof="0"/>
          </a:p>
        </p:txBody>
      </p:sp>
      <p:sp>
        <p:nvSpPr>
          <p:cNvPr id="3" name="Titel 2"/>
          <p:cNvSpPr>
            <a:spLocks noGrp="1"/>
          </p:cNvSpPr>
          <p:nvPr>
            <p:ph type="ctrTitle"/>
          </p:nvPr>
        </p:nvSpPr>
        <p:spPr>
          <a:xfrm>
            <a:off x="1475656" y="2276872"/>
            <a:ext cx="6192688" cy="1470025"/>
          </a:xfrm>
        </p:spPr>
        <p:txBody>
          <a:bodyPr/>
          <a:lstStyle/>
          <a:p>
            <a:r>
              <a:rPr lang="da-DK" dirty="0"/>
              <a:t>Dialogøvelse:</a:t>
            </a:r>
            <a:br>
              <a:rPr lang="da-DK" dirty="0"/>
            </a:br>
            <a:br>
              <a:rPr lang="da-DK" dirty="0"/>
            </a:br>
            <a:r>
              <a:rPr lang="da-DK" dirty="0"/>
              <a:t>forventninger til ok24</a:t>
            </a:r>
          </a:p>
        </p:txBody>
      </p:sp>
    </p:spTree>
    <p:extLst>
      <p:ext uri="{BB962C8B-B14F-4D97-AF65-F5344CB8AC3E}">
        <p14:creationId xmlns:p14="http://schemas.microsoft.com/office/powerpoint/2010/main" val="257064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dsholder til indhold 4">
            <a:extLst>
              <a:ext uri="{FF2B5EF4-FFF2-40B4-BE49-F238E27FC236}">
                <a16:creationId xmlns:a16="http://schemas.microsoft.com/office/drawing/2014/main" id="{036B4D57-C047-3332-8106-20A81712A091}"/>
              </a:ext>
            </a:extLst>
          </p:cNvPr>
          <p:cNvGraphicFramePr>
            <a:graphicFrameLocks noGrp="1"/>
          </p:cNvGraphicFramePr>
          <p:nvPr>
            <p:ph idx="1"/>
            <p:extLst>
              <p:ext uri="{D42A27DB-BD31-4B8C-83A1-F6EECF244321}">
                <p14:modId xmlns:p14="http://schemas.microsoft.com/office/powerpoint/2010/main" val="3294211428"/>
              </p:ext>
            </p:extLst>
          </p:nvPr>
        </p:nvGraphicFramePr>
        <p:xfrm>
          <a:off x="497894" y="1988840"/>
          <a:ext cx="8118475" cy="389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lidenummer 2">
            <a:extLst>
              <a:ext uri="{FF2B5EF4-FFF2-40B4-BE49-F238E27FC236}">
                <a16:creationId xmlns:a16="http://schemas.microsoft.com/office/drawing/2014/main" id="{A77184C2-0E60-0854-1A04-0C90EF24E9AF}"/>
              </a:ext>
            </a:extLst>
          </p:cNvPr>
          <p:cNvSpPr>
            <a:spLocks noGrp="1"/>
          </p:cNvSpPr>
          <p:nvPr>
            <p:ph type="sldNum" sz="quarter" idx="12"/>
          </p:nvPr>
        </p:nvSpPr>
        <p:spPr/>
        <p:txBody>
          <a:bodyPr/>
          <a:lstStyle/>
          <a:p>
            <a:fld id="{02E2E7C8-642D-4E17-8ECB-4B29C77DDE36}" type="slidenum">
              <a:rPr lang="da-DK" noProof="0" smtClean="0"/>
              <a:pPr/>
              <a:t>5</a:t>
            </a:fld>
            <a:endParaRPr lang="da-DK" noProof="0"/>
          </a:p>
        </p:txBody>
      </p:sp>
      <p:sp>
        <p:nvSpPr>
          <p:cNvPr id="4" name="Titel 3">
            <a:extLst>
              <a:ext uri="{FF2B5EF4-FFF2-40B4-BE49-F238E27FC236}">
                <a16:creationId xmlns:a16="http://schemas.microsoft.com/office/drawing/2014/main" id="{FE6D92BF-6C0D-AA8A-79CC-7504C95BB6C3}"/>
              </a:ext>
            </a:extLst>
          </p:cNvPr>
          <p:cNvSpPr>
            <a:spLocks noGrp="1"/>
          </p:cNvSpPr>
          <p:nvPr>
            <p:ph type="title"/>
          </p:nvPr>
        </p:nvSpPr>
        <p:spPr/>
        <p:txBody>
          <a:bodyPr/>
          <a:lstStyle/>
          <a:p>
            <a:r>
              <a:rPr lang="da-DK" dirty="0"/>
              <a:t>Korte møder, ca. 15 minutter</a:t>
            </a:r>
          </a:p>
        </p:txBody>
      </p:sp>
    </p:spTree>
    <p:extLst>
      <p:ext uri="{BB962C8B-B14F-4D97-AF65-F5344CB8AC3E}">
        <p14:creationId xmlns:p14="http://schemas.microsoft.com/office/powerpoint/2010/main" val="4257878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3DABBE3B-1431-02D8-10B4-2FC297B94F3B}"/>
              </a:ext>
            </a:extLst>
          </p:cNvPr>
          <p:cNvSpPr>
            <a:spLocks noGrp="1"/>
          </p:cNvSpPr>
          <p:nvPr>
            <p:ph type="sldNum" sz="quarter" idx="12"/>
          </p:nvPr>
        </p:nvSpPr>
        <p:spPr/>
        <p:txBody>
          <a:bodyPr/>
          <a:lstStyle/>
          <a:p>
            <a:fld id="{02E2E7C8-642D-4E17-8ECB-4B29C77DDE36}" type="slidenum">
              <a:rPr lang="da-DK" noProof="0" smtClean="0"/>
              <a:pPr/>
              <a:t>6</a:t>
            </a:fld>
            <a:endParaRPr lang="da-DK" noProof="0"/>
          </a:p>
        </p:txBody>
      </p:sp>
      <p:sp>
        <p:nvSpPr>
          <p:cNvPr id="4" name="Titel 3">
            <a:extLst>
              <a:ext uri="{FF2B5EF4-FFF2-40B4-BE49-F238E27FC236}">
                <a16:creationId xmlns:a16="http://schemas.microsoft.com/office/drawing/2014/main" id="{72C998EB-DC21-CA69-A93C-577F3C03AB15}"/>
              </a:ext>
            </a:extLst>
          </p:cNvPr>
          <p:cNvSpPr>
            <a:spLocks noGrp="1"/>
          </p:cNvSpPr>
          <p:nvPr>
            <p:ph type="title"/>
          </p:nvPr>
        </p:nvSpPr>
        <p:spPr/>
        <p:txBody>
          <a:bodyPr/>
          <a:lstStyle/>
          <a:p>
            <a:r>
              <a:rPr lang="da-DK" dirty="0" err="1"/>
              <a:t>opsAMLING</a:t>
            </a:r>
            <a:r>
              <a:rPr lang="da-DK" dirty="0"/>
              <a:t> I PLENUM </a:t>
            </a:r>
            <a:br>
              <a:rPr lang="da-DK" dirty="0"/>
            </a:br>
            <a:r>
              <a:rPr lang="da-DK" dirty="0"/>
              <a:t>- Hvad drømmer du om ved ok24?</a:t>
            </a:r>
          </a:p>
        </p:txBody>
      </p:sp>
      <p:pic>
        <p:nvPicPr>
          <p:cNvPr id="1026" name="Picture 2" descr="Dialog Vinduer, Bobler, Mønstre, Tablet">
            <a:extLst>
              <a:ext uri="{FF2B5EF4-FFF2-40B4-BE49-F238E27FC236}">
                <a16:creationId xmlns:a16="http://schemas.microsoft.com/office/drawing/2014/main" id="{326446C6-3DA5-F2D4-2B16-752EFD1664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2852936"/>
            <a:ext cx="5569744" cy="278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2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nummer 1"/>
          <p:cNvSpPr>
            <a:spLocks noGrp="1"/>
          </p:cNvSpPr>
          <p:nvPr>
            <p:ph type="sldNum" sz="quarter" idx="12"/>
          </p:nvPr>
        </p:nvSpPr>
        <p:spPr/>
        <p:txBody>
          <a:bodyPr/>
          <a:lstStyle/>
          <a:p>
            <a:fld id="{02E2E7C8-642D-4E17-8ECB-4B29C77DDE36}" type="slidenum">
              <a:rPr lang="da-DK" noProof="0" smtClean="0"/>
              <a:pPr/>
              <a:t>7</a:t>
            </a:fld>
            <a:endParaRPr lang="da-DK" noProof="0"/>
          </a:p>
        </p:txBody>
      </p:sp>
      <p:sp>
        <p:nvSpPr>
          <p:cNvPr id="3" name="Titel 2"/>
          <p:cNvSpPr>
            <a:spLocks noGrp="1"/>
          </p:cNvSpPr>
          <p:nvPr>
            <p:ph type="ctrTitle"/>
          </p:nvPr>
        </p:nvSpPr>
        <p:spPr>
          <a:xfrm>
            <a:off x="1475656" y="1742951"/>
            <a:ext cx="6192688" cy="1470025"/>
          </a:xfrm>
        </p:spPr>
        <p:txBody>
          <a:bodyPr/>
          <a:lstStyle/>
          <a:p>
            <a:r>
              <a:rPr lang="da-DK" dirty="0"/>
              <a:t> de næste skridt i </a:t>
            </a:r>
            <a:br>
              <a:rPr lang="da-DK" dirty="0"/>
            </a:br>
            <a:r>
              <a:rPr lang="da-DK" dirty="0"/>
              <a:t>ok24-processen</a:t>
            </a:r>
          </a:p>
        </p:txBody>
      </p:sp>
      <p:sp>
        <p:nvSpPr>
          <p:cNvPr id="4" name="Undertitel 3"/>
          <p:cNvSpPr>
            <a:spLocks noGrp="1"/>
          </p:cNvSpPr>
          <p:nvPr>
            <p:ph type="subTitle" idx="1"/>
          </p:nvPr>
        </p:nvSpPr>
        <p:spPr>
          <a:xfrm>
            <a:off x="1691680" y="3356992"/>
            <a:ext cx="6192688" cy="1854834"/>
          </a:xfrm>
        </p:spPr>
        <p:txBody>
          <a:bodyPr/>
          <a:lstStyle/>
          <a:p>
            <a:r>
              <a:rPr lang="da-DK" dirty="0"/>
              <a:t> </a:t>
            </a:r>
          </a:p>
        </p:txBody>
      </p:sp>
    </p:spTree>
    <p:extLst>
      <p:ext uri="{BB962C8B-B14F-4D97-AF65-F5344CB8AC3E}">
        <p14:creationId xmlns:p14="http://schemas.microsoft.com/office/powerpoint/2010/main" val="75504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1F8D0345-041B-7B6B-F26F-677C36AE970B}"/>
              </a:ext>
            </a:extLst>
          </p:cNvPr>
          <p:cNvSpPr>
            <a:spLocks noGrp="1"/>
          </p:cNvSpPr>
          <p:nvPr>
            <p:ph type="sldNum" sz="quarter" idx="12"/>
          </p:nvPr>
        </p:nvSpPr>
        <p:spPr/>
        <p:txBody>
          <a:bodyPr/>
          <a:lstStyle/>
          <a:p>
            <a:fld id="{02E2E7C8-642D-4E17-8ECB-4B29C77DDE36}" type="slidenum">
              <a:rPr lang="da-DK" noProof="0" smtClean="0"/>
              <a:pPr/>
              <a:t>8</a:t>
            </a:fld>
            <a:endParaRPr lang="da-DK" noProof="0"/>
          </a:p>
        </p:txBody>
      </p:sp>
      <p:sp>
        <p:nvSpPr>
          <p:cNvPr id="4" name="Titel 3">
            <a:extLst>
              <a:ext uri="{FF2B5EF4-FFF2-40B4-BE49-F238E27FC236}">
                <a16:creationId xmlns:a16="http://schemas.microsoft.com/office/drawing/2014/main" id="{FCC7B631-E6B5-A2C4-16ED-75E308578951}"/>
              </a:ext>
            </a:extLst>
          </p:cNvPr>
          <p:cNvSpPr>
            <a:spLocks noGrp="1"/>
          </p:cNvSpPr>
          <p:nvPr>
            <p:ph type="title"/>
          </p:nvPr>
        </p:nvSpPr>
        <p:spPr/>
        <p:txBody>
          <a:bodyPr/>
          <a:lstStyle/>
          <a:p>
            <a:r>
              <a:rPr lang="da-DK" dirty="0">
                <a:cs typeface="Arial"/>
              </a:rPr>
              <a:t>faser i ok-processen </a:t>
            </a:r>
            <a:endParaRPr lang="da-DK" dirty="0"/>
          </a:p>
        </p:txBody>
      </p:sp>
      <p:graphicFrame>
        <p:nvGraphicFramePr>
          <p:cNvPr id="7" name="Pladsholder til indhold 4">
            <a:extLst>
              <a:ext uri="{FF2B5EF4-FFF2-40B4-BE49-F238E27FC236}">
                <a16:creationId xmlns:a16="http://schemas.microsoft.com/office/drawing/2014/main" id="{C2962BD6-66F6-BA04-670B-385FAE9286EC}"/>
              </a:ext>
            </a:extLst>
          </p:cNvPr>
          <p:cNvGraphicFramePr>
            <a:graphicFrameLocks noGrp="1"/>
          </p:cNvGraphicFramePr>
          <p:nvPr>
            <p:ph idx="1"/>
          </p:nvPr>
        </p:nvGraphicFramePr>
        <p:xfrm>
          <a:off x="467544" y="1959843"/>
          <a:ext cx="8118475" cy="3895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llipse 7">
            <a:extLst>
              <a:ext uri="{FF2B5EF4-FFF2-40B4-BE49-F238E27FC236}">
                <a16:creationId xmlns:a16="http://schemas.microsoft.com/office/drawing/2014/main" id="{9FB87EEB-AD3C-56C1-D9F5-59BEA402C931}"/>
              </a:ext>
            </a:extLst>
          </p:cNvPr>
          <p:cNvSpPr/>
          <p:nvPr/>
        </p:nvSpPr>
        <p:spPr>
          <a:xfrm>
            <a:off x="5796136" y="4077072"/>
            <a:ext cx="3240360" cy="1706885"/>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da-DK" sz="1500" b="1" dirty="0"/>
              <a:t>Lønstrukturkomite </a:t>
            </a:r>
            <a:r>
              <a:rPr lang="da-DK" sz="1500" dirty="0"/>
              <a:t>(forventes juni 2023) </a:t>
            </a:r>
          </a:p>
          <a:p>
            <a:pPr algn="ctr"/>
            <a:endParaRPr lang="da-DK" sz="1500" b="1" dirty="0"/>
          </a:p>
          <a:p>
            <a:pPr algn="ctr"/>
            <a:r>
              <a:rPr lang="da-DK" sz="1500" b="1" dirty="0"/>
              <a:t>Trepartsforhandlinger </a:t>
            </a:r>
            <a:r>
              <a:rPr lang="da-DK" sz="1500" dirty="0"/>
              <a:t>(forventes efter sommerferien 2023)</a:t>
            </a:r>
          </a:p>
        </p:txBody>
      </p:sp>
    </p:spTree>
    <p:extLst>
      <p:ext uri="{BB962C8B-B14F-4D97-AF65-F5344CB8AC3E}">
        <p14:creationId xmlns:p14="http://schemas.microsoft.com/office/powerpoint/2010/main" val="23817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5DECC488-DA1A-847A-5F54-2F99528B48E6}"/>
              </a:ext>
            </a:extLst>
          </p:cNvPr>
          <p:cNvSpPr>
            <a:spLocks noGrp="1"/>
          </p:cNvSpPr>
          <p:nvPr>
            <p:ph idx="1"/>
          </p:nvPr>
        </p:nvSpPr>
        <p:spPr/>
        <p:txBody>
          <a:bodyPr/>
          <a:lstStyle/>
          <a:p>
            <a:endParaRPr lang="da-DK" b="0" i="0" dirty="0">
              <a:solidFill>
                <a:srgbClr val="656565"/>
              </a:solidFill>
              <a:effectLst/>
              <a:latin typeface="Orgon Slab"/>
            </a:endParaRPr>
          </a:p>
          <a:p>
            <a:r>
              <a:rPr lang="da-DK" b="1" i="0" dirty="0">
                <a:solidFill>
                  <a:srgbClr val="656565"/>
                </a:solidFill>
                <a:effectLst/>
                <a:latin typeface="Orgon Slab"/>
              </a:rPr>
              <a:t>7. jun. 2023 </a:t>
            </a:r>
            <a:r>
              <a:rPr lang="da-DK" b="0" i="0" dirty="0">
                <a:solidFill>
                  <a:srgbClr val="656565"/>
                </a:solidFill>
                <a:effectLst/>
                <a:latin typeface="Orgon Slab"/>
              </a:rPr>
              <a:t>kl.  15.15  til kl. 17.00﻿ Overenskomstforhandlingerne i 2024 - OK24 – </a:t>
            </a:r>
          </a:p>
          <a:p>
            <a:r>
              <a:rPr lang="da-DK" b="0" i="0" dirty="0">
                <a:solidFill>
                  <a:srgbClr val="656565"/>
                </a:solidFill>
                <a:effectLst/>
                <a:latin typeface="Orgon Slab"/>
              </a:rPr>
              <a:t>Næstforperson Harun Demirtas deltager i en OK snak på Hjørring sygehus.</a:t>
            </a:r>
          </a:p>
          <a:p>
            <a:r>
              <a:rPr lang="da-DK" b="0" i="0" dirty="0">
                <a:solidFill>
                  <a:srgbClr val="656565"/>
                </a:solidFill>
                <a:effectLst/>
                <a:latin typeface="Orgon Slab"/>
              </a:rPr>
              <a:t>Mødet er for ansatte i både region og kommuner.</a:t>
            </a:r>
            <a:endParaRPr lang="da-DK" i="1" dirty="0">
              <a:highlight>
                <a:srgbClr val="FFFF00"/>
              </a:highlight>
            </a:endParaRPr>
          </a:p>
          <a:p>
            <a:r>
              <a:rPr lang="da-DK" b="0" i="0" dirty="0">
                <a:solidFill>
                  <a:srgbClr val="656565"/>
                </a:solidFill>
                <a:effectLst/>
                <a:latin typeface="Orgon Slab"/>
              </a:rPr>
              <a:t>Holdes i Skou Auditoriet på Regionshospital Nordjylland i Hjørring.</a:t>
            </a:r>
            <a:endParaRPr lang="da-DK" i="1" dirty="0">
              <a:highlight>
                <a:srgbClr val="FFFF00"/>
              </a:highlight>
            </a:endParaRPr>
          </a:p>
          <a:p>
            <a:endParaRPr lang="da-DK" i="1" dirty="0">
              <a:highlight>
                <a:srgbClr val="FFFF00"/>
              </a:highlight>
            </a:endParaRPr>
          </a:p>
          <a:p>
            <a:endParaRPr lang="da-DK" i="1" dirty="0">
              <a:highlight>
                <a:srgbClr val="FFFF00"/>
              </a:highlight>
            </a:endParaRPr>
          </a:p>
          <a:p>
            <a:r>
              <a:rPr lang="da-DK" b="1" i="0" dirty="0">
                <a:solidFill>
                  <a:srgbClr val="656565"/>
                </a:solidFill>
                <a:effectLst/>
                <a:latin typeface="Orgon Slab"/>
              </a:rPr>
              <a:t>13. jun. 2023 </a:t>
            </a:r>
            <a:r>
              <a:rPr lang="da-DK" b="0" i="0" dirty="0">
                <a:solidFill>
                  <a:srgbClr val="656565"/>
                </a:solidFill>
                <a:effectLst/>
                <a:latin typeface="Orgon Slab"/>
              </a:rPr>
              <a:t>kl.  16.00  til kl. 18.00﻿ Virtuelt medlemsmøde med formand Grete</a:t>
            </a:r>
          </a:p>
          <a:p>
            <a:r>
              <a:rPr lang="da-DK" b="0" i="0" dirty="0">
                <a:solidFill>
                  <a:srgbClr val="656565"/>
                </a:solidFill>
                <a:effectLst/>
                <a:latin typeface="Orgon Slab"/>
              </a:rPr>
              <a:t>Christensen</a:t>
            </a:r>
            <a:endParaRPr lang="da-DK" i="1" dirty="0">
              <a:highlight>
                <a:srgbClr val="FFFF00"/>
              </a:highlight>
            </a:endParaRPr>
          </a:p>
          <a:p>
            <a:endParaRPr lang="da-DK" i="1" dirty="0">
              <a:highlight>
                <a:srgbClr val="FFFF00"/>
              </a:highlight>
            </a:endParaRPr>
          </a:p>
          <a:p>
            <a:r>
              <a:rPr lang="da-DK" i="1" dirty="0" err="1">
                <a:highlight>
                  <a:srgbClr val="FFFF00"/>
                </a:highlight>
              </a:rPr>
              <a:t>Tilmeldning</a:t>
            </a:r>
            <a:r>
              <a:rPr lang="da-DK" i="1" dirty="0">
                <a:highlight>
                  <a:srgbClr val="FFFF00"/>
                </a:highlight>
              </a:rPr>
              <a:t> via</a:t>
            </a:r>
            <a:r>
              <a:rPr lang="da-DK" dirty="0"/>
              <a:t> </a:t>
            </a:r>
            <a:r>
              <a:rPr lang="da-DK" dirty="0">
                <a:hlinkClick r:id="rId2"/>
              </a:rPr>
              <a:t>https://dsr.dk/kredse/nordjylland/arrangementer</a:t>
            </a:r>
            <a:endParaRPr lang="da-DK" dirty="0"/>
          </a:p>
          <a:p>
            <a:endParaRPr lang="da-DK" dirty="0"/>
          </a:p>
          <a:p>
            <a:endParaRPr lang="da-DK" dirty="0"/>
          </a:p>
        </p:txBody>
      </p:sp>
      <p:sp>
        <p:nvSpPr>
          <p:cNvPr id="3" name="Pladsholder til slidenummer 2">
            <a:extLst>
              <a:ext uri="{FF2B5EF4-FFF2-40B4-BE49-F238E27FC236}">
                <a16:creationId xmlns:a16="http://schemas.microsoft.com/office/drawing/2014/main" id="{9F1C9CBB-69B3-FC24-4F2B-E9FD90DAAD18}"/>
              </a:ext>
            </a:extLst>
          </p:cNvPr>
          <p:cNvSpPr>
            <a:spLocks noGrp="1"/>
          </p:cNvSpPr>
          <p:nvPr>
            <p:ph type="sldNum" sz="quarter" idx="12"/>
          </p:nvPr>
        </p:nvSpPr>
        <p:spPr/>
        <p:txBody>
          <a:bodyPr/>
          <a:lstStyle/>
          <a:p>
            <a:fld id="{02E2E7C8-642D-4E17-8ECB-4B29C77DDE36}" type="slidenum">
              <a:rPr lang="da-DK" noProof="0" smtClean="0"/>
              <a:pPr/>
              <a:t>9</a:t>
            </a:fld>
            <a:endParaRPr lang="da-DK" noProof="0"/>
          </a:p>
        </p:txBody>
      </p:sp>
      <p:sp>
        <p:nvSpPr>
          <p:cNvPr id="4" name="Titel 3">
            <a:extLst>
              <a:ext uri="{FF2B5EF4-FFF2-40B4-BE49-F238E27FC236}">
                <a16:creationId xmlns:a16="http://schemas.microsoft.com/office/drawing/2014/main" id="{BC6F8D36-4AC4-E658-EDFB-A53DF832DBCB}"/>
              </a:ext>
            </a:extLst>
          </p:cNvPr>
          <p:cNvSpPr>
            <a:spLocks noGrp="1"/>
          </p:cNvSpPr>
          <p:nvPr>
            <p:ph type="title"/>
          </p:nvPr>
        </p:nvSpPr>
        <p:spPr/>
        <p:txBody>
          <a:bodyPr/>
          <a:lstStyle/>
          <a:p>
            <a:r>
              <a:rPr lang="da-DK" sz="2900" dirty="0"/>
              <a:t>Sådan kan I involvere jer ved OK24</a:t>
            </a:r>
            <a:endParaRPr lang="da-DK" dirty="0"/>
          </a:p>
        </p:txBody>
      </p:sp>
    </p:spTree>
    <p:extLst>
      <p:ext uri="{BB962C8B-B14F-4D97-AF65-F5344CB8AC3E}">
        <p14:creationId xmlns:p14="http://schemas.microsoft.com/office/powerpoint/2010/main" val="947626651"/>
      </p:ext>
    </p:extLst>
  </p:cSld>
  <p:clrMapOvr>
    <a:masterClrMapping/>
  </p:clrMapOvr>
</p:sld>
</file>

<file path=ppt/theme/theme1.xml><?xml version="1.0" encoding="utf-8"?>
<a:theme xmlns:a="http://schemas.openxmlformats.org/drawingml/2006/main" name="DSR-dansk Rød">
  <a:themeElements>
    <a:clrScheme name="Brugerdefineret 1">
      <a:dk1>
        <a:sysClr val="windowText" lastClr="000000"/>
      </a:dk1>
      <a:lt1>
        <a:sysClr val="window" lastClr="FFFFFF"/>
      </a:lt1>
      <a:dk2>
        <a:srgbClr val="6D6F64"/>
      </a:dk2>
      <a:lt2>
        <a:srgbClr val="C6C6BC"/>
      </a:lt2>
      <a:accent1>
        <a:srgbClr val="B71234"/>
      </a:accent1>
      <a:accent2>
        <a:srgbClr val="2F5496"/>
      </a:accent2>
      <a:accent3>
        <a:srgbClr val="73AF55"/>
      </a:accent3>
      <a:accent4>
        <a:srgbClr val="7D9AAA"/>
      </a:accent4>
      <a:accent5>
        <a:srgbClr val="93509E"/>
      </a:accent5>
      <a:accent6>
        <a:srgbClr val="F69240"/>
      </a:accent6>
      <a:hlink>
        <a:srgbClr val="0563C1"/>
      </a:hlink>
      <a:folHlink>
        <a:srgbClr val="954F72"/>
      </a:folHlink>
    </a:clrScheme>
    <a:fontScheme name="DS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R-dansk.potx" id="{9C41490F-6AD3-4EE1-9BD8-958017B3963F}" vid="{9975E8D9-5862-4CA8-B45C-D9438FC1EB70}"/>
    </a:ext>
  </a:extLst>
</a:theme>
</file>

<file path=ppt/theme/theme2.xml><?xml version="1.0" encoding="utf-8"?>
<a:theme xmlns:a="http://schemas.openxmlformats.org/drawingml/2006/main" name="1_DSR-dansk - Grøn">
  <a:themeElements>
    <a:clrScheme name="Brugerdefineret 2">
      <a:dk1>
        <a:sysClr val="windowText" lastClr="000000"/>
      </a:dk1>
      <a:lt1>
        <a:sysClr val="window" lastClr="FFFFFF"/>
      </a:lt1>
      <a:dk2>
        <a:srgbClr val="6D6F64"/>
      </a:dk2>
      <a:lt2>
        <a:srgbClr val="C6C6BC"/>
      </a:lt2>
      <a:accent1>
        <a:srgbClr val="73AF55"/>
      </a:accent1>
      <a:accent2>
        <a:srgbClr val="B71234"/>
      </a:accent2>
      <a:accent3>
        <a:srgbClr val="2F5496"/>
      </a:accent3>
      <a:accent4>
        <a:srgbClr val="7D9AAA"/>
      </a:accent4>
      <a:accent5>
        <a:srgbClr val="93509E"/>
      </a:accent5>
      <a:accent6>
        <a:srgbClr val="F69240"/>
      </a:accent6>
      <a:hlink>
        <a:srgbClr val="0563C1"/>
      </a:hlink>
      <a:folHlink>
        <a:srgbClr val="954F72"/>
      </a:folHlink>
    </a:clrScheme>
    <a:fontScheme name="DS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R-dansk.potx" id="{9C41490F-6AD3-4EE1-9BD8-958017B3963F}" vid="{2EDAF239-5E17-4D42-9400-F4EF8933526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0f2d7ae-c8bf-47c8-bb87-c9dc14e11ead">
      <UserInfo>
        <DisplayName>Jette Husth Larsen</DisplayName>
        <AccountId>80</AccountId>
        <AccountType/>
      </UserInfo>
      <UserInfo>
        <DisplayName>Lone Holmberg Busch</DisplayName>
        <AccountId>81</AccountId>
        <AccountType/>
      </UserInfo>
      <UserInfo>
        <DisplayName>Morten Lykke Væver</DisplayName>
        <AccountId>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1C527861F9D68408C110B1897038F80" ma:contentTypeVersion="4" ma:contentTypeDescription="Opret et nyt dokument." ma:contentTypeScope="" ma:versionID="690e05322546d17df0f7fd9770f478d4">
  <xsd:schema xmlns:xsd="http://www.w3.org/2001/XMLSchema" xmlns:xs="http://www.w3.org/2001/XMLSchema" xmlns:p="http://schemas.microsoft.com/office/2006/metadata/properties" xmlns:ns2="cb8b2bc5-d9e4-481c-8efb-2f15bbb4e7d5" xmlns:ns3="60f2d7ae-c8bf-47c8-bb87-c9dc14e11ead" targetNamespace="http://schemas.microsoft.com/office/2006/metadata/properties" ma:root="true" ma:fieldsID="7c37bc29458afa76d9c1e0d0f0e390d4" ns2:_="" ns3:_="">
    <xsd:import namespace="cb8b2bc5-d9e4-481c-8efb-2f15bbb4e7d5"/>
    <xsd:import namespace="60f2d7ae-c8bf-47c8-bb87-c9dc14e11ea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2bc5-d9e4-481c-8efb-2f15bbb4e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f2d7ae-c8bf-47c8-bb87-c9dc14e11ea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D1DE1-4C75-4A6D-AB69-59158942BD7E}">
  <ds:schemaRefs>
    <ds:schemaRef ds:uri="http://schemas.microsoft.com/office/2006/metadata/properties"/>
    <ds:schemaRef ds:uri="http://schemas.microsoft.com/office/infopath/2007/PartnerControls"/>
    <ds:schemaRef ds:uri="60f2d7ae-c8bf-47c8-bb87-c9dc14e11ead"/>
  </ds:schemaRefs>
</ds:datastoreItem>
</file>

<file path=customXml/itemProps2.xml><?xml version="1.0" encoding="utf-8"?>
<ds:datastoreItem xmlns:ds="http://schemas.openxmlformats.org/officeDocument/2006/customXml" ds:itemID="{565E576A-026E-47C6-AD7D-6824B456AE83}">
  <ds:schemaRefs>
    <ds:schemaRef ds:uri="http://schemas.microsoft.com/sharepoint/v3/contenttype/forms"/>
  </ds:schemaRefs>
</ds:datastoreItem>
</file>

<file path=customXml/itemProps3.xml><?xml version="1.0" encoding="utf-8"?>
<ds:datastoreItem xmlns:ds="http://schemas.openxmlformats.org/officeDocument/2006/customXml" ds:itemID="{FB42997D-4E93-4A39-8D99-7A62F6EB6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b2bc5-d9e4-481c-8efb-2f15bbb4e7d5"/>
    <ds:schemaRef ds:uri="60f2d7ae-c8bf-47c8-bb87-c9dc14e11e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DSR-dansk</Template>
  <TotalTime>245</TotalTime>
  <Words>1236</Words>
  <Application>Microsoft Office PowerPoint</Application>
  <PresentationFormat>Skærmshow (4:3)</PresentationFormat>
  <Paragraphs>90</Paragraphs>
  <Slides>10</Slides>
  <Notes>6</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10</vt:i4>
      </vt:variant>
    </vt:vector>
  </HeadingPairs>
  <TitlesOfParts>
    <vt:vector size="17" baseType="lpstr">
      <vt:lpstr>Arial</vt:lpstr>
      <vt:lpstr>Calibri</vt:lpstr>
      <vt:lpstr>Calibri,Sans-Serif</vt:lpstr>
      <vt:lpstr>Orgon Slab</vt:lpstr>
      <vt:lpstr>Palatino Linotype</vt:lpstr>
      <vt:lpstr>DSR-dansk Rød</vt:lpstr>
      <vt:lpstr>1_DSR-dansk - Grøn</vt:lpstr>
      <vt:lpstr>Temaer ved OK24 </vt:lpstr>
      <vt:lpstr> Ok-forhandlinger kort fortalt</vt:lpstr>
      <vt:lpstr>temaer ved ok24</vt:lpstr>
      <vt:lpstr>Dialogøvelse:  forventninger til ok24</vt:lpstr>
      <vt:lpstr>Korte møder, ca. 15 minutter</vt:lpstr>
      <vt:lpstr>opsAMLING I PLENUM  - Hvad drømmer du om ved ok24?</vt:lpstr>
      <vt:lpstr> de næste skridt i  ok24-processen</vt:lpstr>
      <vt:lpstr>faser i ok-processen </vt:lpstr>
      <vt:lpstr>Sådan kan I involvere jer ved OK24</vt:lpstr>
      <vt:lpstr>Tak for i dag!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Bagtæppet for ok24</dc:title>
  <dc:creator>Nadja Christy</dc:creator>
  <cp:lastModifiedBy>Morten Lykke Væver</cp:lastModifiedBy>
  <cp:revision>838</cp:revision>
  <dcterms:created xsi:type="dcterms:W3CDTF">2023-04-05T11:04:25Z</dcterms:created>
  <dcterms:modified xsi:type="dcterms:W3CDTF">2023-05-25T13:35:31Z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0x010100A1C527861F9D68408C110B1897038F80</vt:lpwstr>
  </property>
</Properties>
</file>