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ags/tag1.xml" ContentType="application/vnd.openxmlformats-officedocument.presentationml.tags+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6"/>
    <p:sldMasterId id="2147483671" r:id="rId7"/>
  </p:sldMasterIdLst>
  <p:notesMasterIdLst>
    <p:notesMasterId r:id="rId47"/>
  </p:notesMasterIdLst>
  <p:handoutMasterIdLst>
    <p:handoutMasterId r:id="rId48"/>
  </p:handoutMasterIdLst>
  <p:sldIdLst>
    <p:sldId id="341" r:id="rId8"/>
    <p:sldId id="336" r:id="rId9"/>
    <p:sldId id="319" r:id="rId10"/>
    <p:sldId id="328" r:id="rId11"/>
    <p:sldId id="305" r:id="rId12"/>
    <p:sldId id="307" r:id="rId13"/>
    <p:sldId id="260" r:id="rId14"/>
    <p:sldId id="301" r:id="rId15"/>
    <p:sldId id="354" r:id="rId16"/>
    <p:sldId id="355" r:id="rId17"/>
    <p:sldId id="356" r:id="rId18"/>
    <p:sldId id="357" r:id="rId19"/>
    <p:sldId id="358" r:id="rId20"/>
    <p:sldId id="359" r:id="rId21"/>
    <p:sldId id="360" r:id="rId22"/>
    <p:sldId id="306" r:id="rId23"/>
    <p:sldId id="320" r:id="rId24"/>
    <p:sldId id="300" r:id="rId25"/>
    <p:sldId id="293" r:id="rId26"/>
    <p:sldId id="323" r:id="rId27"/>
    <p:sldId id="312" r:id="rId28"/>
    <p:sldId id="311" r:id="rId29"/>
    <p:sldId id="343" r:id="rId30"/>
    <p:sldId id="280" r:id="rId31"/>
    <p:sldId id="310" r:id="rId32"/>
    <p:sldId id="326" r:id="rId33"/>
    <p:sldId id="309" r:id="rId34"/>
    <p:sldId id="315" r:id="rId35"/>
    <p:sldId id="317" r:id="rId36"/>
    <p:sldId id="361" r:id="rId37"/>
    <p:sldId id="275" r:id="rId38"/>
    <p:sldId id="324" r:id="rId39"/>
    <p:sldId id="295" r:id="rId40"/>
    <p:sldId id="325" r:id="rId41"/>
    <p:sldId id="327" r:id="rId42"/>
    <p:sldId id="352" r:id="rId43"/>
    <p:sldId id="353" r:id="rId44"/>
    <p:sldId id="345" r:id="rId45"/>
    <p:sldId id="331" r:id="rId46"/>
  </p:sldIdLst>
  <p:sldSz cx="12192000" cy="6858000"/>
  <p:notesSz cx="9926638" cy="67976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8529957-1C01-F3C5-70E0-24CEF06BDDF1}" name="Annesofie Hansen" initials="AH" userId="87cacb9d277bf9a5" providerId="Windows Liv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Anette Arbjerg Højen" initials="AAH" lastIdx="4" clrIdx="0">
    <p:extLst>
      <p:ext uri="{19B8F6BF-5375-455C-9EA6-DF929625EA0E}">
        <p15:presenceInfo xmlns:p15="http://schemas.microsoft.com/office/powerpoint/2012/main" userId="S::a.wind@rn.dk::b0f355a5-2f2e-4ff6-8008-a2a58dda4433" providerId="AD"/>
      </p:ext>
    </p:extLst>
  </p:cmAuthor>
  <p:cmAuthor id="2" name="Camilla Vest" initials="CV" lastIdx="12" clrIdx="1">
    <p:extLst>
      <p:ext uri="{19B8F6BF-5375-455C-9EA6-DF929625EA0E}">
        <p15:presenceInfo xmlns:p15="http://schemas.microsoft.com/office/powerpoint/2012/main" userId="S-1-5-21-2124253774-71482904-3017945337-20164" providerId="AD"/>
      </p:ext>
    </p:extLst>
  </p:cmAuthor>
  <p:cmAuthor id="3" name="Annesofie Hansen" initials="AH" lastIdx="2" clrIdx="2">
    <p:extLst>
      <p:ext uri="{19B8F6BF-5375-455C-9EA6-DF929625EA0E}">
        <p15:presenceInfo xmlns:p15="http://schemas.microsoft.com/office/powerpoint/2012/main" userId="87cacb9d277bf9a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7F7"/>
    <a:srgbClr val="54677C"/>
    <a:srgbClr val="5C7F9B"/>
    <a:srgbClr val="DB0C00"/>
    <a:srgbClr val="D3EDF9"/>
    <a:srgbClr val="D2EAF7"/>
    <a:srgbClr val="012839"/>
    <a:srgbClr val="AE1161"/>
    <a:srgbClr val="EAF3FA"/>
    <a:srgbClr val="54687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540B8F-643C-369C-D276-E7014885DC0E}" v="2" dt="2025-12-02T11:43:02.85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738" autoAdjust="0"/>
    <p:restoredTop sz="89137" autoAdjust="0"/>
  </p:normalViewPr>
  <p:slideViewPr>
    <p:cSldViewPr snapToGrid="0" showGuides="1">
      <p:cViewPr varScale="1">
        <p:scale>
          <a:sx n="73" d="100"/>
          <a:sy n="73" d="100"/>
        </p:scale>
        <p:origin x="90" y="306"/>
      </p:cViewPr>
      <p:guideLst/>
    </p:cSldViewPr>
  </p:slideViewPr>
  <p:notesTextViewPr>
    <p:cViewPr>
      <p:scale>
        <a:sx n="90" d="100"/>
        <a:sy n="90" d="100"/>
      </p:scale>
      <p:origin x="0" y="0"/>
    </p:cViewPr>
  </p:notesTextViewPr>
  <p:notesViewPr>
    <p:cSldViewPr snapToGrid="0">
      <p:cViewPr varScale="1">
        <p:scale>
          <a:sx n="91" d="100"/>
          <a:sy n="91" d="100"/>
        </p:scale>
        <p:origin x="3768" y="9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notesMaster" Target="notesMasters/notesMaster1.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Master" Target="slideMasters/slideMaster2.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handoutMaster" Target="handoutMasters/handoutMaster1.xml"/><Relationship Id="rId56" Type="http://schemas.microsoft.com/office/2018/10/relationships/authors" Target="authors.xml"/><Relationship Id="rId8" Type="http://schemas.openxmlformats.org/officeDocument/2006/relationships/slide" Target="slides/slide1.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nille Cecilie Ammundsen Fredskilde" userId="S::pernille.cecilie.ammundsen.fredskilde_regionh.dk#ext#@rncloud.onmicrosoft.com::f1382880-2fd8-4151-baa4-2a92d347cea4" providerId="AD" clId="Web-{0F254A33-21C0-BEAE-E1CC-0115AF5C3E45}"/>
    <pc:docChg chg="addSld delSld">
      <pc:chgData name="Pernille Cecilie Ammundsen Fredskilde" userId="S::pernille.cecilie.ammundsen.fredskilde_regionh.dk#ext#@rncloud.onmicrosoft.com::f1382880-2fd8-4151-baa4-2a92d347cea4" providerId="AD" clId="Web-{0F254A33-21C0-BEAE-E1CC-0115AF5C3E45}" dt="2025-11-14T13:45:32.314" v="4"/>
      <pc:docMkLst>
        <pc:docMk/>
      </pc:docMkLst>
      <pc:sldChg chg="add">
        <pc:chgData name="Pernille Cecilie Ammundsen Fredskilde" userId="S::pernille.cecilie.ammundsen.fredskilde_regionh.dk#ext#@rncloud.onmicrosoft.com::f1382880-2fd8-4151-baa4-2a92d347cea4" providerId="AD" clId="Web-{0F254A33-21C0-BEAE-E1CC-0115AF5C3E45}" dt="2025-11-14T13:45:24.704" v="3"/>
        <pc:sldMkLst>
          <pc:docMk/>
          <pc:sldMk cId="3703420653" sldId="345"/>
        </pc:sldMkLst>
      </pc:sldChg>
    </pc:docChg>
  </pc:docChgLst>
  <pc:docChgLst>
    <pc:chgData name="Christina Jakobsen" userId="S::chsj@rn.dk::8095c7fe-857b-4a18-9fb1-70acd680f987" providerId="AD" clId="Web-{40C226BC-3F9D-2B22-293A-F86C75374EF7}"/>
    <pc:docChg chg="modSld">
      <pc:chgData name="Christina Jakobsen" userId="S::chsj@rn.dk::8095c7fe-857b-4a18-9fb1-70acd680f987" providerId="AD" clId="Web-{40C226BC-3F9D-2B22-293A-F86C75374EF7}" dt="2025-11-03T09:02:37.271" v="79" actId="14100"/>
      <pc:docMkLst>
        <pc:docMk/>
      </pc:docMkLst>
      <pc:sldChg chg="modSp">
        <pc:chgData name="Christina Jakobsen" userId="S::chsj@rn.dk::8095c7fe-857b-4a18-9fb1-70acd680f987" providerId="AD" clId="Web-{40C226BC-3F9D-2B22-293A-F86C75374EF7}" dt="2025-11-03T09:02:37.271" v="79" actId="14100"/>
        <pc:sldMkLst>
          <pc:docMk/>
          <pc:sldMk cId="1712449431" sldId="341"/>
        </pc:sldMkLst>
      </pc:sldChg>
    </pc:docChg>
  </pc:docChgLst>
  <pc:docChgLst>
    <pc:chgData name="Anette Arbjerg Højen" userId="b0f355a5-2f2e-4ff6-8008-a2a58dda4433" providerId="ADAL" clId="{4200CF19-E5DF-466A-A95A-21BCD1ED5D9A}"/>
    <pc:docChg chg="modSld">
      <pc:chgData name="Anette Arbjerg Højen" userId="b0f355a5-2f2e-4ff6-8008-a2a58dda4433" providerId="ADAL" clId="{4200CF19-E5DF-466A-A95A-21BCD1ED5D9A}" dt="2025-11-27T09:53:34.043" v="0"/>
      <pc:docMkLst>
        <pc:docMk/>
      </pc:docMkLst>
      <pc:sldChg chg="addSp modSp">
        <pc:chgData name="Anette Arbjerg Højen" userId="b0f355a5-2f2e-4ff6-8008-a2a58dda4433" providerId="ADAL" clId="{4200CF19-E5DF-466A-A95A-21BCD1ED5D9A}" dt="2025-11-27T09:53:34.043" v="0"/>
        <pc:sldMkLst>
          <pc:docMk/>
          <pc:sldMk cId="3703420653" sldId="345"/>
        </pc:sldMkLst>
        <pc:spChg chg="add mod">
          <ac:chgData name="Anette Arbjerg Højen" userId="b0f355a5-2f2e-4ff6-8008-a2a58dda4433" providerId="ADAL" clId="{4200CF19-E5DF-466A-A95A-21BCD1ED5D9A}" dt="2025-11-27T09:53:34.043" v="0"/>
          <ac:spMkLst>
            <pc:docMk/>
            <pc:sldMk cId="3703420653" sldId="345"/>
            <ac:spMk id="4" creationId="{36ADE8D5-7C7E-D527-0092-AEE3448598C4}"/>
          </ac:spMkLst>
        </pc:spChg>
      </pc:sldChg>
    </pc:docChg>
  </pc:docChgLst>
  <pc:docChgLst>
    <pc:chgData name="Christina Jakobsen" userId="S::chsj@rn.dk::8095c7fe-857b-4a18-9fb1-70acd680f987" providerId="AD" clId="Web-{D0D4FC1D-19A0-7F26-1F16-1151D55572AD}"/>
    <pc:docChg chg="modSld">
      <pc:chgData name="Christina Jakobsen" userId="S::chsj@rn.dk::8095c7fe-857b-4a18-9fb1-70acd680f987" providerId="AD" clId="Web-{D0D4FC1D-19A0-7F26-1F16-1151D55572AD}" dt="2025-11-03T10:23:03.387" v="50"/>
      <pc:docMkLst>
        <pc:docMk/>
      </pc:docMkLst>
      <pc:sldChg chg="modSp">
        <pc:chgData name="Christina Jakobsen" userId="S::chsj@rn.dk::8095c7fe-857b-4a18-9fb1-70acd680f987" providerId="AD" clId="Web-{D0D4FC1D-19A0-7F26-1F16-1151D55572AD}" dt="2025-11-03T10:22:34.059" v="39" actId="20577"/>
        <pc:sldMkLst>
          <pc:docMk/>
          <pc:sldMk cId="2112189415" sldId="336"/>
        </pc:sldMkLst>
        <pc:spChg chg="mod">
          <ac:chgData name="Christina Jakobsen" userId="S::chsj@rn.dk::8095c7fe-857b-4a18-9fb1-70acd680f987" providerId="AD" clId="Web-{D0D4FC1D-19A0-7F26-1F16-1151D55572AD}" dt="2025-11-03T10:22:34.059" v="39" actId="20577"/>
          <ac:spMkLst>
            <pc:docMk/>
            <pc:sldMk cId="2112189415" sldId="336"/>
            <ac:spMk id="7" creationId="{3ED0D26E-119E-5C49-A5C4-D62AC87733A2}"/>
          </ac:spMkLst>
        </pc:spChg>
      </pc:sldChg>
      <pc:sldChg chg="modSp">
        <pc:chgData name="Christina Jakobsen" userId="S::chsj@rn.dk::8095c7fe-857b-4a18-9fb1-70acd680f987" providerId="AD" clId="Web-{D0D4FC1D-19A0-7F26-1F16-1151D55572AD}" dt="2025-11-03T10:23:03.387" v="50"/>
        <pc:sldMkLst>
          <pc:docMk/>
          <pc:sldMk cId="1712449431" sldId="341"/>
        </pc:sldMkLst>
      </pc:sldChg>
    </pc:docChg>
  </pc:docChgLst>
  <pc:docChgLst>
    <pc:chgData name="Christina Jakobsen" userId="S::chsj@rn.dk::8095c7fe-857b-4a18-9fb1-70acd680f987" providerId="AD" clId="Web-{02F7FB98-C71F-E029-B7D1-5F04A9ECBD24}"/>
    <pc:docChg chg="modSld">
      <pc:chgData name="Christina Jakobsen" userId="S::chsj@rn.dk::8095c7fe-857b-4a18-9fb1-70acd680f987" providerId="AD" clId="Web-{02F7FB98-C71F-E029-B7D1-5F04A9ECBD24}" dt="2025-11-03T10:17:55.649" v="47" actId="20577"/>
      <pc:docMkLst>
        <pc:docMk/>
      </pc:docMkLst>
      <pc:sldChg chg="modSp">
        <pc:chgData name="Christina Jakobsen" userId="S::chsj@rn.dk::8095c7fe-857b-4a18-9fb1-70acd680f987" providerId="AD" clId="Web-{02F7FB98-C71F-E029-B7D1-5F04A9ECBD24}" dt="2025-11-03T10:17:55.649" v="47" actId="20577"/>
        <pc:sldMkLst>
          <pc:docMk/>
          <pc:sldMk cId="2112189415" sldId="336"/>
        </pc:sldMkLst>
        <pc:spChg chg="mod">
          <ac:chgData name="Christina Jakobsen" userId="S::chsj@rn.dk::8095c7fe-857b-4a18-9fb1-70acd680f987" providerId="AD" clId="Web-{02F7FB98-C71F-E029-B7D1-5F04A9ECBD24}" dt="2025-11-03T10:17:55.649" v="47" actId="20577"/>
          <ac:spMkLst>
            <pc:docMk/>
            <pc:sldMk cId="2112189415" sldId="336"/>
            <ac:spMk id="7" creationId="{3ED0D26E-119E-5C49-A5C4-D62AC87733A2}"/>
          </ac:spMkLst>
        </pc:spChg>
      </pc:sldChg>
    </pc:docChg>
  </pc:docChgLst>
  <pc:docChgLst>
    <pc:chgData name="Christina Jakobsen" userId="S::chsj@rn.dk::8095c7fe-857b-4a18-9fb1-70acd680f987" providerId="AD" clId="Web-{19540B8F-643C-369C-D276-E7014885DC0E}"/>
    <pc:docChg chg="modSld">
      <pc:chgData name="Christina Jakobsen" userId="S::chsj@rn.dk::8095c7fe-857b-4a18-9fb1-70acd680f987" providerId="AD" clId="Web-{19540B8F-643C-369C-D276-E7014885DC0E}" dt="2025-12-02T11:43:02.856" v="1"/>
      <pc:docMkLst>
        <pc:docMk/>
      </pc:docMkLst>
      <pc:sldChg chg="delSp">
        <pc:chgData name="Christina Jakobsen" userId="S::chsj@rn.dk::8095c7fe-857b-4a18-9fb1-70acd680f987" providerId="AD" clId="Web-{19540B8F-643C-369C-D276-E7014885DC0E}" dt="2025-12-02T11:43:02.856" v="1"/>
        <pc:sldMkLst>
          <pc:docMk/>
          <pc:sldMk cId="2112189415" sldId="336"/>
        </pc:sldMkLst>
        <pc:spChg chg="del">
          <ac:chgData name="Christina Jakobsen" userId="S::chsj@rn.dk::8095c7fe-857b-4a18-9fb1-70acd680f987" providerId="AD" clId="Web-{19540B8F-643C-369C-D276-E7014885DC0E}" dt="2025-12-02T11:43:02.856" v="1"/>
          <ac:spMkLst>
            <pc:docMk/>
            <pc:sldMk cId="2112189415" sldId="336"/>
            <ac:spMk id="6" creationId="{ADC008C7-E456-7A45-822D-6A605D90DA0A}"/>
          </ac:spMkLst>
        </pc:spChg>
      </pc:sldChg>
      <pc:sldChg chg="delSp">
        <pc:chgData name="Christina Jakobsen" userId="S::chsj@rn.dk::8095c7fe-857b-4a18-9fb1-70acd680f987" providerId="AD" clId="Web-{19540B8F-643C-369C-D276-E7014885DC0E}" dt="2025-12-02T11:42:41.886" v="0"/>
        <pc:sldMkLst>
          <pc:docMk/>
          <pc:sldMk cId="1712449431" sldId="341"/>
        </pc:sldMkLst>
        <pc:spChg chg="del">
          <ac:chgData name="Christina Jakobsen" userId="S::chsj@rn.dk::8095c7fe-857b-4a18-9fb1-70acd680f987" providerId="AD" clId="Web-{19540B8F-643C-369C-D276-E7014885DC0E}" dt="2025-12-02T11:42:41.886" v="0"/>
          <ac:spMkLst>
            <pc:docMk/>
            <pc:sldMk cId="1712449431" sldId="341"/>
            <ac:spMk id="6" creationId="{42E680C1-0226-8F80-99E6-6C9C53BC4EC0}"/>
          </ac:spMkLst>
        </pc:spChg>
      </pc:sldChg>
    </pc:docChg>
  </pc:docChgLst>
</pc:chgInfo>
</file>

<file path=ppt/diagrams/_rels/data1.xml.rels><?xml version="1.0" encoding="UTF-8" standalone="yes"?>
<Relationships xmlns="http://schemas.openxmlformats.org/package/2006/relationships"><Relationship Id="rId2" Type="http://schemas.openxmlformats.org/officeDocument/2006/relationships/image" Target="../media/image114.svg"/><Relationship Id="rId1" Type="http://schemas.openxmlformats.org/officeDocument/2006/relationships/image" Target="../media/image97.png"/></Relationships>
</file>

<file path=ppt/diagrams/_rels/drawing1.xml.rels><?xml version="1.0" encoding="UTF-8" standalone="yes"?>
<Relationships xmlns="http://schemas.openxmlformats.org/package/2006/relationships"><Relationship Id="rId2" Type="http://schemas.openxmlformats.org/officeDocument/2006/relationships/image" Target="../media/image114.svg"/><Relationship Id="rId1" Type="http://schemas.openxmlformats.org/officeDocument/2006/relationships/image" Target="../media/image97.png"/></Relationships>
</file>

<file path=ppt/diagrams/colors1.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81FE962-D953-E447-AEC3-2882FD2513D4}" type="doc">
      <dgm:prSet loTypeId="urn:microsoft.com/office/officeart/2005/8/layout/vList3" loCatId="icon" qsTypeId="urn:microsoft.com/office/officeart/2005/8/quickstyle/simple1" qsCatId="simple" csTypeId="urn:microsoft.com/office/officeart/2005/8/colors/accent3_1" csCatId="accent3" phldr="1"/>
      <dgm:spPr/>
      <dgm:t>
        <a:bodyPr/>
        <a:lstStyle/>
        <a:p>
          <a:endParaRPr lang="da-DK"/>
        </a:p>
      </dgm:t>
    </dgm:pt>
    <dgm:pt modelId="{68E97F51-540E-5142-94DB-78145AE999ED}">
      <dgm:prSet custT="1"/>
      <dgm:spPr/>
      <dgm:t>
        <a:bodyPr/>
        <a:lstStyle/>
        <a:p>
          <a:r>
            <a:rPr lang="da-DK" sz="2000" b="0" i="0" dirty="0">
              <a:solidFill>
                <a:schemeClr val="tx1"/>
              </a:solidFill>
              <a:latin typeface="+mj-lt"/>
              <a:cs typeface="Calibri Light" panose="020F0302020204030204" pitchFamily="34" charset="0"/>
            </a:rPr>
            <a:t>Tlf. nr. </a:t>
          </a:r>
          <a:r>
            <a:rPr lang="da-DK" sz="2000" b="0" i="0" dirty="0">
              <a:solidFill>
                <a:schemeClr val="tx1"/>
              </a:solidFill>
              <a:highlight>
                <a:srgbClr val="FFFF00"/>
              </a:highlight>
              <a:latin typeface="+mj-lt"/>
              <a:cs typeface="Calibri Light" panose="020F0302020204030204" pitchFamily="34" charset="0"/>
            </a:rPr>
            <a:t>[indsæt tlf. Nr.]</a:t>
          </a:r>
        </a:p>
        <a:p>
          <a:r>
            <a:rPr lang="da-DK" sz="2000" b="0" i="0" dirty="0">
              <a:solidFill>
                <a:schemeClr val="tx1"/>
              </a:solidFill>
              <a:highlight>
                <a:srgbClr val="FFFF00"/>
              </a:highlight>
              <a:latin typeface="+mj-lt"/>
              <a:cs typeface="Calibri Light" panose="020F0302020204030204" pitchFamily="34" charset="0"/>
            </a:rPr>
            <a:t>[indsætte træffetider]</a:t>
          </a:r>
          <a:endParaRPr lang="da-DK" sz="2000" b="0" i="0" dirty="0">
            <a:highlight>
              <a:srgbClr val="FFFF00"/>
            </a:highlight>
            <a:latin typeface="+mj-lt"/>
          </a:endParaRPr>
        </a:p>
      </dgm:t>
    </dgm:pt>
    <dgm:pt modelId="{49F1DAD3-EE6C-DD42-820E-DF88DF41EA92}" type="parTrans" cxnId="{2DD6CC4D-163F-1149-878E-38DDEE13B1E9}">
      <dgm:prSet/>
      <dgm:spPr/>
      <dgm:t>
        <a:bodyPr/>
        <a:lstStyle/>
        <a:p>
          <a:endParaRPr lang="da-DK"/>
        </a:p>
      </dgm:t>
    </dgm:pt>
    <dgm:pt modelId="{6E0F558A-CB41-7A48-9DED-07A3095E701F}" type="sibTrans" cxnId="{2DD6CC4D-163F-1149-878E-38DDEE13B1E9}">
      <dgm:prSet/>
      <dgm:spPr/>
      <dgm:t>
        <a:bodyPr/>
        <a:lstStyle/>
        <a:p>
          <a:endParaRPr lang="da-DK"/>
        </a:p>
      </dgm:t>
    </dgm:pt>
    <dgm:pt modelId="{9E204D68-1E2F-B843-9873-1C9A01F721CC}">
      <dgm:prSet custT="1"/>
      <dgm:spPr/>
      <dgm:t>
        <a:bodyPr/>
        <a:lstStyle/>
        <a:p>
          <a:r>
            <a:rPr lang="da-DK" sz="2000" dirty="0">
              <a:highlight>
                <a:srgbClr val="FFFF00"/>
              </a:highlight>
              <a:latin typeface="+mj-lt"/>
            </a:rPr>
            <a:t>[indsæt adresse]</a:t>
          </a:r>
        </a:p>
      </dgm:t>
    </dgm:pt>
    <dgm:pt modelId="{6A550279-C6A2-6D45-8BB6-4558C56600BB}" type="parTrans" cxnId="{B0051105-3B4C-CD4C-8660-4438E2272C8D}">
      <dgm:prSet/>
      <dgm:spPr/>
      <dgm:t>
        <a:bodyPr/>
        <a:lstStyle/>
        <a:p>
          <a:endParaRPr lang="da-DK"/>
        </a:p>
      </dgm:t>
    </dgm:pt>
    <dgm:pt modelId="{4D009D5A-FD53-DA40-B7B8-570A62FA194E}" type="sibTrans" cxnId="{B0051105-3B4C-CD4C-8660-4438E2272C8D}">
      <dgm:prSet/>
      <dgm:spPr/>
      <dgm:t>
        <a:bodyPr/>
        <a:lstStyle/>
        <a:p>
          <a:endParaRPr lang="da-DK"/>
        </a:p>
      </dgm:t>
    </dgm:pt>
    <dgm:pt modelId="{CB0E5588-F399-7D48-A5AC-AD7994159AD0}">
      <dgm:prSet custT="1"/>
      <dgm:spPr/>
      <dgm:t>
        <a:bodyPr/>
        <a:lstStyle/>
        <a:p>
          <a:r>
            <a:rPr lang="da-DK" sz="2000" dirty="0"/>
            <a:t>Du skal bestille tid til blodprøver ved egen læge, hvis du fortsat er i blodpropforebyggende behandling</a:t>
          </a:r>
        </a:p>
      </dgm:t>
    </dgm:pt>
    <dgm:pt modelId="{368B87B3-CC63-9F49-BE67-29981D85FA10}" type="sibTrans" cxnId="{E3856C28-4C5C-C342-B2D3-30DACB193DE1}">
      <dgm:prSet/>
      <dgm:spPr/>
      <dgm:t>
        <a:bodyPr/>
        <a:lstStyle/>
        <a:p>
          <a:endParaRPr lang="da-DK"/>
        </a:p>
      </dgm:t>
    </dgm:pt>
    <dgm:pt modelId="{71CAE4C2-0722-CB44-BDC3-AE53E67C56FB}" type="parTrans" cxnId="{E3856C28-4C5C-C342-B2D3-30DACB193DE1}">
      <dgm:prSet/>
      <dgm:spPr/>
      <dgm:t>
        <a:bodyPr/>
        <a:lstStyle/>
        <a:p>
          <a:endParaRPr lang="da-DK"/>
        </a:p>
      </dgm:t>
    </dgm:pt>
    <dgm:pt modelId="{B16476F0-B39E-AF4E-A7F7-A58B446C3E8A}" type="pres">
      <dgm:prSet presAssocID="{E81FE962-D953-E447-AEC3-2882FD2513D4}" presName="linearFlow" presStyleCnt="0">
        <dgm:presLayoutVars>
          <dgm:dir/>
          <dgm:resizeHandles val="exact"/>
        </dgm:presLayoutVars>
      </dgm:prSet>
      <dgm:spPr/>
    </dgm:pt>
    <dgm:pt modelId="{3B18FF4C-4AB9-CE4E-AEDE-2ADB0B62A655}" type="pres">
      <dgm:prSet presAssocID="{68E97F51-540E-5142-94DB-78145AE999ED}" presName="composite" presStyleCnt="0"/>
      <dgm:spPr/>
    </dgm:pt>
    <dgm:pt modelId="{32EBF97E-2A19-F945-B3B8-55B4D2DD1030}" type="pres">
      <dgm:prSet presAssocID="{68E97F51-540E-5142-94DB-78145AE999ED}" presName="imgShp" presStyleLbl="fgImgPlace1" presStyleIdx="0" presStyleCnt="3" custLinFactY="18985" custLinFactNeighborX="-939" custLinFactNeighborY="100000"/>
      <dgm:spPr>
        <a:solidFill>
          <a:srgbClr val="D3EDF9"/>
        </a:solidFill>
        <a:ln>
          <a:noFill/>
        </a:ln>
      </dgm:spPr>
    </dgm:pt>
    <dgm:pt modelId="{AC78C929-3E2C-834D-9ADA-080BD8B2792A}" type="pres">
      <dgm:prSet presAssocID="{68E97F51-540E-5142-94DB-78145AE999ED}" presName="txShp" presStyleLbl="node1" presStyleIdx="0" presStyleCnt="3" custLinFactY="18985" custLinFactNeighborX="-147" custLinFactNeighborY="100000">
        <dgm:presLayoutVars>
          <dgm:bulletEnabled val="1"/>
        </dgm:presLayoutVars>
      </dgm:prSet>
      <dgm:spPr/>
    </dgm:pt>
    <dgm:pt modelId="{A6578EF3-A3E5-9547-A6F9-EFF2A7789578}" type="pres">
      <dgm:prSet presAssocID="{6E0F558A-CB41-7A48-9DED-07A3095E701F}" presName="spacing" presStyleCnt="0"/>
      <dgm:spPr/>
    </dgm:pt>
    <dgm:pt modelId="{6726B9DF-8B42-8C42-9378-735FEF2DBEB7}" type="pres">
      <dgm:prSet presAssocID="{CB0E5588-F399-7D48-A5AC-AD7994159AD0}" presName="composite" presStyleCnt="0"/>
      <dgm:spPr/>
    </dgm:pt>
    <dgm:pt modelId="{6DC02A47-3BE0-5441-A73D-1420FB719D91}" type="pres">
      <dgm:prSet presAssocID="{CB0E5588-F399-7D48-A5AC-AD7994159AD0}" presName="imgShp" presStyleLbl="fgImgPlace1" presStyleIdx="1" presStyleCnt="3" custLinFactY="-30944" custLinFactNeighborX="-2495" custLinFactNeighborY="-100000"/>
      <dgm:spPr>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pt>
    <dgm:pt modelId="{53D7F941-D8E7-D94C-8EAC-9139B7EA05ED}" type="pres">
      <dgm:prSet presAssocID="{CB0E5588-F399-7D48-A5AC-AD7994159AD0}" presName="txShp" presStyleLbl="node1" presStyleIdx="1" presStyleCnt="3" custScaleX="99544" custLinFactY="-28148" custLinFactNeighborX="-147" custLinFactNeighborY="-100000">
        <dgm:presLayoutVars>
          <dgm:bulletEnabled val="1"/>
        </dgm:presLayoutVars>
      </dgm:prSet>
      <dgm:spPr/>
    </dgm:pt>
    <dgm:pt modelId="{2A551899-AAA4-E948-8D80-53ABCA68A7EE}" type="pres">
      <dgm:prSet presAssocID="{368B87B3-CC63-9F49-BE67-29981D85FA10}" presName="spacing" presStyleCnt="0"/>
      <dgm:spPr/>
    </dgm:pt>
    <dgm:pt modelId="{6EC2520C-9850-D04A-A537-BFD63CF339FB}" type="pres">
      <dgm:prSet presAssocID="{9E204D68-1E2F-B843-9873-1C9A01F721CC}" presName="composite" presStyleCnt="0"/>
      <dgm:spPr/>
    </dgm:pt>
    <dgm:pt modelId="{D442FB14-2403-FF41-9049-036393E02DA2}" type="pres">
      <dgm:prSet presAssocID="{9E204D68-1E2F-B843-9873-1C9A01F721CC}" presName="imgShp" presStyleLbl="fgImgPlace1" presStyleIdx="2" presStyleCnt="3" custLinFactNeighborX="623" custLinFactNeighborY="-19992"/>
      <dgm:spPr>
        <a:solidFill>
          <a:srgbClr val="D3EDF9"/>
        </a:solidFill>
        <a:ln>
          <a:noFill/>
        </a:ln>
      </dgm:spPr>
    </dgm:pt>
    <dgm:pt modelId="{2B314BE3-CF96-1946-A90F-8AB9E7E57DBB}" type="pres">
      <dgm:prSet presAssocID="{9E204D68-1E2F-B843-9873-1C9A01F721CC}" presName="txShp" presStyleLbl="node1" presStyleIdx="2" presStyleCnt="3" custLinFactNeighborX="118" custLinFactNeighborY="-22280">
        <dgm:presLayoutVars>
          <dgm:bulletEnabled val="1"/>
        </dgm:presLayoutVars>
      </dgm:prSet>
      <dgm:spPr/>
    </dgm:pt>
  </dgm:ptLst>
  <dgm:cxnLst>
    <dgm:cxn modelId="{B0051105-3B4C-CD4C-8660-4438E2272C8D}" srcId="{E81FE962-D953-E447-AEC3-2882FD2513D4}" destId="{9E204D68-1E2F-B843-9873-1C9A01F721CC}" srcOrd="2" destOrd="0" parTransId="{6A550279-C6A2-6D45-8BB6-4558C56600BB}" sibTransId="{4D009D5A-FD53-DA40-B7B8-570A62FA194E}"/>
    <dgm:cxn modelId="{E3856C28-4C5C-C342-B2D3-30DACB193DE1}" srcId="{E81FE962-D953-E447-AEC3-2882FD2513D4}" destId="{CB0E5588-F399-7D48-A5AC-AD7994159AD0}" srcOrd="1" destOrd="0" parTransId="{71CAE4C2-0722-CB44-BDC3-AE53E67C56FB}" sibTransId="{368B87B3-CC63-9F49-BE67-29981D85FA10}"/>
    <dgm:cxn modelId="{6FD43C31-098B-E64F-B1CA-664877A1394C}" type="presOf" srcId="{9E204D68-1E2F-B843-9873-1C9A01F721CC}" destId="{2B314BE3-CF96-1946-A90F-8AB9E7E57DBB}" srcOrd="0" destOrd="0" presId="urn:microsoft.com/office/officeart/2005/8/layout/vList3"/>
    <dgm:cxn modelId="{D418C447-572C-844C-9859-CE9C361CDFBC}" type="presOf" srcId="{CB0E5588-F399-7D48-A5AC-AD7994159AD0}" destId="{53D7F941-D8E7-D94C-8EAC-9139B7EA05ED}" srcOrd="0" destOrd="0" presId="urn:microsoft.com/office/officeart/2005/8/layout/vList3"/>
    <dgm:cxn modelId="{2DD6CC4D-163F-1149-878E-38DDEE13B1E9}" srcId="{E81FE962-D953-E447-AEC3-2882FD2513D4}" destId="{68E97F51-540E-5142-94DB-78145AE999ED}" srcOrd="0" destOrd="0" parTransId="{49F1DAD3-EE6C-DD42-820E-DF88DF41EA92}" sibTransId="{6E0F558A-CB41-7A48-9DED-07A3095E701F}"/>
    <dgm:cxn modelId="{4C007F99-E1DE-5C44-B29A-815FC24B513E}" type="presOf" srcId="{E81FE962-D953-E447-AEC3-2882FD2513D4}" destId="{B16476F0-B39E-AF4E-A7F7-A58B446C3E8A}" srcOrd="0" destOrd="0" presId="urn:microsoft.com/office/officeart/2005/8/layout/vList3"/>
    <dgm:cxn modelId="{439995FD-B51A-2745-8C1A-909449AA219A}" type="presOf" srcId="{68E97F51-540E-5142-94DB-78145AE999ED}" destId="{AC78C929-3E2C-834D-9ADA-080BD8B2792A}" srcOrd="0" destOrd="0" presId="urn:microsoft.com/office/officeart/2005/8/layout/vList3"/>
    <dgm:cxn modelId="{7EBA7C4D-58D1-2C4F-8FAC-1C06E67E6087}" type="presParOf" srcId="{B16476F0-B39E-AF4E-A7F7-A58B446C3E8A}" destId="{3B18FF4C-4AB9-CE4E-AEDE-2ADB0B62A655}" srcOrd="0" destOrd="0" presId="urn:microsoft.com/office/officeart/2005/8/layout/vList3"/>
    <dgm:cxn modelId="{8AB0347B-F0CD-4848-A251-70805D1E2265}" type="presParOf" srcId="{3B18FF4C-4AB9-CE4E-AEDE-2ADB0B62A655}" destId="{32EBF97E-2A19-F945-B3B8-55B4D2DD1030}" srcOrd="0" destOrd="0" presId="urn:microsoft.com/office/officeart/2005/8/layout/vList3"/>
    <dgm:cxn modelId="{F40E138A-26D4-A44E-95F5-20DD8D3E84A3}" type="presParOf" srcId="{3B18FF4C-4AB9-CE4E-AEDE-2ADB0B62A655}" destId="{AC78C929-3E2C-834D-9ADA-080BD8B2792A}" srcOrd="1" destOrd="0" presId="urn:microsoft.com/office/officeart/2005/8/layout/vList3"/>
    <dgm:cxn modelId="{2553D7CC-95BD-404D-9FC0-7525F30BD831}" type="presParOf" srcId="{B16476F0-B39E-AF4E-A7F7-A58B446C3E8A}" destId="{A6578EF3-A3E5-9547-A6F9-EFF2A7789578}" srcOrd="1" destOrd="0" presId="urn:microsoft.com/office/officeart/2005/8/layout/vList3"/>
    <dgm:cxn modelId="{32F0A523-91FF-7E4E-8A17-016BF00D47F7}" type="presParOf" srcId="{B16476F0-B39E-AF4E-A7F7-A58B446C3E8A}" destId="{6726B9DF-8B42-8C42-9378-735FEF2DBEB7}" srcOrd="2" destOrd="0" presId="urn:microsoft.com/office/officeart/2005/8/layout/vList3"/>
    <dgm:cxn modelId="{12C54F54-6868-1341-AE34-570F3CA21E24}" type="presParOf" srcId="{6726B9DF-8B42-8C42-9378-735FEF2DBEB7}" destId="{6DC02A47-3BE0-5441-A73D-1420FB719D91}" srcOrd="0" destOrd="0" presId="urn:microsoft.com/office/officeart/2005/8/layout/vList3"/>
    <dgm:cxn modelId="{A7E57A3C-86C8-424F-9526-FC12ABB9608C}" type="presParOf" srcId="{6726B9DF-8B42-8C42-9378-735FEF2DBEB7}" destId="{53D7F941-D8E7-D94C-8EAC-9139B7EA05ED}" srcOrd="1" destOrd="0" presId="urn:microsoft.com/office/officeart/2005/8/layout/vList3"/>
    <dgm:cxn modelId="{96C1533F-B33D-0F42-8C2F-193BD1EE4D3C}" type="presParOf" srcId="{B16476F0-B39E-AF4E-A7F7-A58B446C3E8A}" destId="{2A551899-AAA4-E948-8D80-53ABCA68A7EE}" srcOrd="3" destOrd="0" presId="urn:microsoft.com/office/officeart/2005/8/layout/vList3"/>
    <dgm:cxn modelId="{B7A21B2A-E140-1F40-A820-AA798C3EE71A}" type="presParOf" srcId="{B16476F0-B39E-AF4E-A7F7-A58B446C3E8A}" destId="{6EC2520C-9850-D04A-A537-BFD63CF339FB}" srcOrd="4" destOrd="0" presId="urn:microsoft.com/office/officeart/2005/8/layout/vList3"/>
    <dgm:cxn modelId="{879DDF69-343B-8E46-9932-48F1B962E5C6}" type="presParOf" srcId="{6EC2520C-9850-D04A-A537-BFD63CF339FB}" destId="{D442FB14-2403-FF41-9049-036393E02DA2}" srcOrd="0" destOrd="0" presId="urn:microsoft.com/office/officeart/2005/8/layout/vList3"/>
    <dgm:cxn modelId="{6127D5B6-8D5A-FE49-AC04-4BDF75A28F10}" type="presParOf" srcId="{6EC2520C-9850-D04A-A537-BFD63CF339FB}" destId="{2B314BE3-CF96-1946-A90F-8AB9E7E57DBB}" srcOrd="1" destOrd="0" presId="urn:microsoft.com/office/officeart/2005/8/layout/vList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78C929-3E2C-834D-9ADA-080BD8B2792A}">
      <dsp:nvSpPr>
        <dsp:cNvPr id="0" name=""/>
        <dsp:cNvSpPr/>
      </dsp:nvSpPr>
      <dsp:spPr>
        <a:xfrm rot="10800000">
          <a:off x="2053537" y="1554117"/>
          <a:ext cx="6898041" cy="130480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382" tIns="76200" rIns="142240" bIns="76200" numCol="1" spcCol="1270" anchor="ctr" anchorCtr="0">
          <a:noAutofit/>
        </a:bodyPr>
        <a:lstStyle/>
        <a:p>
          <a:pPr marL="0" lvl="0" indent="0" algn="ctr" defTabSz="889000">
            <a:lnSpc>
              <a:spcPct val="90000"/>
            </a:lnSpc>
            <a:spcBef>
              <a:spcPct val="0"/>
            </a:spcBef>
            <a:spcAft>
              <a:spcPct val="35000"/>
            </a:spcAft>
            <a:buNone/>
          </a:pPr>
          <a:r>
            <a:rPr lang="da-DK" sz="2000" b="0" i="0" kern="1200" dirty="0">
              <a:solidFill>
                <a:schemeClr val="tx1"/>
              </a:solidFill>
              <a:latin typeface="+mj-lt"/>
              <a:cs typeface="Calibri Light" panose="020F0302020204030204" pitchFamily="34" charset="0"/>
            </a:rPr>
            <a:t>Tlf. nr. </a:t>
          </a:r>
          <a:r>
            <a:rPr lang="da-DK" sz="2000" b="0" i="0" kern="1200" dirty="0">
              <a:solidFill>
                <a:schemeClr val="tx1"/>
              </a:solidFill>
              <a:highlight>
                <a:srgbClr val="FFFF00"/>
              </a:highlight>
              <a:latin typeface="+mj-lt"/>
              <a:cs typeface="Calibri Light" panose="020F0302020204030204" pitchFamily="34" charset="0"/>
            </a:rPr>
            <a:t>[indsæt tlf. Nr.]</a:t>
          </a:r>
        </a:p>
        <a:p>
          <a:pPr marL="0" lvl="0" indent="0" algn="ctr" defTabSz="889000">
            <a:lnSpc>
              <a:spcPct val="90000"/>
            </a:lnSpc>
            <a:spcBef>
              <a:spcPct val="0"/>
            </a:spcBef>
            <a:spcAft>
              <a:spcPct val="35000"/>
            </a:spcAft>
            <a:buNone/>
          </a:pPr>
          <a:r>
            <a:rPr lang="da-DK" sz="2000" b="0" i="0" kern="1200" dirty="0">
              <a:solidFill>
                <a:schemeClr val="tx1"/>
              </a:solidFill>
              <a:highlight>
                <a:srgbClr val="FFFF00"/>
              </a:highlight>
              <a:latin typeface="+mj-lt"/>
              <a:cs typeface="Calibri Light" panose="020F0302020204030204" pitchFamily="34" charset="0"/>
            </a:rPr>
            <a:t>[indsætte træffetider]</a:t>
          </a:r>
          <a:endParaRPr lang="da-DK" sz="2000" b="0" i="0" kern="1200" dirty="0">
            <a:highlight>
              <a:srgbClr val="FFFF00"/>
            </a:highlight>
            <a:latin typeface="+mj-lt"/>
          </a:endParaRPr>
        </a:p>
      </dsp:txBody>
      <dsp:txXfrm rot="10800000">
        <a:off x="2379738" y="1554117"/>
        <a:ext cx="6571840" cy="1304804"/>
      </dsp:txXfrm>
    </dsp:sp>
    <dsp:sp modelId="{32EBF97E-2A19-F945-B3B8-55B4D2DD1030}">
      <dsp:nvSpPr>
        <dsp:cNvPr id="0" name=""/>
        <dsp:cNvSpPr/>
      </dsp:nvSpPr>
      <dsp:spPr>
        <a:xfrm>
          <a:off x="1399023" y="1554117"/>
          <a:ext cx="1304804" cy="1304804"/>
        </a:xfrm>
        <a:prstGeom prst="ellipse">
          <a:avLst/>
        </a:prstGeom>
        <a:solidFill>
          <a:srgbClr val="D3EDF9"/>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53D7F941-D8E7-D94C-8EAC-9139B7EA05ED}">
      <dsp:nvSpPr>
        <dsp:cNvPr id="0" name=""/>
        <dsp:cNvSpPr/>
      </dsp:nvSpPr>
      <dsp:spPr>
        <a:xfrm rot="10800000">
          <a:off x="2077128" y="23813"/>
          <a:ext cx="6866586" cy="130480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382" tIns="76200" rIns="142240" bIns="76200" numCol="1" spcCol="1270" anchor="ctr" anchorCtr="0">
          <a:noAutofit/>
        </a:bodyPr>
        <a:lstStyle/>
        <a:p>
          <a:pPr marL="0" lvl="0" indent="0" algn="ctr" defTabSz="889000">
            <a:lnSpc>
              <a:spcPct val="90000"/>
            </a:lnSpc>
            <a:spcBef>
              <a:spcPct val="0"/>
            </a:spcBef>
            <a:spcAft>
              <a:spcPct val="35000"/>
            </a:spcAft>
            <a:buNone/>
          </a:pPr>
          <a:r>
            <a:rPr lang="da-DK" sz="2000" kern="1200" dirty="0"/>
            <a:t>Du skal bestille tid til blodprøver ved egen læge, hvis du fortsat er i blodpropforebyggende behandling</a:t>
          </a:r>
        </a:p>
      </dsp:txBody>
      <dsp:txXfrm rot="10800000">
        <a:off x="2403329" y="23813"/>
        <a:ext cx="6540385" cy="1304804"/>
      </dsp:txXfrm>
    </dsp:sp>
    <dsp:sp modelId="{6DC02A47-3BE0-5441-A73D-1420FB719D91}">
      <dsp:nvSpPr>
        <dsp:cNvPr id="0" name=""/>
        <dsp:cNvSpPr/>
      </dsp:nvSpPr>
      <dsp:spPr>
        <a:xfrm>
          <a:off x="1386584" y="0"/>
          <a:ext cx="1304804" cy="1304804"/>
        </a:xfrm>
        <a:prstGeom prst="ellipse">
          <a:avLst/>
        </a:prstGeom>
        <a:blipFill rotWithShape="1">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 modelId="{2B314BE3-CF96-1946-A90F-8AB9E7E57DBB}">
      <dsp:nvSpPr>
        <dsp:cNvPr id="0" name=""/>
        <dsp:cNvSpPr/>
      </dsp:nvSpPr>
      <dsp:spPr>
        <a:xfrm rot="10800000">
          <a:off x="2071817" y="3099482"/>
          <a:ext cx="6898041" cy="1304804"/>
        </a:xfrm>
        <a:prstGeom prst="homePlate">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5382" tIns="76200" rIns="142240" bIns="76200" numCol="1" spcCol="1270" anchor="ctr" anchorCtr="0">
          <a:noAutofit/>
        </a:bodyPr>
        <a:lstStyle/>
        <a:p>
          <a:pPr marL="0" lvl="0" indent="0" algn="ctr" defTabSz="889000">
            <a:lnSpc>
              <a:spcPct val="90000"/>
            </a:lnSpc>
            <a:spcBef>
              <a:spcPct val="0"/>
            </a:spcBef>
            <a:spcAft>
              <a:spcPct val="35000"/>
            </a:spcAft>
            <a:buNone/>
          </a:pPr>
          <a:r>
            <a:rPr lang="da-DK" sz="2000" kern="1200" dirty="0">
              <a:highlight>
                <a:srgbClr val="FFFF00"/>
              </a:highlight>
              <a:latin typeface="+mj-lt"/>
            </a:rPr>
            <a:t>[indsæt adresse]</a:t>
          </a:r>
        </a:p>
      </dsp:txBody>
      <dsp:txXfrm rot="10800000">
        <a:off x="2398018" y="3099482"/>
        <a:ext cx="6571840" cy="1304804"/>
      </dsp:txXfrm>
    </dsp:sp>
    <dsp:sp modelId="{D442FB14-2403-FF41-9049-036393E02DA2}">
      <dsp:nvSpPr>
        <dsp:cNvPr id="0" name=""/>
        <dsp:cNvSpPr/>
      </dsp:nvSpPr>
      <dsp:spPr>
        <a:xfrm>
          <a:off x="1419404" y="3129335"/>
          <a:ext cx="1304804" cy="1304804"/>
        </a:xfrm>
        <a:prstGeom prst="ellipse">
          <a:avLst/>
        </a:prstGeom>
        <a:solidFill>
          <a:srgbClr val="D3EDF9"/>
        </a:solidFill>
        <a:ln w="12700" cap="flat" cmpd="sng" algn="ctr">
          <a:no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92FEAD3-1BCA-4F77-8710-A29E17E51C02}"/>
              </a:ext>
            </a:extLst>
          </p:cNvPr>
          <p:cNvSpPr>
            <a:spLocks noGrp="1"/>
          </p:cNvSpPr>
          <p:nvPr>
            <p:ph type="hdr" sz="quarter"/>
          </p:nvPr>
        </p:nvSpPr>
        <p:spPr>
          <a:xfrm>
            <a:off x="0" y="0"/>
            <a:ext cx="4302625" cy="340265"/>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C73774BA-A0E3-4435-AE75-63D7F9970CF8}"/>
              </a:ext>
            </a:extLst>
          </p:cNvPr>
          <p:cNvSpPr>
            <a:spLocks noGrp="1"/>
          </p:cNvSpPr>
          <p:nvPr>
            <p:ph type="dt" sz="quarter" idx="1"/>
          </p:nvPr>
        </p:nvSpPr>
        <p:spPr>
          <a:xfrm>
            <a:off x="5621696" y="0"/>
            <a:ext cx="4302625" cy="340265"/>
          </a:xfrm>
          <a:prstGeom prst="rect">
            <a:avLst/>
          </a:prstGeom>
        </p:spPr>
        <p:txBody>
          <a:bodyPr vert="horz" lIns="91440" tIns="45720" rIns="91440" bIns="45720" rtlCol="0"/>
          <a:lstStyle>
            <a:lvl1pPr algn="r">
              <a:defRPr sz="1200"/>
            </a:lvl1pPr>
          </a:lstStyle>
          <a:p>
            <a:fld id="{08C339CD-9002-4092-9DB6-666555FF467B}" type="datetimeFigureOut">
              <a:rPr lang="en-GB" smtClean="0"/>
              <a:t>02/12/2025</a:t>
            </a:fld>
            <a:endParaRPr lang="en-GB"/>
          </a:p>
        </p:txBody>
      </p:sp>
      <p:sp>
        <p:nvSpPr>
          <p:cNvPr id="4" name="Footer Placeholder 3">
            <a:extLst>
              <a:ext uri="{FF2B5EF4-FFF2-40B4-BE49-F238E27FC236}">
                <a16:creationId xmlns:a16="http://schemas.microsoft.com/office/drawing/2014/main" id="{3F3A2CD7-BDCD-4ACE-9AEF-260E40C6E09D}"/>
              </a:ext>
            </a:extLst>
          </p:cNvPr>
          <p:cNvSpPr>
            <a:spLocks noGrp="1"/>
          </p:cNvSpPr>
          <p:nvPr>
            <p:ph type="ftr" sz="quarter" idx="2"/>
          </p:nvPr>
        </p:nvSpPr>
        <p:spPr>
          <a:xfrm>
            <a:off x="0" y="6457410"/>
            <a:ext cx="4302625" cy="340265"/>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174E3085-A087-46D1-8BF9-CC958FADF80D}"/>
              </a:ext>
            </a:extLst>
          </p:cNvPr>
          <p:cNvSpPr>
            <a:spLocks noGrp="1"/>
          </p:cNvSpPr>
          <p:nvPr>
            <p:ph type="sldNum" sz="quarter" idx="3"/>
          </p:nvPr>
        </p:nvSpPr>
        <p:spPr>
          <a:xfrm>
            <a:off x="5621696" y="6457410"/>
            <a:ext cx="4302625" cy="340265"/>
          </a:xfrm>
          <a:prstGeom prst="rect">
            <a:avLst/>
          </a:prstGeom>
        </p:spPr>
        <p:txBody>
          <a:bodyPr vert="horz" lIns="91440" tIns="45720" rIns="91440" bIns="45720" rtlCol="0" anchor="b"/>
          <a:lstStyle>
            <a:lvl1pPr algn="r">
              <a:defRPr sz="1200"/>
            </a:lvl1pPr>
          </a:lstStyle>
          <a:p>
            <a:fld id="{1A322210-3A2C-451D-9C1F-B921C76029FC}" type="slidenum">
              <a:rPr lang="en-GB" smtClean="0"/>
              <a:t>‹nr.›</a:t>
            </a:fld>
            <a:endParaRPr lang="en-GB"/>
          </a:p>
        </p:txBody>
      </p:sp>
    </p:spTree>
    <p:extLst>
      <p:ext uri="{BB962C8B-B14F-4D97-AF65-F5344CB8AC3E}">
        <p14:creationId xmlns:p14="http://schemas.microsoft.com/office/powerpoint/2010/main" val="388571263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301543" cy="339884"/>
          </a:xfrm>
          <a:prstGeom prst="rect">
            <a:avLst/>
          </a:prstGeom>
        </p:spPr>
        <p:txBody>
          <a:bodyPr vert="horz" lIns="91440" tIns="45720" rIns="91440" bIns="45720" rtlCol="0"/>
          <a:lstStyle>
            <a:lvl1pPr algn="l">
              <a:defRPr sz="1200"/>
            </a:lvl1pPr>
          </a:lstStyle>
          <a:p>
            <a:endParaRPr lang="da-DK" dirty="0"/>
          </a:p>
        </p:txBody>
      </p:sp>
      <p:sp>
        <p:nvSpPr>
          <p:cNvPr id="3" name="Date Placeholder 2"/>
          <p:cNvSpPr>
            <a:spLocks noGrp="1"/>
          </p:cNvSpPr>
          <p:nvPr>
            <p:ph type="dt" idx="1"/>
          </p:nvPr>
        </p:nvSpPr>
        <p:spPr>
          <a:xfrm>
            <a:off x="5622799" y="0"/>
            <a:ext cx="4301543" cy="339884"/>
          </a:xfrm>
          <a:prstGeom prst="rect">
            <a:avLst/>
          </a:prstGeom>
        </p:spPr>
        <p:txBody>
          <a:bodyPr vert="horz" lIns="91440" tIns="45720" rIns="91440" bIns="45720" rtlCol="0"/>
          <a:lstStyle>
            <a:lvl1pPr algn="r">
              <a:defRPr sz="1200"/>
            </a:lvl1pPr>
          </a:lstStyle>
          <a:p>
            <a:fld id="{CD72A38B-F9FA-4036-A084-652409E98F08}" type="datetimeFigureOut">
              <a:rPr lang="da-DK" smtClean="0"/>
              <a:t>02-12-2025</a:t>
            </a:fld>
            <a:endParaRPr lang="da-DK" dirty="0"/>
          </a:p>
        </p:txBody>
      </p:sp>
      <p:sp>
        <p:nvSpPr>
          <p:cNvPr id="4" name="Slide Image Placeholder 3"/>
          <p:cNvSpPr>
            <a:spLocks noGrp="1" noRot="1" noChangeAspect="1"/>
          </p:cNvSpPr>
          <p:nvPr>
            <p:ph type="sldImg" idx="2"/>
          </p:nvPr>
        </p:nvSpPr>
        <p:spPr>
          <a:xfrm>
            <a:off x="2697163" y="509588"/>
            <a:ext cx="4532312" cy="25495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992665" y="3228896"/>
            <a:ext cx="7941310" cy="3058954"/>
          </a:xfrm>
          <a:prstGeom prst="rect">
            <a:avLst/>
          </a:prstGeom>
        </p:spPr>
        <p:txBody>
          <a:bodyPr vert="horz" lIns="91440" tIns="45720" rIns="91440" bIns="45720" rtlCol="0"/>
          <a:lstStyle/>
          <a:p>
            <a:pPr lvl="0"/>
            <a:r>
              <a:rPr lang="da-DK" dirty="0" err="1"/>
              <a:t>Click</a:t>
            </a:r>
            <a:r>
              <a:rPr lang="da-DK" dirty="0"/>
              <a:t> to </a:t>
            </a:r>
            <a:r>
              <a:rPr lang="da-DK" dirty="0" err="1"/>
              <a:t>edit</a:t>
            </a:r>
            <a:r>
              <a:rPr lang="da-DK" dirty="0"/>
              <a:t> Master </a:t>
            </a:r>
            <a:r>
              <a:rPr lang="da-DK" dirty="0" err="1"/>
              <a:t>text</a:t>
            </a:r>
            <a:r>
              <a:rPr lang="da-DK" dirty="0"/>
              <a:t> styles</a:t>
            </a:r>
          </a:p>
          <a:p>
            <a:pPr lvl="1"/>
            <a:r>
              <a:rPr lang="da-DK" dirty="0"/>
              <a:t>Second </a:t>
            </a:r>
            <a:r>
              <a:rPr lang="da-DK" dirty="0" err="1"/>
              <a:t>level</a:t>
            </a:r>
            <a:endParaRPr lang="da-DK" dirty="0"/>
          </a:p>
          <a:p>
            <a:pPr lvl="2"/>
            <a:r>
              <a:rPr lang="da-DK" dirty="0"/>
              <a:t>Third </a:t>
            </a:r>
            <a:r>
              <a:rPr lang="da-DK" dirty="0" err="1"/>
              <a:t>level</a:t>
            </a:r>
            <a:endParaRPr lang="da-DK" dirty="0"/>
          </a:p>
          <a:p>
            <a:pPr lvl="3"/>
            <a:r>
              <a:rPr lang="da-DK" dirty="0" err="1"/>
              <a:t>Fourth</a:t>
            </a:r>
            <a:r>
              <a:rPr lang="da-DK" dirty="0"/>
              <a:t> </a:t>
            </a:r>
            <a:r>
              <a:rPr lang="da-DK" dirty="0" err="1"/>
              <a:t>level</a:t>
            </a:r>
            <a:endParaRPr lang="da-DK" dirty="0"/>
          </a:p>
          <a:p>
            <a:pPr lvl="4"/>
            <a:r>
              <a:rPr lang="da-DK" dirty="0"/>
              <a:t>Fifth </a:t>
            </a:r>
            <a:r>
              <a:rPr lang="da-DK" dirty="0" err="1"/>
              <a:t>level</a:t>
            </a:r>
            <a:endParaRPr lang="da-DK" dirty="0"/>
          </a:p>
        </p:txBody>
      </p:sp>
      <p:sp>
        <p:nvSpPr>
          <p:cNvPr id="6" name="Footer Placeholder 5"/>
          <p:cNvSpPr>
            <a:spLocks noGrp="1"/>
          </p:cNvSpPr>
          <p:nvPr>
            <p:ph type="ftr" sz="quarter" idx="4"/>
          </p:nvPr>
        </p:nvSpPr>
        <p:spPr>
          <a:xfrm>
            <a:off x="1" y="6456611"/>
            <a:ext cx="4301543" cy="339884"/>
          </a:xfrm>
          <a:prstGeom prst="rect">
            <a:avLst/>
          </a:prstGeom>
        </p:spPr>
        <p:txBody>
          <a:bodyPr vert="horz" lIns="91440" tIns="45720" rIns="91440" bIns="45720" rtlCol="0" anchor="b"/>
          <a:lstStyle>
            <a:lvl1pPr algn="l">
              <a:defRPr sz="1200"/>
            </a:lvl1pPr>
          </a:lstStyle>
          <a:p>
            <a:endParaRPr lang="da-DK" dirty="0"/>
          </a:p>
        </p:txBody>
      </p:sp>
      <p:sp>
        <p:nvSpPr>
          <p:cNvPr id="7" name="Slide Number Placeholder 6"/>
          <p:cNvSpPr>
            <a:spLocks noGrp="1"/>
          </p:cNvSpPr>
          <p:nvPr>
            <p:ph type="sldNum" sz="quarter" idx="5"/>
          </p:nvPr>
        </p:nvSpPr>
        <p:spPr>
          <a:xfrm>
            <a:off x="5622799" y="6456611"/>
            <a:ext cx="4301543" cy="339884"/>
          </a:xfrm>
          <a:prstGeom prst="rect">
            <a:avLst/>
          </a:prstGeom>
        </p:spPr>
        <p:txBody>
          <a:bodyPr vert="horz" lIns="91440" tIns="45720" rIns="91440" bIns="45720" rtlCol="0" anchor="b"/>
          <a:lstStyle>
            <a:lvl1pPr algn="r">
              <a:defRPr sz="1200"/>
            </a:lvl1pPr>
          </a:lstStyle>
          <a:p>
            <a:fld id="{49436F85-577F-4A92-A47F-D540A2BCC821}" type="slidenum">
              <a:rPr lang="da-DK" smtClean="0"/>
              <a:t>‹nr.›</a:t>
            </a:fld>
            <a:endParaRPr lang="da-DK" dirty="0"/>
          </a:p>
        </p:txBody>
      </p:sp>
    </p:spTree>
    <p:extLst>
      <p:ext uri="{BB962C8B-B14F-4D97-AF65-F5344CB8AC3E}">
        <p14:creationId xmlns:p14="http://schemas.microsoft.com/office/powerpoint/2010/main" val="3378091160"/>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Præsentation af undervisere og indbyder her til at patienterne kan have dialog om hvad deres historie er og hvordan de har det i dag. (vigtigt at holde det kort)</a:t>
            </a:r>
          </a:p>
        </p:txBody>
      </p:sp>
      <p:sp>
        <p:nvSpPr>
          <p:cNvPr id="4" name="Pladsholder til slidenummer 3"/>
          <p:cNvSpPr>
            <a:spLocks noGrp="1"/>
          </p:cNvSpPr>
          <p:nvPr>
            <p:ph type="sldNum" sz="quarter" idx="5"/>
          </p:nvPr>
        </p:nvSpPr>
        <p:spPr/>
        <p:txBody>
          <a:bodyPr/>
          <a:lstStyle/>
          <a:p>
            <a:fld id="{CEB5A5DC-EBF0-BB4A-B57B-DBCDC38E622F}" type="slidenum">
              <a:rPr lang="da-DK" smtClean="0"/>
              <a:t>2</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40704751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Spring slide over hvis ingen af patienterne får </a:t>
            </a:r>
            <a:r>
              <a:rPr lang="da-DK" dirty="0" err="1"/>
              <a:t>Pradaxa</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Information om generisk vs. produktnavn</a:t>
            </a:r>
          </a:p>
          <a:p>
            <a:endParaRPr lang="da-DK" dirty="0"/>
          </a:p>
        </p:txBody>
      </p:sp>
      <p:sp>
        <p:nvSpPr>
          <p:cNvPr id="4" name="Pladsholder til slidenummer 3"/>
          <p:cNvSpPr>
            <a:spLocks noGrp="1"/>
          </p:cNvSpPr>
          <p:nvPr>
            <p:ph type="sldNum" sz="quarter" idx="5"/>
          </p:nvPr>
        </p:nvSpPr>
        <p:spPr/>
        <p:txBody>
          <a:bodyPr/>
          <a:lstStyle/>
          <a:p>
            <a:fld id="{CEB5A5DC-EBF0-BB4A-B57B-DBCDC38E622F}" type="slidenum">
              <a:rPr lang="da-DK" smtClean="0"/>
              <a:t>12</a:t>
            </a:fld>
            <a:endParaRPr lang="da-DK"/>
          </a:p>
        </p:txBody>
      </p:sp>
    </p:spTree>
    <p:extLst>
      <p:ext uri="{BB962C8B-B14F-4D97-AF65-F5344CB8AC3E}">
        <p14:creationId xmlns:p14="http://schemas.microsoft.com/office/powerpoint/2010/main" val="302568004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Spring slide over hvis ingen af patienterne får </a:t>
            </a:r>
            <a:r>
              <a:rPr lang="da-DK" dirty="0" err="1"/>
              <a:t>Lixiana</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Information om generisk vs. produktnavn</a:t>
            </a:r>
          </a:p>
          <a:p>
            <a:endParaRPr lang="da-DK" dirty="0"/>
          </a:p>
        </p:txBody>
      </p:sp>
      <p:sp>
        <p:nvSpPr>
          <p:cNvPr id="4" name="Pladsholder til slidenummer 3"/>
          <p:cNvSpPr>
            <a:spLocks noGrp="1"/>
          </p:cNvSpPr>
          <p:nvPr>
            <p:ph type="sldNum" sz="quarter" idx="5"/>
          </p:nvPr>
        </p:nvSpPr>
        <p:spPr/>
        <p:txBody>
          <a:bodyPr/>
          <a:lstStyle/>
          <a:p>
            <a:fld id="{CEB5A5DC-EBF0-BB4A-B57B-DBCDC38E622F}" type="slidenum">
              <a:rPr lang="da-DK" smtClean="0"/>
              <a:t>13</a:t>
            </a:fld>
            <a:endParaRPr lang="da-DK"/>
          </a:p>
        </p:txBody>
      </p:sp>
    </p:spTree>
    <p:extLst>
      <p:ext uri="{BB962C8B-B14F-4D97-AF65-F5344CB8AC3E}">
        <p14:creationId xmlns:p14="http://schemas.microsoft.com/office/powerpoint/2010/main" val="17999380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Spring slide over hvis ingen af patienterne får </a:t>
            </a:r>
            <a:r>
              <a:rPr lang="da-DK" dirty="0" err="1"/>
              <a:t>Marevan</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Information om generisk vs. produktnavn</a:t>
            </a:r>
          </a:p>
          <a:p>
            <a:endParaRPr lang="da-DK" dirty="0"/>
          </a:p>
          <a:p>
            <a:endParaRPr lang="da-DK" dirty="0"/>
          </a:p>
        </p:txBody>
      </p:sp>
      <p:sp>
        <p:nvSpPr>
          <p:cNvPr id="4" name="Pladsholder til slidenummer 3"/>
          <p:cNvSpPr>
            <a:spLocks noGrp="1"/>
          </p:cNvSpPr>
          <p:nvPr>
            <p:ph type="sldNum" sz="quarter" idx="5"/>
          </p:nvPr>
        </p:nvSpPr>
        <p:spPr/>
        <p:txBody>
          <a:bodyPr/>
          <a:lstStyle/>
          <a:p>
            <a:fld id="{CEB5A5DC-EBF0-BB4A-B57B-DBCDC38E622F}" type="slidenum">
              <a:rPr lang="da-DK" smtClean="0"/>
              <a:t>14</a:t>
            </a:fld>
            <a:endParaRPr lang="da-DK"/>
          </a:p>
        </p:txBody>
      </p:sp>
    </p:spTree>
    <p:extLst>
      <p:ext uri="{BB962C8B-B14F-4D97-AF65-F5344CB8AC3E}">
        <p14:creationId xmlns:p14="http://schemas.microsoft.com/office/powerpoint/2010/main" val="19181162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Spring slide over hvis ingen af patienterne får </a:t>
            </a:r>
            <a:r>
              <a:rPr lang="da-DK" dirty="0" err="1"/>
              <a:t>innohep</a:t>
            </a:r>
            <a:r>
              <a:rPr lang="da-DK" dirty="0"/>
              <a:t> </a:t>
            </a:r>
            <a:r>
              <a:rPr lang="da-DK" dirty="0" err="1"/>
              <a:t>fragmin</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Information om generisk vs. produktnavn</a:t>
            </a:r>
          </a:p>
          <a:p>
            <a:endParaRPr lang="da-DK" dirty="0"/>
          </a:p>
        </p:txBody>
      </p:sp>
      <p:sp>
        <p:nvSpPr>
          <p:cNvPr id="4" name="Pladsholder til slidenummer 3"/>
          <p:cNvSpPr>
            <a:spLocks noGrp="1"/>
          </p:cNvSpPr>
          <p:nvPr>
            <p:ph type="sldNum" sz="quarter" idx="5"/>
          </p:nvPr>
        </p:nvSpPr>
        <p:spPr/>
        <p:txBody>
          <a:bodyPr/>
          <a:lstStyle/>
          <a:p>
            <a:fld id="{CEB5A5DC-EBF0-BB4A-B57B-DBCDC38E622F}" type="slidenum">
              <a:rPr lang="da-DK" smtClean="0"/>
              <a:t>15</a:t>
            </a:fld>
            <a:endParaRPr lang="da-DK"/>
          </a:p>
        </p:txBody>
      </p:sp>
    </p:spTree>
    <p:extLst>
      <p:ext uri="{BB962C8B-B14F-4D97-AF65-F5344CB8AC3E}">
        <p14:creationId xmlns:p14="http://schemas.microsoft.com/office/powerpoint/2010/main" val="1811281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ea typeface="Calibri"/>
              <a:cs typeface="Calibri"/>
            </a:endParaRPr>
          </a:p>
        </p:txBody>
      </p:sp>
      <p:sp>
        <p:nvSpPr>
          <p:cNvPr id="4" name="Pladsholder til slidenummer 3"/>
          <p:cNvSpPr>
            <a:spLocks noGrp="1"/>
          </p:cNvSpPr>
          <p:nvPr>
            <p:ph type="sldNum" sz="quarter" idx="5"/>
          </p:nvPr>
        </p:nvSpPr>
        <p:spPr/>
        <p:txBody>
          <a:bodyPr/>
          <a:lstStyle/>
          <a:p>
            <a:fld id="{CEB5A5DC-EBF0-BB4A-B57B-DBCDC38E622F}" type="slidenum">
              <a:rPr lang="da-DK" smtClean="0"/>
              <a:t>16</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6477005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ea typeface="Calibri"/>
                <a:cs typeface="Calibri"/>
              </a:rPr>
              <a:t>Der nævnes at skal man også skal søge lægehjælp ved generende blødninger. </a:t>
            </a:r>
            <a:endParaRPr lang="da-DK" dirty="0"/>
          </a:p>
        </p:txBody>
      </p:sp>
      <p:sp>
        <p:nvSpPr>
          <p:cNvPr id="4" name="Pladsholder til slidenummer 3"/>
          <p:cNvSpPr>
            <a:spLocks noGrp="1"/>
          </p:cNvSpPr>
          <p:nvPr>
            <p:ph type="sldNum" sz="quarter" idx="5"/>
          </p:nvPr>
        </p:nvSpPr>
        <p:spPr/>
        <p:txBody>
          <a:bodyPr/>
          <a:lstStyle/>
          <a:p>
            <a:fld id="{CEB5A5DC-EBF0-BB4A-B57B-DBCDC38E622F}" type="slidenum">
              <a:rPr lang="da-DK" smtClean="0"/>
              <a:t>17</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282122046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a:p>
            <a:r>
              <a:rPr lang="da-DK" dirty="0">
                <a:ea typeface="Calibri"/>
                <a:cs typeface="Calibri"/>
              </a:rPr>
              <a:t>Fremhæver disse da mange er uden for recept - På håndkøb uden at der er en der hjælper med at huske om det fungerer. Mere ansvar hos pt. </a:t>
            </a:r>
            <a:endParaRPr lang="da-DK" dirty="0"/>
          </a:p>
          <a:p>
            <a:endParaRPr lang="da-DK" dirty="0"/>
          </a:p>
          <a:p>
            <a:r>
              <a:rPr lang="da-DK" dirty="0"/>
              <a:t>(billeder: "</a:t>
            </a:r>
            <a:r>
              <a:rPr lang="da-DK" dirty="0" err="1"/>
              <a:t>Designed</a:t>
            </a:r>
            <a:r>
              <a:rPr lang="da-DK" dirty="0"/>
              <a:t> by </a:t>
            </a:r>
            <a:r>
              <a:rPr lang="da-DK" dirty="0" err="1"/>
              <a:t>Freepik</a:t>
            </a:r>
            <a:r>
              <a:rPr lang="da-DK" dirty="0"/>
              <a:t>”) </a:t>
            </a:r>
          </a:p>
          <a:p>
            <a:endParaRPr lang="da-DK" dirty="0"/>
          </a:p>
        </p:txBody>
      </p:sp>
      <p:sp>
        <p:nvSpPr>
          <p:cNvPr id="4" name="Pladsholder til slidenummer 3"/>
          <p:cNvSpPr>
            <a:spLocks noGrp="1"/>
          </p:cNvSpPr>
          <p:nvPr>
            <p:ph type="sldNum" sz="quarter" idx="5"/>
          </p:nvPr>
        </p:nvSpPr>
        <p:spPr/>
        <p:txBody>
          <a:bodyPr/>
          <a:lstStyle/>
          <a:p>
            <a:fld id="{CEB5A5DC-EBF0-BB4A-B57B-DBCDC38E622F}" type="slidenum">
              <a:rPr lang="da-DK" smtClean="0"/>
              <a:t>18</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25284630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EB5A5DC-EBF0-BB4A-B57B-DBCDC38E622F}" type="slidenum">
              <a:rPr lang="da-DK" smtClean="0"/>
              <a:t>19</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41412941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EB5A5DC-EBF0-BB4A-B57B-DBCDC38E622F}" type="slidenum">
              <a:rPr lang="da-DK" smtClean="0"/>
              <a:t>20</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34513367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EB5A5DC-EBF0-BB4A-B57B-DBCDC38E622F}" type="slidenum">
              <a:rPr lang="da-DK" smtClean="0"/>
              <a:t>21</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2728790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da-DK" smtClean="0"/>
              <a:t>3</a:t>
            </a:fld>
            <a:endParaRPr lang="da-DK" dirty="0"/>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16875382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tiden efter du har haft en blodprop i lungen, kan du opleve en række forskellige symptomer, når du trækker vejeret eller anstrenger dig. </a:t>
            </a:r>
          </a:p>
          <a:p>
            <a:r>
              <a:rPr lang="da-DK" dirty="0"/>
              <a:t>Du kan også have følelsen af, at du nemmer bliver forpustet når du er fysik aktiv</a:t>
            </a:r>
          </a:p>
        </p:txBody>
      </p:sp>
      <p:sp>
        <p:nvSpPr>
          <p:cNvPr id="4" name="Pladsholder til slidenummer 3"/>
          <p:cNvSpPr>
            <a:spLocks noGrp="1"/>
          </p:cNvSpPr>
          <p:nvPr>
            <p:ph type="sldNum" sz="quarter" idx="5"/>
          </p:nvPr>
        </p:nvSpPr>
        <p:spPr/>
        <p:txBody>
          <a:bodyPr/>
          <a:lstStyle/>
          <a:p>
            <a:fld id="{CEB5A5DC-EBF0-BB4A-B57B-DBCDC38E622F}" type="slidenum">
              <a:rPr lang="da-DK" smtClean="0"/>
              <a:t>22</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347804062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tiden efter du har haft en blodprop i lungen, kan du opleve en række forskellige symptomer, når du trækker vejeret eller anstrenger dig. </a:t>
            </a:r>
          </a:p>
          <a:p>
            <a:r>
              <a:rPr lang="da-DK" dirty="0"/>
              <a:t>Du kan også have følelsen af, at du nemmer bliver forpustet når du er fysik aktiv</a:t>
            </a:r>
          </a:p>
        </p:txBody>
      </p:sp>
      <p:sp>
        <p:nvSpPr>
          <p:cNvPr id="4" name="Pladsholder til slidenummer 3"/>
          <p:cNvSpPr>
            <a:spLocks noGrp="1"/>
          </p:cNvSpPr>
          <p:nvPr>
            <p:ph type="sldNum" sz="quarter" idx="5"/>
          </p:nvPr>
        </p:nvSpPr>
        <p:spPr/>
        <p:txBody>
          <a:bodyPr/>
          <a:lstStyle/>
          <a:p>
            <a:fld id="{CEB5A5DC-EBF0-BB4A-B57B-DBCDC38E622F}" type="slidenum">
              <a:rPr lang="da-DK" smtClean="0"/>
              <a:t>23</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37161458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err="1"/>
              <a:t>Posttrombotisk</a:t>
            </a:r>
            <a:r>
              <a:rPr lang="da-DK" dirty="0"/>
              <a:t> syndrom</a:t>
            </a:r>
          </a:p>
        </p:txBody>
      </p:sp>
      <p:sp>
        <p:nvSpPr>
          <p:cNvPr id="4" name="Pladsholder til slidenummer 3"/>
          <p:cNvSpPr>
            <a:spLocks noGrp="1"/>
          </p:cNvSpPr>
          <p:nvPr>
            <p:ph type="sldNum" sz="quarter" idx="5"/>
          </p:nvPr>
        </p:nvSpPr>
        <p:spPr/>
        <p:txBody>
          <a:bodyPr/>
          <a:lstStyle/>
          <a:p>
            <a:fld id="{CEB5A5DC-EBF0-BB4A-B57B-DBCDC38E622F}" type="slidenum">
              <a:rPr lang="da-DK" smtClean="0"/>
              <a:t>24</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38625263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Afventer billeder af strømper der sidder dårligt. </a:t>
            </a:r>
          </a:p>
        </p:txBody>
      </p:sp>
      <p:sp>
        <p:nvSpPr>
          <p:cNvPr id="4" name="Pladsholder til slidenummer 3"/>
          <p:cNvSpPr>
            <a:spLocks noGrp="1"/>
          </p:cNvSpPr>
          <p:nvPr>
            <p:ph type="sldNum" sz="quarter" idx="5"/>
          </p:nvPr>
        </p:nvSpPr>
        <p:spPr/>
        <p:txBody>
          <a:bodyPr/>
          <a:lstStyle/>
          <a:p>
            <a:fld id="{CEB5A5DC-EBF0-BB4A-B57B-DBCDC38E622F}" type="slidenum">
              <a:rPr lang="da-DK" smtClean="0"/>
              <a:t>25</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38460513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sz="1200" kern="1200" dirty="0">
                <a:solidFill>
                  <a:schemeClr val="tx1"/>
                </a:solidFill>
                <a:effectLst/>
                <a:latin typeface="+mn-lt"/>
                <a:ea typeface="+mn-ea"/>
                <a:cs typeface="+mn-cs"/>
              </a:rPr>
              <a:t>Er du generet af smerter og hævelse i benet, kan du med fordel starte stille og roligt ud med de øvelser, som beskrives og vises nedenfor.</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Øvelse 1: </a:t>
            </a:r>
            <a:r>
              <a:rPr lang="da-DK" dirty="0"/>
              <a:t>Lig på ryggen med bøjede ben og tag et par dybe vejrtrækninger. Løft bagdelen så højt du kan, hold løftet et øjeblik og sænk så bagdelen igen. Gentag 5-10 gange</a:t>
            </a:r>
          </a:p>
          <a:p>
            <a:r>
              <a:rPr lang="da-DK" dirty="0"/>
              <a:t>Øvelse 2: Løft det ene ben op mod loftet og stræk knæet. Gentag 5-10 gange med hvert ben</a:t>
            </a:r>
          </a:p>
          <a:p>
            <a:r>
              <a:rPr lang="da-DK" dirty="0"/>
              <a:t>Øvelse 3: Hold benet i en strakt position op mod loftet. Bøj og stræk i fodleddet. Gentag 5-10 gange med hvert ben.</a:t>
            </a:r>
          </a:p>
          <a:p>
            <a:endParaRPr lang="da-DK" sz="1200" kern="1200" dirty="0">
              <a:solidFill>
                <a:schemeClr val="tx1"/>
              </a:solidFill>
              <a:effectLst/>
              <a:latin typeface="+mn-lt"/>
              <a:ea typeface="+mn-ea"/>
              <a:cs typeface="+mn-cs"/>
            </a:endParaRP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Øvelserne (kaldet venepumpeøvelser) kan mindske smerte og hævelse, fordi de hjælper tilbageløbet af blod fra ben til hjerte. Det kan være en fordel at træne med støttestrømper (kompressionsstrømper). </a:t>
            </a:r>
          </a:p>
          <a:p>
            <a:endParaRPr lang="da-DK" sz="1200" kern="1200" dirty="0">
              <a:solidFill>
                <a:schemeClr val="tx1"/>
              </a:solidFill>
              <a:effectLst/>
              <a:latin typeface="+mn-lt"/>
              <a:ea typeface="+mn-ea"/>
              <a:cs typeface="+mn-cs"/>
            </a:endParaRPr>
          </a:p>
          <a:p>
            <a:r>
              <a:rPr lang="da-DK" sz="1200" kern="1200" dirty="0">
                <a:solidFill>
                  <a:schemeClr val="tx1"/>
                </a:solidFill>
                <a:effectLst/>
                <a:latin typeface="+mn-lt"/>
                <a:ea typeface="+mn-ea"/>
                <a:cs typeface="+mn-cs"/>
              </a:rPr>
              <a:t>Når du laver øvelserne, bruges vejrtrækning, muskler og tyngdekraften til at forbedre blodomløbet og samtidigt mindske hævelsen. Øvelserne kan med fordel laves flere gange i løbet af dagen.</a:t>
            </a:r>
          </a:p>
          <a:p>
            <a:endParaRPr lang="da-DK" dirty="0"/>
          </a:p>
        </p:txBody>
      </p:sp>
      <p:sp>
        <p:nvSpPr>
          <p:cNvPr id="4" name="Pladsholder til slidenummer 3"/>
          <p:cNvSpPr>
            <a:spLocks noGrp="1"/>
          </p:cNvSpPr>
          <p:nvPr>
            <p:ph type="sldNum" sz="quarter" idx="5"/>
          </p:nvPr>
        </p:nvSpPr>
        <p:spPr/>
        <p:txBody>
          <a:bodyPr/>
          <a:lstStyle/>
          <a:p>
            <a:fld id="{CEB5A5DC-EBF0-BB4A-B57B-DBCDC38E622F}" type="slidenum">
              <a:rPr lang="da-DK" smtClean="0"/>
              <a:t>26</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390528840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solidFill>
                  <a:schemeClr val="tx1">
                    <a:lumMod val="85000"/>
                    <a:lumOff val="15000"/>
                  </a:schemeClr>
                </a:solidFill>
              </a:rPr>
              <a:t>Jo hurtigere du kommer i gang, des hurtigere kan du vende tilbage til dine normale hverdagsaktiviteter </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solidFill>
                  <a:schemeClr val="tx1">
                    <a:lumMod val="85000"/>
                    <a:lumOff val="15000"/>
                  </a:schemeClr>
                </a:solidFill>
              </a:rPr>
              <a:t>Undgå kontaktsport</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endParaRPr lang="da-DK" dirty="0"/>
          </a:p>
        </p:txBody>
      </p:sp>
      <p:sp>
        <p:nvSpPr>
          <p:cNvPr id="4" name="Pladsholder til slidenummer 3"/>
          <p:cNvSpPr>
            <a:spLocks noGrp="1"/>
          </p:cNvSpPr>
          <p:nvPr>
            <p:ph type="sldNum" sz="quarter" idx="5"/>
          </p:nvPr>
        </p:nvSpPr>
        <p:spPr/>
        <p:txBody>
          <a:bodyPr/>
          <a:lstStyle/>
          <a:p>
            <a:fld id="{CEB5A5DC-EBF0-BB4A-B57B-DBCDC38E622F}" type="slidenum">
              <a:rPr lang="da-DK" smtClean="0"/>
              <a:t>27</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233367792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solidFill>
                  <a:schemeClr val="tx1">
                    <a:lumMod val="85000"/>
                    <a:lumOff val="15000"/>
                  </a:schemeClr>
                </a:solidFill>
              </a:rPr>
              <a:t>Mulighederne er mange, når det kommer til motion og træningsformer. Langt hen ad vejen handler det om at finde en form for fysisk aktivitet, som du synes om, og som du kan få til at passe ind i din hverdag. Det gør det lettere og sjovere, at få gjort motion til en god vane og en naturlig del af hverdagen.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solidFill>
                <a:schemeClr val="tx1">
                  <a:lumMod val="85000"/>
                  <a:lumOff val="1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solidFill>
                  <a:schemeClr val="tx1">
                    <a:lumMod val="85000"/>
                    <a:lumOff val="15000"/>
                  </a:schemeClr>
                </a:solidFill>
              </a:rPr>
              <a:t>Er du utryg, kan du i starten træne sammen med andre, eksempelvis cykle eller gå ture med venner og familie. Det kan ligeledes være en god idé at starte let ud og bygge på over tid.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solidFill>
                <a:schemeClr val="tx1">
                  <a:lumMod val="85000"/>
                  <a:lumOff val="1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solidFill>
                  <a:schemeClr val="tx1">
                    <a:lumMod val="85000"/>
                    <a:lumOff val="15000"/>
                  </a:schemeClr>
                </a:solidFill>
              </a:rPr>
              <a:t>Sørg for at mærke efter, hvordan du har det. Føler du voldsomt ubehag, bør du ikke fortsætte din aktivitet.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solidFill>
                <a:schemeClr val="tx1">
                  <a:lumMod val="85000"/>
                  <a:lumOff val="1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solidFill>
                  <a:schemeClr val="tx1">
                    <a:lumMod val="85000"/>
                    <a:lumOff val="15000"/>
                  </a:schemeClr>
                </a:solidFill>
              </a:rPr>
              <a:t>Der vil være store fordele i, at du jævnligt (gerne flere gange om ugen) dyrker motion med høj intensitet.  Dette kunne fx være ved at sætte tempoet markant op på din gåtur, så du overstiger snakke-grænsen, dvs. at du er så forpustet, at du kun kan svare med enkelte ord.</a:t>
            </a: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solidFill>
                <a:schemeClr val="tx1">
                  <a:lumMod val="85000"/>
                  <a:lumOff val="15000"/>
                </a:schemeClr>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solidFill>
                <a:schemeClr val="tx1">
                  <a:lumMod val="85000"/>
                  <a:lumOff val="15000"/>
                </a:schemeClr>
              </a:solidFill>
            </a:endParaRPr>
          </a:p>
        </p:txBody>
      </p:sp>
      <p:sp>
        <p:nvSpPr>
          <p:cNvPr id="4" name="Pladsholder til slidenummer 3"/>
          <p:cNvSpPr>
            <a:spLocks noGrp="1"/>
          </p:cNvSpPr>
          <p:nvPr>
            <p:ph type="sldNum" sz="quarter" idx="5"/>
          </p:nvPr>
        </p:nvSpPr>
        <p:spPr/>
        <p:txBody>
          <a:bodyPr/>
          <a:lstStyle/>
          <a:p>
            <a:fld id="{CEB5A5DC-EBF0-BB4A-B57B-DBCDC38E622F}" type="slidenum">
              <a:rPr lang="da-DK" smtClean="0"/>
              <a:t>28</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115817288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latin typeface="+mn-lt"/>
                <a:ea typeface="+mn-ea"/>
                <a:cs typeface="+mn-cs"/>
              </a:rPr>
              <a:t>Målet er at lave flere omgange, hvor du får pulsen godt op. Du skal forsøge at ramme en intensitet, hvor du bliver forpustet og næsten ikke er i stand til at tale. </a:t>
            </a:r>
          </a:p>
          <a:p>
            <a:endParaRPr lang="da-DK" dirty="0"/>
          </a:p>
          <a:p>
            <a:endParaRPr lang="da-DK" dirty="0">
              <a:highlight>
                <a:srgbClr val="FFFF00"/>
              </a:highlight>
            </a:endParaRPr>
          </a:p>
          <a:p>
            <a:r>
              <a:rPr lang="da-DK" dirty="0">
                <a:highlight>
                  <a:srgbClr val="FFFF00"/>
                </a:highlight>
              </a:rPr>
              <a:t>Billedkvalitet</a:t>
            </a:r>
          </a:p>
        </p:txBody>
      </p:sp>
      <p:sp>
        <p:nvSpPr>
          <p:cNvPr id="4" name="Pladsholder til slidenummer 3"/>
          <p:cNvSpPr>
            <a:spLocks noGrp="1"/>
          </p:cNvSpPr>
          <p:nvPr>
            <p:ph type="sldNum" sz="quarter" idx="5"/>
          </p:nvPr>
        </p:nvSpPr>
        <p:spPr/>
        <p:txBody>
          <a:bodyPr/>
          <a:lstStyle/>
          <a:p>
            <a:fld id="{CEB5A5DC-EBF0-BB4A-B57B-DBCDC38E622F}" type="slidenum">
              <a:rPr lang="da-DK" smtClean="0"/>
              <a:t>29</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107709317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Åben snak:</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Hvad har været svært/er der noget, der har været svært?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Hvad har dine pårørende tænkt?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Hvad gør du når du oplever disse påvirkninger?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Figur: Oplevelsen af at have en blodprop i lungen afhænger af balancen mellem krav og ressourcer.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t>Aktivere links</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endParaRPr lang="da-DK" dirty="0"/>
          </a:p>
        </p:txBody>
      </p:sp>
      <p:sp>
        <p:nvSpPr>
          <p:cNvPr id="4" name="Pladsholder til slidenummer 3"/>
          <p:cNvSpPr>
            <a:spLocks noGrp="1"/>
          </p:cNvSpPr>
          <p:nvPr>
            <p:ph type="sldNum" sz="quarter" idx="5"/>
          </p:nvPr>
        </p:nvSpPr>
        <p:spPr/>
        <p:txBody>
          <a:bodyPr/>
          <a:lstStyle/>
          <a:p>
            <a:fld id="{CEB5A5DC-EBF0-BB4A-B57B-DBCDC38E622F}" type="slidenum">
              <a:rPr lang="da-DK" smtClean="0"/>
              <a:t>30</a:t>
            </a:fld>
            <a:endParaRPr lang="da-DK"/>
          </a:p>
        </p:txBody>
      </p:sp>
    </p:spTree>
    <p:extLst>
      <p:ext uri="{BB962C8B-B14F-4D97-AF65-F5344CB8AC3E}">
        <p14:creationId xmlns:p14="http://schemas.microsoft.com/office/powerpoint/2010/main" val="2173846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Åben dialog – spørg ud i rummet hvordan patienterne og deres pårørende har det</a:t>
            </a:r>
          </a:p>
          <a:p>
            <a:endParaRPr lang="da-DK" dirty="0"/>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"Jeg kan huske, at jeg gik rundt med en forbudt følelse dengang han var indlagt sidste år. Jeg gik næsten og ønskede, at han ikke skulle hjem. Ikke forstået på den måde, at han aldrig skulle komme hjem igen. Men det der med, at jeg vidste, at når han kom hjem, ville der også komme meget mere angst hos mig." Det er et mareridt, man altid har med sig, at "Hvad nu hvis?"</a:t>
            </a:r>
          </a:p>
          <a:p>
            <a:endParaRPr lang="da-DK" dirty="0"/>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(billeder: "</a:t>
            </a:r>
            <a:r>
              <a:rPr lang="da-DK" dirty="0" err="1"/>
              <a:t>Designed</a:t>
            </a:r>
            <a:r>
              <a:rPr lang="da-DK" dirty="0"/>
              <a:t> by </a:t>
            </a:r>
            <a:r>
              <a:rPr lang="da-DK" dirty="0" err="1"/>
              <a:t>pch.vector</a:t>
            </a:r>
            <a:r>
              <a:rPr lang="da-DK" dirty="0"/>
              <a:t> / </a:t>
            </a:r>
            <a:r>
              <a:rPr lang="da-DK" dirty="0" err="1"/>
              <a:t>Freepik</a:t>
            </a:r>
            <a:r>
              <a:rPr lang="da-DK" dirty="0"/>
              <a:t>”) </a:t>
            </a:r>
          </a:p>
          <a:p>
            <a:r>
              <a:rPr lang="da-DK" dirty="0"/>
              <a:t>		</a:t>
            </a:r>
          </a:p>
        </p:txBody>
      </p:sp>
      <p:sp>
        <p:nvSpPr>
          <p:cNvPr id="4" name="Pladsholder til slidenummer 3"/>
          <p:cNvSpPr>
            <a:spLocks noGrp="1"/>
          </p:cNvSpPr>
          <p:nvPr>
            <p:ph type="sldNum" sz="quarter" idx="5"/>
          </p:nvPr>
        </p:nvSpPr>
        <p:spPr/>
        <p:txBody>
          <a:bodyPr/>
          <a:lstStyle/>
          <a:p>
            <a:fld id="{CEB5A5DC-EBF0-BB4A-B57B-DBCDC38E622F}" type="slidenum">
              <a:rPr lang="da-DK" smtClean="0"/>
              <a:t>31</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13452009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b="0" dirty="0"/>
              <a:t>Vis video fra </a:t>
            </a:r>
            <a:r>
              <a:rPr lang="da-DK" b="0" dirty="0" err="1"/>
              <a:t>Sundhed.dk</a:t>
            </a:r>
            <a:r>
              <a:rPr lang="da-DK" b="0" dirty="0"/>
              <a:t> </a:t>
            </a:r>
          </a:p>
          <a:p>
            <a:r>
              <a:rPr lang="da-DK" b="0" dirty="0" err="1"/>
              <a:t>Virchows</a:t>
            </a:r>
            <a:r>
              <a:rPr lang="da-DK" b="0" dirty="0"/>
              <a:t> triade</a:t>
            </a:r>
          </a:p>
          <a:p>
            <a:endParaRPr lang="da-DK" dirty="0"/>
          </a:p>
        </p:txBody>
      </p:sp>
      <p:sp>
        <p:nvSpPr>
          <p:cNvPr id="4" name="Pladsholder til slidenumm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EB5A5DC-EBF0-BB4A-B57B-DBCDC38E622F}" type="slidenum">
              <a:rPr kumimoji="0" lang="da-DK"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da-DK" sz="1200" b="0" i="0" u="none" strike="noStrike" kern="1200" cap="none" spc="0" normalizeH="0" baseline="0" noProof="0">
              <a:ln>
                <a:noFill/>
              </a:ln>
              <a:solidFill>
                <a:prstClr val="black"/>
              </a:solidFill>
              <a:effectLst/>
              <a:uLnTx/>
              <a:uFillTx/>
              <a:latin typeface="Calibri"/>
              <a:ea typeface="+mn-ea"/>
              <a:cs typeface="+mn-cs"/>
            </a:endParaRPr>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427767496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solidFill>
                  <a:schemeClr val="tx1">
                    <a:lumMod val="85000"/>
                    <a:lumOff val="15000"/>
                  </a:schemeClr>
                </a:solidFill>
                <a:highlight>
                  <a:srgbClr val="FFFF00"/>
                </a:highlight>
              </a:rPr>
              <a:t>Graduering af tilbagevenden til arbejde (periodevist)</a:t>
            </a:r>
            <a:r>
              <a:rPr lang="da-DK" sz="1200" kern="1200" dirty="0">
                <a:solidFill>
                  <a:schemeClr val="tx1"/>
                </a:solidFill>
                <a:effectLst/>
                <a:highlight>
                  <a:srgbClr val="FFFF00"/>
                </a:highligh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da-DK" sz="1200" kern="1200" dirty="0">
                <a:solidFill>
                  <a:schemeClr val="tx1"/>
                </a:solidFill>
                <a:effectLst/>
                <a:highlight>
                  <a:srgbClr val="FFFF00"/>
                </a:highlight>
                <a:latin typeface="+mn-lt"/>
                <a:ea typeface="+mn-ea"/>
                <a:cs typeface="+mn-cs"/>
              </a:rPr>
              <a:t>Det er ikke ualmindeligt at din arbejdsevne bliver påvirket, når du får en blodprop i lungen. Det kan også afhænge af dine arbejdsopgaver, om du skal være helt sygemeldt eller kan vende fuldt eller delvist tilbage til arbejdet. Snak med din læge og din arbejdsgiver om din situation.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(billeder: "</a:t>
            </a:r>
            <a:r>
              <a:rPr lang="da-DK" dirty="0" err="1"/>
              <a:t>Designed</a:t>
            </a:r>
            <a:r>
              <a:rPr lang="da-DK" dirty="0"/>
              <a:t> by </a:t>
            </a:r>
            <a:r>
              <a:rPr lang="da-DK" dirty="0" err="1"/>
              <a:t>pch.vector</a:t>
            </a:r>
            <a:r>
              <a:rPr lang="da-DK" dirty="0"/>
              <a:t> / </a:t>
            </a:r>
            <a:r>
              <a:rPr lang="da-DK" dirty="0" err="1"/>
              <a:t>Freepik</a:t>
            </a:r>
            <a:r>
              <a:rPr lang="da-DK" dirty="0"/>
              <a:t>”) </a:t>
            </a:r>
          </a:p>
          <a:p>
            <a:endParaRPr lang="da-DK" dirty="0"/>
          </a:p>
        </p:txBody>
      </p:sp>
      <p:sp>
        <p:nvSpPr>
          <p:cNvPr id="4" name="Pladsholder til slidenummer 3"/>
          <p:cNvSpPr>
            <a:spLocks noGrp="1"/>
          </p:cNvSpPr>
          <p:nvPr>
            <p:ph type="sldNum" sz="quarter" idx="5"/>
          </p:nvPr>
        </p:nvSpPr>
        <p:spPr/>
        <p:txBody>
          <a:bodyPr/>
          <a:lstStyle/>
          <a:p>
            <a:fld id="{CEB5A5DC-EBF0-BB4A-B57B-DBCDC38E622F}" type="slidenum">
              <a:rPr lang="da-DK" smtClean="0"/>
              <a:t>32</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287634900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Indsættes lokalt: Stop aldrig din blodfortyndende behandling uden du har været i kontakt med [lokalt navn indsættes/din læge]</a:t>
            </a:r>
          </a:p>
          <a:p>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(billeder: "</a:t>
            </a:r>
            <a:r>
              <a:rPr lang="da-DK" dirty="0" err="1"/>
              <a:t>Designed</a:t>
            </a:r>
            <a:r>
              <a:rPr lang="da-DK" dirty="0"/>
              <a:t> by </a:t>
            </a:r>
            <a:r>
              <a:rPr lang="da-DK" dirty="0" err="1"/>
              <a:t>pch.vector</a:t>
            </a:r>
            <a:r>
              <a:rPr lang="da-DK" dirty="0"/>
              <a:t> / </a:t>
            </a:r>
            <a:r>
              <a:rPr lang="da-DK" dirty="0" err="1"/>
              <a:t>Freepik</a:t>
            </a:r>
            <a:r>
              <a:rPr lang="da-DK" dirty="0"/>
              <a:t>”) </a:t>
            </a:r>
          </a:p>
          <a:p>
            <a:endParaRPr lang="da-DK" dirty="0"/>
          </a:p>
        </p:txBody>
      </p:sp>
      <p:sp>
        <p:nvSpPr>
          <p:cNvPr id="4" name="Pladsholder til slidenummer 3"/>
          <p:cNvSpPr>
            <a:spLocks noGrp="1"/>
          </p:cNvSpPr>
          <p:nvPr>
            <p:ph type="sldNum" sz="quarter" idx="5"/>
          </p:nvPr>
        </p:nvSpPr>
        <p:spPr/>
        <p:txBody>
          <a:bodyPr/>
          <a:lstStyle/>
          <a:p>
            <a:fld id="{CEB5A5DC-EBF0-BB4A-B57B-DBCDC38E622F}" type="slidenum">
              <a:rPr lang="da-DK" smtClean="0"/>
              <a:t>33</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6763111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CEB5A5DC-EBF0-BB4A-B57B-DBCDC38E622F}" type="slidenum">
              <a:rPr lang="da-DK" smtClean="0"/>
              <a:t>34</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171650556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Lokal tilretning af telefonnummer, åbningstider og adresse til den pågældende VTE-klinik</a:t>
            </a:r>
          </a:p>
        </p:txBody>
      </p:sp>
      <p:sp>
        <p:nvSpPr>
          <p:cNvPr id="4" name="Pladsholder til slidenummer 3"/>
          <p:cNvSpPr>
            <a:spLocks noGrp="1"/>
          </p:cNvSpPr>
          <p:nvPr>
            <p:ph type="sldNum" sz="quarter" idx="5"/>
          </p:nvPr>
        </p:nvSpPr>
        <p:spPr/>
        <p:txBody>
          <a:bodyPr/>
          <a:lstStyle/>
          <a:p>
            <a:fld id="{CEB5A5DC-EBF0-BB4A-B57B-DBCDC38E622F}" type="slidenum">
              <a:rPr lang="da-DK" smtClean="0"/>
              <a:t>35</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251182024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endParaRPr lang="da-DK" dirty="0"/>
          </a:p>
        </p:txBody>
      </p:sp>
      <p:sp>
        <p:nvSpPr>
          <p:cNvPr id="4" name="Pladsholder til slidenummer 3"/>
          <p:cNvSpPr>
            <a:spLocks noGrp="1"/>
          </p:cNvSpPr>
          <p:nvPr>
            <p:ph type="sldNum" sz="quarter" idx="5"/>
          </p:nvPr>
        </p:nvSpPr>
        <p:spPr/>
        <p:txBody>
          <a:bodyPr/>
          <a:lstStyle/>
          <a:p>
            <a:fld id="{49436F85-577F-4A92-A47F-D540A2BCC821}" type="slidenum">
              <a:rPr lang="da-DK" smtClean="0"/>
              <a:t>39</a:t>
            </a:fld>
            <a:endParaRPr lang="da-DK" dirty="0"/>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3368615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Forklare forskellen mellem arterielle og venøse tromboser forklares ud fra hjertelungekredsløbet. Årsag til at man ikke får blodprop i hjerne og hjerte hvis man har VTE.</a:t>
            </a:r>
          </a:p>
          <a:p>
            <a:r>
              <a:rPr lang="da-DK" dirty="0">
                <a:ea typeface="Calibri"/>
                <a:cs typeface="Calibri"/>
              </a:rPr>
              <a:t>Kan her hjælpe visuelt til at forklare forskel på perifer og central LE. </a:t>
            </a:r>
          </a:p>
        </p:txBody>
      </p:sp>
      <p:sp>
        <p:nvSpPr>
          <p:cNvPr id="4" name="Pladsholder til slidenummer 3"/>
          <p:cNvSpPr>
            <a:spLocks noGrp="1"/>
          </p:cNvSpPr>
          <p:nvPr>
            <p:ph type="sldNum" sz="quarter" idx="5"/>
          </p:nvPr>
        </p:nvSpPr>
        <p:spPr/>
        <p:txBody>
          <a:bodyPr/>
          <a:lstStyle/>
          <a:p>
            <a:fld id="{CEB5A5DC-EBF0-BB4A-B57B-DBCDC38E622F}" type="slidenum">
              <a:rPr lang="da-DK" smtClean="0"/>
              <a:t>5</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6971512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Nævne de forskellige årsager til en blodprop i benet/lungen</a:t>
            </a:r>
          </a:p>
          <a:p>
            <a:pPr marL="0" marR="0" lvl="0" indent="0" algn="l" defTabSz="914400" rtl="0" eaLnBrk="1" fontAlgn="auto" latinLnBrk="0" hangingPunct="1">
              <a:lnSpc>
                <a:spcPct val="100000"/>
              </a:lnSpc>
              <a:spcBef>
                <a:spcPts val="0"/>
              </a:spcBef>
              <a:spcAft>
                <a:spcPts val="0"/>
              </a:spcAft>
              <a:buClrTx/>
              <a:buSzTx/>
              <a:buFontTx/>
              <a:buNone/>
              <a:tabLst/>
              <a:defRPr/>
            </a:pPr>
            <a:endParaRPr lang="da-DK" sz="1200" kern="1200" dirty="0">
              <a:solidFill>
                <a:schemeClr val="tx1"/>
              </a:solidFill>
              <a:effectLst/>
              <a:latin typeface="+mn-lt"/>
              <a:ea typeface="+mn-ea"/>
              <a:cs typeface="+mn-cs"/>
            </a:endParaRPr>
          </a:p>
          <a:p>
            <a:pPr>
              <a:defRPr/>
            </a:pPr>
            <a:r>
              <a:rPr lang="da-DK" sz="1200" kern="1200" dirty="0">
                <a:solidFill>
                  <a:schemeClr val="tx1"/>
                </a:solidFill>
                <a:effectLst/>
                <a:latin typeface="+mn-lt"/>
                <a:ea typeface="+mn-ea"/>
                <a:cs typeface="+mn-cs"/>
              </a:rPr>
              <a:t>Du er mere udsat for at udvikle blodpropper i </a:t>
            </a:r>
            <a:r>
              <a:rPr lang="da-DK" dirty="0"/>
              <a:t>benet/lungerne</a:t>
            </a:r>
            <a:r>
              <a:rPr lang="da-DK" sz="1200" kern="1200" dirty="0">
                <a:solidFill>
                  <a:schemeClr val="tx1"/>
                </a:solidFill>
                <a:effectLst/>
                <a:latin typeface="+mn-lt"/>
                <a:ea typeface="+mn-ea"/>
                <a:cs typeface="+mn-cs"/>
              </a:rPr>
              <a:t>, hvis du</a:t>
            </a:r>
            <a:r>
              <a:rPr lang="da-DK" dirty="0"/>
              <a:t> (stase, </a:t>
            </a:r>
            <a:r>
              <a:rPr lang="da-DK" dirty="0" err="1"/>
              <a:t>hyperkoagulabilitet</a:t>
            </a:r>
            <a:r>
              <a:rPr lang="da-DK" dirty="0"/>
              <a:t>, </a:t>
            </a:r>
            <a:r>
              <a:rPr lang="da-DK" dirty="0" err="1"/>
              <a:t>endotelskade</a:t>
            </a:r>
            <a:r>
              <a:rPr lang="da-DK" dirty="0"/>
              <a:t>, </a:t>
            </a:r>
            <a:r>
              <a:rPr lang="da-DK" dirty="0" err="1"/>
              <a:t>Virchows</a:t>
            </a:r>
            <a:r>
              <a:rPr lang="da-DK" dirty="0"/>
              <a:t> Triade).</a:t>
            </a:r>
            <a:endParaRPr lang="da-DK" dirty="0">
              <a:ea typeface="Calibri"/>
              <a:cs typeface="Calibri"/>
            </a:endParaRPr>
          </a:p>
          <a:p>
            <a:pPr marL="171450" lvl="0" indent="-171450" fontAlgn="auto">
              <a:buFont typeface="Arial" panose="020B0604020202020204" pitchFamily="34" charset="0"/>
              <a:buChar char="•"/>
            </a:pPr>
            <a:r>
              <a:rPr lang="da-DK" sz="1200" kern="1200" dirty="0">
                <a:solidFill>
                  <a:schemeClr val="tx1"/>
                </a:solidFill>
                <a:effectLst/>
                <a:latin typeface="+mn-lt"/>
                <a:ea typeface="+mn-ea"/>
                <a:cs typeface="+mn-cs"/>
              </a:rPr>
              <a:t>I længere tid har ligget i sengen eller bevæget dig meget lidt</a:t>
            </a:r>
          </a:p>
          <a:p>
            <a:pPr marL="171450" lvl="0" indent="-171450" fontAlgn="auto">
              <a:buFont typeface="Arial" panose="020B0604020202020204" pitchFamily="34" charset="0"/>
              <a:buChar char="•"/>
            </a:pPr>
            <a:r>
              <a:rPr lang="da-DK" sz="1200" kern="1200" dirty="0">
                <a:solidFill>
                  <a:schemeClr val="tx1"/>
                </a:solidFill>
                <a:effectLst/>
                <a:latin typeface="+mn-lt"/>
                <a:ea typeface="+mn-ea"/>
                <a:cs typeface="+mn-cs"/>
              </a:rPr>
              <a:t>Har gennemgået større operationer </a:t>
            </a:r>
          </a:p>
          <a:p>
            <a:pPr marL="171450" lvl="0" indent="-171450" fontAlgn="auto">
              <a:buFont typeface="Arial" panose="020B0604020202020204" pitchFamily="34" charset="0"/>
              <a:buChar char="•"/>
            </a:pPr>
            <a:r>
              <a:rPr lang="da-DK" sz="1200" kern="1200" dirty="0">
                <a:solidFill>
                  <a:schemeClr val="tx1"/>
                </a:solidFill>
                <a:effectLst/>
                <a:latin typeface="+mn-lt"/>
                <a:ea typeface="+mn-ea"/>
                <a:cs typeface="+mn-cs"/>
              </a:rPr>
              <a:t>Været på lange rejser med bil, bus eller fly  </a:t>
            </a:r>
          </a:p>
          <a:p>
            <a:pPr marL="171450" lvl="0" indent="-171450" fontAlgn="auto">
              <a:buFont typeface="Arial" panose="020B0604020202020204" pitchFamily="34" charset="0"/>
              <a:buChar char="•"/>
            </a:pPr>
            <a:r>
              <a:rPr lang="da-DK" sz="1200" kern="1200" dirty="0">
                <a:solidFill>
                  <a:schemeClr val="tx1"/>
                </a:solidFill>
                <a:effectLst/>
                <a:latin typeface="+mn-lt"/>
                <a:ea typeface="+mn-ea"/>
                <a:cs typeface="+mn-cs"/>
              </a:rPr>
              <a:t>Har kræftsygdom</a:t>
            </a:r>
          </a:p>
          <a:p>
            <a:pPr marL="171450" indent="-171450">
              <a:buFont typeface="Arial" panose="020B0604020202020204" pitchFamily="34" charset="0"/>
              <a:buChar char="•"/>
            </a:pPr>
            <a:r>
              <a:rPr lang="da-DK" sz="1200" kern="1200" dirty="0">
                <a:solidFill>
                  <a:schemeClr val="tx1"/>
                </a:solidFill>
                <a:effectLst/>
                <a:latin typeface="+mn-lt"/>
                <a:ea typeface="+mn-ea"/>
                <a:cs typeface="+mn-cs"/>
              </a:rPr>
              <a:t>Tidligere har haft en blodprop i benet</a:t>
            </a:r>
            <a:r>
              <a:rPr lang="da-DK" dirty="0"/>
              <a:t> eller lungen</a:t>
            </a:r>
            <a:endParaRPr lang="da-DK" sz="1200" kern="1200" dirty="0">
              <a:solidFill>
                <a:schemeClr val="tx1"/>
              </a:solidFill>
              <a:effectLst/>
              <a:latin typeface="+mn-lt"/>
              <a:ea typeface="Calibri"/>
              <a:cs typeface="Calibri"/>
            </a:endParaRPr>
          </a:p>
          <a:p>
            <a:pPr marL="171450" lvl="0" indent="-171450" fontAlgn="auto">
              <a:buFont typeface="Arial" panose="020B0604020202020204" pitchFamily="34" charset="0"/>
              <a:buChar char="•"/>
            </a:pPr>
            <a:r>
              <a:rPr lang="da-DK" sz="1200" kern="1200" dirty="0">
                <a:solidFill>
                  <a:schemeClr val="tx1"/>
                </a:solidFill>
                <a:effectLst/>
                <a:latin typeface="+mn-lt"/>
                <a:ea typeface="+mn-ea"/>
                <a:cs typeface="+mn-cs"/>
              </a:rPr>
              <a:t>Tager p-piller eller anden hormonbehandling</a:t>
            </a:r>
          </a:p>
          <a:p>
            <a:pPr marL="171450" lvl="0" indent="-171450" fontAlgn="auto">
              <a:buFont typeface="Arial" panose="020B0604020202020204" pitchFamily="34" charset="0"/>
              <a:buChar char="•"/>
            </a:pPr>
            <a:r>
              <a:rPr lang="da-DK" sz="1200" kern="1200" dirty="0">
                <a:solidFill>
                  <a:schemeClr val="tx1"/>
                </a:solidFill>
                <a:effectLst/>
                <a:latin typeface="+mn-lt"/>
                <a:ea typeface="+mn-ea"/>
                <a:cs typeface="+mn-cs"/>
              </a:rPr>
              <a:t>Er gravid eller lige har født </a:t>
            </a:r>
          </a:p>
          <a:p>
            <a:pPr marL="171450" lvl="0" indent="-171450" fontAlgn="auto">
              <a:buFont typeface="Arial" panose="020B0604020202020204" pitchFamily="34" charset="0"/>
              <a:buChar char="•"/>
            </a:pPr>
            <a:r>
              <a:rPr lang="da-DK" sz="1200" kern="1200" dirty="0">
                <a:solidFill>
                  <a:schemeClr val="tx1"/>
                </a:solidFill>
                <a:effectLst/>
                <a:latin typeface="+mn-lt"/>
                <a:ea typeface="+mn-ea"/>
                <a:cs typeface="+mn-cs"/>
              </a:rPr>
              <a:t>Har arvelig blodsygdom</a:t>
            </a:r>
          </a:p>
          <a:p>
            <a:pPr marL="171450" lvl="0" indent="-171450" fontAlgn="auto">
              <a:buFont typeface="Arial" panose="020B0604020202020204" pitchFamily="34" charset="0"/>
              <a:buChar char="•"/>
            </a:pPr>
            <a:r>
              <a:rPr lang="da-DK" sz="1200" kern="1200" dirty="0">
                <a:solidFill>
                  <a:schemeClr val="tx1"/>
                </a:solidFill>
                <a:effectLst/>
                <a:latin typeface="+mn-lt"/>
                <a:ea typeface="+mn-ea"/>
                <a:cs typeface="+mn-cs"/>
              </a:rPr>
              <a:t>Er overvægtig</a:t>
            </a:r>
          </a:p>
          <a:p>
            <a:endParaRPr lang="da-DK" dirty="0"/>
          </a:p>
          <a:p>
            <a:endParaRPr lang="da-DK" dirty="0"/>
          </a:p>
          <a:p>
            <a:r>
              <a:rPr lang="da-DK" dirty="0"/>
              <a:t>(billeder: "</a:t>
            </a:r>
            <a:r>
              <a:rPr lang="da-DK" dirty="0" err="1"/>
              <a:t>Designed</a:t>
            </a:r>
            <a:r>
              <a:rPr lang="da-DK" dirty="0"/>
              <a:t> by </a:t>
            </a:r>
            <a:r>
              <a:rPr lang="da-DK" dirty="0" err="1"/>
              <a:t>pch.vector</a:t>
            </a:r>
            <a:r>
              <a:rPr lang="da-DK" dirty="0"/>
              <a:t> / </a:t>
            </a:r>
            <a:r>
              <a:rPr lang="da-DK" dirty="0" err="1"/>
              <a:t>Freepik</a:t>
            </a:r>
            <a:r>
              <a:rPr lang="da-DK" dirty="0"/>
              <a:t>”) </a:t>
            </a:r>
          </a:p>
        </p:txBody>
      </p:sp>
      <p:sp>
        <p:nvSpPr>
          <p:cNvPr id="4" name="Pladsholder til slidenummer 3"/>
          <p:cNvSpPr>
            <a:spLocks noGrp="1"/>
          </p:cNvSpPr>
          <p:nvPr>
            <p:ph type="sldNum" sz="quarter" idx="5"/>
          </p:nvPr>
        </p:nvSpPr>
        <p:spPr/>
        <p:txBody>
          <a:bodyPr/>
          <a:lstStyle/>
          <a:p>
            <a:fld id="{CEB5A5DC-EBF0-BB4A-B57B-DBCDC38E622F}" type="slidenum">
              <a:rPr lang="da-DK" smtClean="0"/>
              <a:t>6</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27043856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I er her fordi I har haft nogle af disse symptomer…</a:t>
            </a:r>
          </a:p>
        </p:txBody>
      </p:sp>
      <p:sp>
        <p:nvSpPr>
          <p:cNvPr id="4" name="Pladsholder til slidenummer 3"/>
          <p:cNvSpPr>
            <a:spLocks noGrp="1"/>
          </p:cNvSpPr>
          <p:nvPr>
            <p:ph type="sldNum" sz="quarter" idx="5"/>
          </p:nvPr>
        </p:nvSpPr>
        <p:spPr/>
        <p:txBody>
          <a:bodyPr/>
          <a:lstStyle/>
          <a:p>
            <a:fld id="{CEB5A5DC-EBF0-BB4A-B57B-DBCDC38E622F}" type="slidenum">
              <a:rPr lang="da-DK" smtClean="0"/>
              <a:t>7</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33596109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ea typeface="Calibri"/>
                <a:cs typeface="Calibri"/>
              </a:rPr>
              <a:t>Evt. Ekstra ift. virkning / anden formulering</a:t>
            </a:r>
          </a:p>
          <a:p>
            <a:r>
              <a:rPr lang="da-DK" dirty="0">
                <a:ea typeface="Calibri"/>
                <a:cs typeface="Calibri"/>
              </a:rPr>
              <a:t>Her italesætte forskel </a:t>
            </a:r>
            <a:r>
              <a:rPr lang="da-DK" dirty="0" err="1">
                <a:ea typeface="Calibri"/>
                <a:cs typeface="Calibri"/>
              </a:rPr>
              <a:t>ift</a:t>
            </a:r>
            <a:r>
              <a:rPr lang="da-DK" dirty="0">
                <a:ea typeface="Calibri"/>
                <a:cs typeface="Calibri"/>
              </a:rPr>
              <a:t> </a:t>
            </a:r>
            <a:r>
              <a:rPr lang="da-DK" dirty="0" err="1">
                <a:ea typeface="Calibri"/>
                <a:cs typeface="Calibri"/>
              </a:rPr>
              <a:t>actilyse</a:t>
            </a:r>
            <a:r>
              <a:rPr lang="da-DK" dirty="0">
                <a:ea typeface="Calibri"/>
                <a:cs typeface="Calibri"/>
              </a:rPr>
              <a:t> </a:t>
            </a:r>
            <a:r>
              <a:rPr lang="da-DK" dirty="0" err="1">
                <a:ea typeface="Calibri"/>
                <a:cs typeface="Calibri"/>
              </a:rPr>
              <a:t>vs</a:t>
            </a:r>
            <a:r>
              <a:rPr lang="da-DK" dirty="0">
                <a:ea typeface="Calibri"/>
                <a:cs typeface="Calibri"/>
              </a:rPr>
              <a:t> DOAK / tablet behandling. </a:t>
            </a:r>
          </a:p>
          <a:p>
            <a:r>
              <a:rPr lang="da-DK" dirty="0">
                <a:ea typeface="Calibri"/>
                <a:cs typeface="Calibri"/>
              </a:rPr>
              <a:t>Kemien i kroppen som vanlig fungerer og her hos jer kræver støtte til selv at opløse blodproppen</a:t>
            </a:r>
          </a:p>
        </p:txBody>
      </p:sp>
      <p:sp>
        <p:nvSpPr>
          <p:cNvPr id="4" name="Pladsholder til slidenummer 3"/>
          <p:cNvSpPr>
            <a:spLocks noGrp="1"/>
          </p:cNvSpPr>
          <p:nvPr>
            <p:ph type="sldNum" sz="quarter" idx="5"/>
          </p:nvPr>
        </p:nvSpPr>
        <p:spPr/>
        <p:txBody>
          <a:bodyPr/>
          <a:lstStyle/>
          <a:p>
            <a:fld id="{CEB5A5DC-EBF0-BB4A-B57B-DBCDC38E622F}" type="slidenum">
              <a:rPr lang="da-DK" smtClean="0"/>
              <a:t>8</a:t>
            </a:fld>
            <a:endParaRPr lang="da-DK"/>
          </a:p>
        </p:txBody>
      </p:sp>
      <p:sp>
        <p:nvSpPr>
          <p:cNvPr id="5" name="Pladsholder til sidehoved 4"/>
          <p:cNvSpPr>
            <a:spLocks noGrp="1"/>
          </p:cNvSpPr>
          <p:nvPr>
            <p:ph type="hdr" sz="quarter" idx="10"/>
          </p:nvPr>
        </p:nvSpPr>
        <p:spPr/>
        <p:txBody>
          <a:bodyPr/>
          <a:lstStyle/>
          <a:p>
            <a:endParaRPr lang="da-DK" dirty="0"/>
          </a:p>
        </p:txBody>
      </p:sp>
    </p:spTree>
    <p:extLst>
      <p:ext uri="{BB962C8B-B14F-4D97-AF65-F5344CB8AC3E}">
        <p14:creationId xmlns:p14="http://schemas.microsoft.com/office/powerpoint/2010/main" val="18887317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Spring slide over hvis ingen af patienterne får </a:t>
            </a:r>
            <a:r>
              <a:rPr lang="da-DK" dirty="0" err="1"/>
              <a:t>Eliquis</a:t>
            </a:r>
            <a:endParaRPr lang="da-DK" dirty="0"/>
          </a:p>
          <a:p>
            <a:r>
              <a:rPr lang="da-DK" dirty="0"/>
              <a:t>Information om generisk vs. produktnavn</a:t>
            </a:r>
          </a:p>
        </p:txBody>
      </p:sp>
      <p:sp>
        <p:nvSpPr>
          <p:cNvPr id="4" name="Pladsholder til slidenummer 3"/>
          <p:cNvSpPr>
            <a:spLocks noGrp="1"/>
          </p:cNvSpPr>
          <p:nvPr>
            <p:ph type="sldNum" sz="quarter" idx="5"/>
          </p:nvPr>
        </p:nvSpPr>
        <p:spPr/>
        <p:txBody>
          <a:bodyPr/>
          <a:lstStyle/>
          <a:p>
            <a:fld id="{CEB5A5DC-EBF0-BB4A-B57B-DBCDC38E622F}" type="slidenum">
              <a:rPr lang="da-DK" smtClean="0"/>
              <a:t>10</a:t>
            </a:fld>
            <a:endParaRPr lang="da-DK"/>
          </a:p>
        </p:txBody>
      </p:sp>
    </p:spTree>
    <p:extLst>
      <p:ext uri="{BB962C8B-B14F-4D97-AF65-F5344CB8AC3E}">
        <p14:creationId xmlns:p14="http://schemas.microsoft.com/office/powerpoint/2010/main" val="28537012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Spring slide over hvis ingen af patienterne får </a:t>
            </a:r>
            <a:r>
              <a:rPr lang="da-DK" dirty="0" err="1"/>
              <a:t>Xarelto</a:t>
            </a:r>
            <a:endParaRPr lang="da-DK" dirty="0"/>
          </a:p>
          <a:p>
            <a:pPr marL="0" marR="0" lvl="0" indent="0" algn="l" defTabSz="914400" rtl="0" eaLnBrk="1" fontAlgn="auto" latinLnBrk="0" hangingPunct="1">
              <a:lnSpc>
                <a:spcPct val="100000"/>
              </a:lnSpc>
              <a:spcBef>
                <a:spcPts val="0"/>
              </a:spcBef>
              <a:spcAft>
                <a:spcPts val="0"/>
              </a:spcAft>
              <a:buClrTx/>
              <a:buSzTx/>
              <a:buFontTx/>
              <a:buNone/>
              <a:tabLst/>
              <a:defRPr/>
            </a:pPr>
            <a:r>
              <a:rPr lang="da-DK" dirty="0"/>
              <a:t>Information om generisk vs. produktnavn</a:t>
            </a:r>
          </a:p>
          <a:p>
            <a:endParaRPr lang="da-DK" dirty="0"/>
          </a:p>
          <a:p>
            <a:r>
              <a:rPr lang="da-DK" dirty="0"/>
              <a:t>Svimmelhed</a:t>
            </a:r>
          </a:p>
          <a:p>
            <a:endParaRPr lang="da-DK" dirty="0"/>
          </a:p>
        </p:txBody>
      </p:sp>
      <p:sp>
        <p:nvSpPr>
          <p:cNvPr id="4" name="Pladsholder til slidenummer 3"/>
          <p:cNvSpPr>
            <a:spLocks noGrp="1"/>
          </p:cNvSpPr>
          <p:nvPr>
            <p:ph type="sldNum" sz="quarter" idx="5"/>
          </p:nvPr>
        </p:nvSpPr>
        <p:spPr/>
        <p:txBody>
          <a:bodyPr/>
          <a:lstStyle/>
          <a:p>
            <a:fld id="{CEB5A5DC-EBF0-BB4A-B57B-DBCDC38E622F}" type="slidenum">
              <a:rPr lang="da-DK" smtClean="0"/>
              <a:t>11</a:t>
            </a:fld>
            <a:endParaRPr lang="da-DK"/>
          </a:p>
        </p:txBody>
      </p:sp>
    </p:spTree>
    <p:extLst>
      <p:ext uri="{BB962C8B-B14F-4D97-AF65-F5344CB8AC3E}">
        <p14:creationId xmlns:p14="http://schemas.microsoft.com/office/powerpoint/2010/main" val="33892422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5.emf"/><Relationship Id="rId5" Type="http://schemas.openxmlformats.org/officeDocument/2006/relationships/image" Target="../media/image4.emf"/><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1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Master" Target="../slideMasters/slideMaster1.xml"/><Relationship Id="rId1" Type="http://schemas.openxmlformats.org/officeDocument/2006/relationships/tags" Target="../tags/tag1.xml"/><Relationship Id="rId5" Type="http://schemas.openxmlformats.org/officeDocument/2006/relationships/image" Target="../media/image1.emf"/><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1.emf"/><Relationship Id="rId4" Type="http://schemas.openxmlformats.org/officeDocument/2006/relationships/image" Target="../media/image9.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orside">
    <p:spTree>
      <p:nvGrpSpPr>
        <p:cNvPr id="1" name=""/>
        <p:cNvGrpSpPr/>
        <p:nvPr/>
      </p:nvGrpSpPr>
      <p:grpSpPr>
        <a:xfrm>
          <a:off x="0" y="0"/>
          <a:ext cx="0" cy="0"/>
          <a:chOff x="0" y="0"/>
          <a:chExt cx="0" cy="0"/>
        </a:xfrm>
      </p:grpSpPr>
      <p:sp>
        <p:nvSpPr>
          <p:cNvPr id="13" name="PrimaryColorFront" descr="{&quot;templafy&quot;:{&quot;id&quot;:&quot;62ff1c0c-2b55-49d9-aab0-19ef8db1878b&quot;}}" title="image"/>
          <p:cNvSpPr/>
          <p:nvPr userDrawn="1"/>
        </p:nvSpPr>
        <p:spPr>
          <a:xfrm>
            <a:off x="0" y="-1"/>
            <a:ext cx="12192000" cy="6854825"/>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chemeClr val="bg1"/>
              </a:solidFill>
            </a:endParaRPr>
          </a:p>
        </p:txBody>
      </p:sp>
      <p:sp>
        <p:nvSpPr>
          <p:cNvPr id="11" name="SecondaryColorFront" descr="{&quot;templafy&quot;:{&quot;id&quot;:&quot;5385b738-f656-4774-951e-31c7d9271db1&quot;}}" title="image"/>
          <p:cNvSpPr/>
          <p:nvPr userDrawn="1"/>
        </p:nvSpPr>
        <p:spPr>
          <a:xfrm>
            <a:off x="1" y="5476992"/>
            <a:ext cx="12192002" cy="13824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chemeClr val="bg1"/>
              </a:solidFill>
            </a:endParaRPr>
          </a:p>
        </p:txBody>
      </p:sp>
      <p:pic>
        <p:nvPicPr>
          <p:cNvPr id="16" name="Femte element"/>
          <p:cNvPicPr>
            <a:picLocks noChangeAspect="1"/>
          </p:cNvPicPr>
          <p:nvPr userDrawn="1"/>
        </p:nvPicPr>
        <p:blipFill rotWithShape="1">
          <a:blip r:embed="rId2" cstate="print">
            <a:extLst>
              <a:ext uri="{28A0092B-C50C-407E-A947-70E740481C1C}">
                <a14:useLocalDpi xmlns:a14="http://schemas.microsoft.com/office/drawing/2010/main" val="0"/>
              </a:ext>
            </a:extLst>
          </a:blip>
          <a:srcRect b="7991"/>
          <a:stretch/>
        </p:blipFill>
        <p:spPr>
          <a:xfrm>
            <a:off x="3021340" y="45958"/>
            <a:ext cx="8883323" cy="5380808"/>
          </a:xfrm>
          <a:prstGeom prst="rect">
            <a:avLst/>
          </a:prstGeom>
        </p:spPr>
      </p:pic>
      <p:pic>
        <p:nvPicPr>
          <p:cNvPr id="193736630" name="image" descr="{&quot;templafy&quot;:{&quot;id&quot;:&quot;189b73ba-c1f0-445c-aa37-56be3593f364&quot;}}"/>
          <p:cNvPicPr>
            <a:picLocks noChangeAspect="1"/>
          </p:cNvPicPr>
          <p:nvPr/>
        </p:nvPicPr>
        <p:blipFill>
          <a:blip r:embed="rId3"/>
          <a:stretch>
            <a:fillRect/>
          </a:stretch>
        </p:blipFill>
        <p:spPr>
          <a:xfrm>
            <a:off x="-14287" y="5420181"/>
            <a:ext cx="12193200" cy="73077"/>
          </a:xfrm>
          <a:prstGeom prst="rect">
            <a:avLst/>
          </a:prstGeom>
        </p:spPr>
      </p:pic>
      <p:sp>
        <p:nvSpPr>
          <p:cNvPr id="2" name="Title"/>
          <p:cNvSpPr>
            <a:spLocks noGrp="1"/>
          </p:cNvSpPr>
          <p:nvPr>
            <p:ph type="ctrTitle"/>
          </p:nvPr>
        </p:nvSpPr>
        <p:spPr>
          <a:xfrm>
            <a:off x="765176" y="5822388"/>
            <a:ext cx="6408510" cy="665532"/>
          </a:xfrm>
        </p:spPr>
        <p:txBody>
          <a:bodyPr anchor="t" anchorCtr="0"/>
          <a:lstStyle>
            <a:lvl1pPr algn="l">
              <a:lnSpc>
                <a:spcPct val="110000"/>
              </a:lnSpc>
              <a:defRPr sz="2000">
                <a:solidFill>
                  <a:schemeClr val="bg1"/>
                </a:solidFill>
              </a:defRPr>
            </a:lvl1pPr>
          </a:lstStyle>
          <a:p>
            <a:r>
              <a:rPr lang="da-DK" dirty="0"/>
              <a:t>Klik for at redigere i master</a:t>
            </a:r>
          </a:p>
        </p:txBody>
      </p:sp>
      <p:sp>
        <p:nvSpPr>
          <p:cNvPr id="4" name="Date Placeholder 3" hidden="1"/>
          <p:cNvSpPr>
            <a:spLocks noGrp="1"/>
          </p:cNvSpPr>
          <p:nvPr>
            <p:ph type="dt" sz="half" idx="10"/>
          </p:nvPr>
        </p:nvSpPr>
        <p:spPr>
          <a:xfrm>
            <a:off x="760939" y="6489700"/>
            <a:ext cx="2820461" cy="365125"/>
          </a:xfrm>
        </p:spPr>
        <p:txBody>
          <a:bodyPr/>
          <a:lstStyle/>
          <a:p>
            <a:fld id="{54E0A626-36E7-4ACB-AE94-30B8AB1B2246}" type="datetimeFigureOut">
              <a:rPr lang="da-DK" smtClean="0"/>
              <a:t>02-12-2025</a:t>
            </a:fld>
            <a:endParaRPr lang="da-DK" dirty="0"/>
          </a:p>
        </p:txBody>
      </p:sp>
      <p:sp>
        <p:nvSpPr>
          <p:cNvPr id="5" name="Footer Placeholder 4" hidden="1"/>
          <p:cNvSpPr>
            <a:spLocks noGrp="1"/>
          </p:cNvSpPr>
          <p:nvPr>
            <p:ph type="ftr" sz="quarter" idx="11"/>
          </p:nvPr>
        </p:nvSpPr>
        <p:spPr>
          <a:xfrm>
            <a:off x="4038600" y="6489700"/>
            <a:ext cx="4114800" cy="365125"/>
          </a:xfrm>
        </p:spPr>
        <p:txBody>
          <a:bodyPr/>
          <a:lstStyle/>
          <a:p>
            <a:endParaRPr lang="da-DK" dirty="0"/>
          </a:p>
        </p:txBody>
      </p:sp>
      <p:sp>
        <p:nvSpPr>
          <p:cNvPr id="6" name="Slide Number Placeholder 5" hidden="1"/>
          <p:cNvSpPr>
            <a:spLocks noGrp="1"/>
          </p:cNvSpPr>
          <p:nvPr>
            <p:ph type="sldNum" sz="quarter" idx="12"/>
          </p:nvPr>
        </p:nvSpPr>
        <p:spPr>
          <a:xfrm>
            <a:off x="8610600" y="6489700"/>
            <a:ext cx="2743200" cy="365125"/>
          </a:xfrm>
        </p:spPr>
        <p:txBody>
          <a:bodyPr/>
          <a:lstStyle/>
          <a:p>
            <a:fld id="{45D37B1E-C366-494F-A587-962AD9AABC83}" type="slidenum">
              <a:rPr lang="da-DK" smtClean="0"/>
              <a:t>‹nr.›</a:t>
            </a:fld>
            <a:endParaRPr lang="da-DK" dirty="0"/>
          </a:p>
        </p:txBody>
      </p:sp>
      <p:pic>
        <p:nvPicPr>
          <p:cNvPr id="14" name="(n) 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65175" y="571522"/>
            <a:ext cx="615927" cy="615927"/>
          </a:xfrm>
          <a:prstGeom prst="rect">
            <a:avLst/>
          </a:prstGeom>
        </p:spPr>
      </p:pic>
      <p:pic>
        <p:nvPicPr>
          <p:cNvPr id="450413390" name="LogoWhite" descr="{&quot;templafy&quot;:{&quot;id&quot;:&quot;3cb8138f-2ea0-4b79-b70b-94df8aa2d3ea&quot;}}"/>
          <p:cNvPicPr>
            <a:picLocks noChangeAspect="1"/>
          </p:cNvPicPr>
          <p:nvPr/>
        </p:nvPicPr>
        <p:blipFill>
          <a:blip r:embed="rId5"/>
          <a:stretch>
            <a:fillRect/>
          </a:stretch>
        </p:blipFill>
        <p:spPr>
          <a:xfrm>
            <a:off x="7084151" y="5807872"/>
            <a:ext cx="4777096" cy="720000"/>
          </a:xfrm>
          <a:prstGeom prst="rect">
            <a:avLst/>
          </a:prstGeom>
        </p:spPr>
      </p:pic>
      <p:pic>
        <p:nvPicPr>
          <p:cNvPr id="842905273" name="LogoBlack" descr="{&quot;templafy&quot;:{&quot;id&quot;:&quot;54cf65b0-cee0-4a6c-9090-e578146f9dc3&quot;}}" hidden="1"/>
          <p:cNvPicPr>
            <a:picLocks noChangeAspect="1"/>
          </p:cNvPicPr>
          <p:nvPr/>
        </p:nvPicPr>
        <p:blipFill>
          <a:blip r:embed="rId6"/>
          <a:stretch>
            <a:fillRect/>
          </a:stretch>
        </p:blipFill>
        <p:spPr>
          <a:xfrm>
            <a:off x="7083070" y="5806522"/>
            <a:ext cx="4777096" cy="720000"/>
          </a:xfrm>
          <a:prstGeom prst="rect">
            <a:avLst/>
          </a:prstGeom>
        </p:spPr>
      </p:pic>
    </p:spTree>
    <p:extLst>
      <p:ext uri="{BB962C8B-B14F-4D97-AF65-F5344CB8AC3E}">
        <p14:creationId xmlns:p14="http://schemas.microsoft.com/office/powerpoint/2010/main" val="3872338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fsnitsforside - billede ">
    <p:bg>
      <p:bgRef idx="1001">
        <a:schemeClr val="bg1"/>
      </p:bgRef>
    </p:bg>
    <p:spTree>
      <p:nvGrpSpPr>
        <p:cNvPr id="1" name=""/>
        <p:cNvGrpSpPr/>
        <p:nvPr/>
      </p:nvGrpSpPr>
      <p:grpSpPr>
        <a:xfrm>
          <a:off x="0" y="0"/>
          <a:ext cx="0" cy="0"/>
          <a:chOff x="0" y="0"/>
          <a:chExt cx="0" cy="0"/>
        </a:xfrm>
      </p:grpSpPr>
      <p:sp>
        <p:nvSpPr>
          <p:cNvPr id="15" name="Pladsholder til billede 3"/>
          <p:cNvSpPr>
            <a:spLocks noGrp="1"/>
          </p:cNvSpPr>
          <p:nvPr>
            <p:ph type="pic" sz="quarter" idx="14" hasCustomPrompt="1"/>
          </p:nvPr>
        </p:nvSpPr>
        <p:spPr>
          <a:xfrm>
            <a:off x="0" y="0"/>
            <a:ext cx="12191999" cy="6800400"/>
          </a:xfrm>
          <a:solidFill>
            <a:srgbClr val="FFFFFF"/>
          </a:solidFill>
        </p:spPr>
        <p:txBody>
          <a:bodyPr lIns="3996000" tIns="0" rIns="0" anchor="ctr" anchorCtr="0"/>
          <a:lstStyle>
            <a:lvl1pPr marL="0" indent="0" algn="ctr">
              <a:buNone/>
              <a:defRPr sz="1800" baseline="0"/>
            </a:lvl1pPr>
          </a:lstStyle>
          <a:p>
            <a:r>
              <a:rPr lang="da-DK" dirty="0"/>
              <a:t>Klik på ikonet for at tilføje et billede</a:t>
            </a:r>
          </a:p>
        </p:txBody>
      </p:sp>
      <p:sp>
        <p:nvSpPr>
          <p:cNvPr id="2" name="Titel 1"/>
          <p:cNvSpPr>
            <a:spLocks noGrp="1"/>
          </p:cNvSpPr>
          <p:nvPr>
            <p:ph type="title"/>
          </p:nvPr>
        </p:nvSpPr>
        <p:spPr>
          <a:xfrm>
            <a:off x="760939" y="1357312"/>
            <a:ext cx="10656362" cy="1910143"/>
          </a:xfrm>
        </p:spPr>
        <p:txBody>
          <a:bodyPr/>
          <a:lstStyle>
            <a:lvl1pPr>
              <a:defRPr sz="6600" spc="600" baseline="0">
                <a:solidFill>
                  <a:schemeClr val="tx1"/>
                </a:solidFill>
              </a:defRPr>
            </a:lvl1pPr>
          </a:lstStyle>
          <a:p>
            <a:r>
              <a:rPr lang="da-DK" dirty="0"/>
              <a:t>Klik for at redigere i master</a:t>
            </a:r>
          </a:p>
        </p:txBody>
      </p:sp>
      <p:sp>
        <p:nvSpPr>
          <p:cNvPr id="13" name="Pladsholder til indhold 2"/>
          <p:cNvSpPr>
            <a:spLocks noGrp="1"/>
          </p:cNvSpPr>
          <p:nvPr>
            <p:ph sz="quarter" idx="13"/>
          </p:nvPr>
        </p:nvSpPr>
        <p:spPr>
          <a:xfrm>
            <a:off x="765176" y="3560064"/>
            <a:ext cx="10652124" cy="2734374"/>
          </a:xfrm>
        </p:spPr>
        <p:txBody>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dato 2"/>
          <p:cNvSpPr>
            <a:spLocks noGrp="1"/>
          </p:cNvSpPr>
          <p:nvPr>
            <p:ph type="dt" sz="half" idx="10"/>
          </p:nvPr>
        </p:nvSpPr>
        <p:spPr/>
        <p:txBody>
          <a:bodyPr/>
          <a:lstStyle/>
          <a:p>
            <a:fld id="{54E0A626-36E7-4ACB-AE94-30B8AB1B2246}" type="datetimeFigureOut">
              <a:rPr lang="da-DK" smtClean="0"/>
              <a:t>02-12-2025</a:t>
            </a:fld>
            <a:endParaRPr lang="da-DK" dirty="0"/>
          </a:p>
        </p:txBody>
      </p:sp>
      <p:sp>
        <p:nvSpPr>
          <p:cNvPr id="4" name="Pladsholder til sidefod 3"/>
          <p:cNvSpPr>
            <a:spLocks noGrp="1"/>
          </p:cNvSpPr>
          <p:nvPr>
            <p:ph type="ftr" sz="quarter" idx="11"/>
          </p:nvPr>
        </p:nvSpPr>
        <p:spPr/>
        <p:txBody>
          <a:bodyPr/>
          <a:lstStyle/>
          <a:p>
            <a:endParaRPr lang="da-DK" dirty="0"/>
          </a:p>
        </p:txBody>
      </p:sp>
      <p:sp>
        <p:nvSpPr>
          <p:cNvPr id="5" name="Pladsholder til slidenummer 4"/>
          <p:cNvSpPr>
            <a:spLocks noGrp="1"/>
          </p:cNvSpPr>
          <p:nvPr>
            <p:ph type="sldNum" sz="quarter" idx="12"/>
          </p:nvPr>
        </p:nvSpPr>
        <p:spPr/>
        <p:txBody>
          <a:bodyPr/>
          <a:lstStyle/>
          <a:p>
            <a:fld id="{45D37B1E-C366-494F-A587-962AD9AABC83}" type="slidenum">
              <a:rPr lang="da-DK" smtClean="0"/>
              <a:t>‹nr.›</a:t>
            </a:fld>
            <a:endParaRPr lang="da-DK" dirty="0"/>
          </a:p>
        </p:txBody>
      </p:sp>
      <p:sp>
        <p:nvSpPr>
          <p:cNvPr id="14"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pic>
        <p:nvPicPr>
          <p:cNvPr id="221196065" name="image" descr="{&quot;templafy&quot;:{&quot;id&quot;:&quot;980f6293-8166-4b5a-9927-d797b8ddefd3&quot;}}"/>
          <p:cNvPicPr>
            <a:picLocks noChangeAspect="1"/>
          </p:cNvPicPr>
          <p:nvPr/>
        </p:nvPicPr>
        <p:blipFill>
          <a:blip r:embed="rId3"/>
          <a:stretch>
            <a:fillRect/>
          </a:stretch>
        </p:blipFill>
        <p:spPr>
          <a:xfrm>
            <a:off x="0" y="6800400"/>
            <a:ext cx="12193200" cy="73077"/>
          </a:xfrm>
          <a:prstGeom prst="rect">
            <a:avLst/>
          </a:prstGeom>
        </p:spPr>
      </p:pic>
      <p:pic>
        <p:nvPicPr>
          <p:cNvPr id="6" name="(n)B">
            <a:extLst>
              <a:ext uri="{FF2B5EF4-FFF2-40B4-BE49-F238E27FC236}">
                <a16:creationId xmlns:a16="http://schemas.microsoft.com/office/drawing/2014/main" id="{DE7ED8D0-6C4B-4E12-BCA7-148D5740A165}"/>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4210834865"/>
      </p:ext>
    </p:extLst>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secHead" preserve="1">
  <p:cSld name="Afsnitsforside - femte element">
    <p:bg>
      <p:bgRef idx="1001">
        <a:schemeClr val="bg1"/>
      </p:bgRef>
    </p:bg>
    <p:spTree>
      <p:nvGrpSpPr>
        <p:cNvPr id="1" name=""/>
        <p:cNvGrpSpPr/>
        <p:nvPr/>
      </p:nvGrpSpPr>
      <p:grpSpPr>
        <a:xfrm>
          <a:off x="0" y="0"/>
          <a:ext cx="0" cy="0"/>
          <a:chOff x="0" y="0"/>
          <a:chExt cx="0" cy="0"/>
        </a:xfrm>
      </p:grpSpPr>
      <p:sp>
        <p:nvSpPr>
          <p:cNvPr id="11"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chemeClr val="bg1"/>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447842" y="1155799"/>
            <a:ext cx="5746539" cy="5394127"/>
          </a:xfrm>
          <a:prstGeom prst="rect">
            <a:avLst/>
          </a:prstGeom>
        </p:spPr>
      </p:pic>
      <p:sp>
        <p:nvSpPr>
          <p:cNvPr id="2" name="Title"/>
          <p:cNvSpPr>
            <a:spLocks noGrp="1"/>
          </p:cNvSpPr>
          <p:nvPr>
            <p:ph type="title"/>
          </p:nvPr>
        </p:nvSpPr>
        <p:spPr>
          <a:xfrm>
            <a:off x="755606" y="1659452"/>
            <a:ext cx="7416000" cy="2168975"/>
          </a:xfrm>
        </p:spPr>
        <p:txBody>
          <a:bodyPr anchor="b"/>
          <a:lstStyle>
            <a:lvl1pPr>
              <a:defRPr sz="4500" spc="450" baseline="0">
                <a:solidFill>
                  <a:schemeClr val="bg1"/>
                </a:solidFill>
              </a:defRPr>
            </a:lvl1pPr>
          </a:lstStyle>
          <a:p>
            <a:r>
              <a:rPr lang="da-DK" dirty="0"/>
              <a:t>Klik for at redigere i master</a:t>
            </a:r>
          </a:p>
        </p:txBody>
      </p:sp>
      <p:sp>
        <p:nvSpPr>
          <p:cNvPr id="3" name="Text"/>
          <p:cNvSpPr>
            <a:spLocks noGrp="1"/>
          </p:cNvSpPr>
          <p:nvPr>
            <p:ph type="body" idx="1"/>
          </p:nvPr>
        </p:nvSpPr>
        <p:spPr>
          <a:xfrm>
            <a:off x="765174" y="3831570"/>
            <a:ext cx="7416000" cy="1202158"/>
          </a:xfrm>
        </p:spPr>
        <p:txBody>
          <a:bodyPr/>
          <a:lstStyle>
            <a:lvl1pPr marL="0" indent="0">
              <a:buNone/>
              <a:defRPr sz="2400" i="1" spc="200" baseline="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dirty="0"/>
              <a:t>Klik for at redigere i master</a:t>
            </a:r>
          </a:p>
        </p:txBody>
      </p:sp>
      <p:sp>
        <p:nvSpPr>
          <p:cNvPr id="4" name="Date"/>
          <p:cNvSpPr>
            <a:spLocks noGrp="1"/>
          </p:cNvSpPr>
          <p:nvPr>
            <p:ph type="dt" sz="half" idx="10"/>
          </p:nvPr>
        </p:nvSpPr>
        <p:spPr/>
        <p:txBody>
          <a:bodyPr/>
          <a:lstStyle>
            <a:lvl1pPr>
              <a:defRPr>
                <a:solidFill>
                  <a:schemeClr val="bg1"/>
                </a:solidFill>
              </a:defRPr>
            </a:lvl1pPr>
          </a:lstStyle>
          <a:p>
            <a:fld id="{54E0A626-36E7-4ACB-AE94-30B8AB1B2246}" type="datetimeFigureOut">
              <a:rPr lang="da-DK" smtClean="0"/>
              <a:pPr/>
              <a:t>02-12-2025</a:t>
            </a:fld>
            <a:endParaRPr lang="da-DK" dirty="0"/>
          </a:p>
        </p:txBody>
      </p:sp>
      <p:sp>
        <p:nvSpPr>
          <p:cNvPr id="5" name="Footer"/>
          <p:cNvSpPr>
            <a:spLocks noGrp="1"/>
          </p:cNvSpPr>
          <p:nvPr>
            <p:ph type="ftr" sz="quarter" idx="11"/>
          </p:nvPr>
        </p:nvSpPr>
        <p:spPr/>
        <p:txBody>
          <a:bodyPr/>
          <a:lstStyle>
            <a:lvl1pPr>
              <a:defRPr>
                <a:solidFill>
                  <a:schemeClr val="bg1"/>
                </a:solidFill>
              </a:defRPr>
            </a:lvl1pPr>
          </a:lstStyle>
          <a:p>
            <a:endParaRPr lang="da-DK" dirty="0"/>
          </a:p>
        </p:txBody>
      </p:sp>
      <p:sp>
        <p:nvSpPr>
          <p:cNvPr id="6" name="SlideNumber"/>
          <p:cNvSpPr>
            <a:spLocks noGrp="1"/>
          </p:cNvSpPr>
          <p:nvPr>
            <p:ph type="sldNum" sz="quarter" idx="12"/>
          </p:nvPr>
        </p:nvSpPr>
        <p:spPr/>
        <p:txBody>
          <a:bodyPr/>
          <a:lstStyle>
            <a:lvl1pPr>
              <a:defRPr>
                <a:solidFill>
                  <a:schemeClr val="bg1"/>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329925409" name="image" descr="{&quot;templafy&quot;:{&quot;id&quot;:&quot;471cba0a-b790-4b50-aeca-824cc41e5aba&quot;}}"/>
          <p:cNvPicPr>
            <a:picLocks noChangeAspect="1"/>
          </p:cNvPicPr>
          <p:nvPr/>
        </p:nvPicPr>
        <p:blipFill>
          <a:blip r:embed="rId4"/>
          <a:stretch>
            <a:fillRect/>
          </a:stretch>
        </p:blipFill>
        <p:spPr>
          <a:xfrm>
            <a:off x="0" y="6800400"/>
            <a:ext cx="12193200" cy="73077"/>
          </a:xfrm>
          <a:prstGeom prst="rect">
            <a:avLst/>
          </a:prstGeom>
        </p:spPr>
      </p:pic>
    </p:spTree>
    <p:extLst>
      <p:ext uri="{BB962C8B-B14F-4D97-AF65-F5344CB8AC3E}">
        <p14:creationId xmlns:p14="http://schemas.microsoft.com/office/powerpoint/2010/main" val="2064194819"/>
      </p:ext>
    </p:extLst>
  </p:cSld>
  <p:clrMapOvr>
    <a:overrideClrMapping bg1="lt1" tx1="dk1" bg2="lt2" tx2="dk2" accent1="accent1" accent2="accent2" accent3="accent3" accent4="accent4" accent5="accent5" accent6="accent6" hlink="hlink" folHlink="folHlink"/>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itat - femte element">
    <p:bg>
      <p:bgRef idx="1001">
        <a:schemeClr val="bg1"/>
      </p:bgRef>
    </p:bg>
    <p:spTree>
      <p:nvGrpSpPr>
        <p:cNvPr id="1" name=""/>
        <p:cNvGrpSpPr/>
        <p:nvPr/>
      </p:nvGrpSpPr>
      <p:grpSpPr>
        <a:xfrm>
          <a:off x="0" y="0"/>
          <a:ext cx="0" cy="0"/>
          <a:chOff x="0" y="0"/>
          <a:chExt cx="0" cy="0"/>
        </a:xfrm>
      </p:grpSpPr>
      <p:sp>
        <p:nvSpPr>
          <p:cNvPr id="9"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chemeClr val="bg1"/>
              </a:solidFill>
            </a:endParaRPr>
          </a:p>
        </p:txBody>
      </p:sp>
      <p:pic>
        <p:nvPicPr>
          <p:cNvPr id="34" name="Billede 3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205413" y="75272"/>
            <a:ext cx="6991093" cy="4940118"/>
          </a:xfrm>
          <a:prstGeom prst="rect">
            <a:avLst/>
          </a:prstGeom>
        </p:spPr>
      </p:pic>
      <p:sp>
        <p:nvSpPr>
          <p:cNvPr id="2" name="Title"/>
          <p:cNvSpPr>
            <a:spLocks noGrp="1"/>
          </p:cNvSpPr>
          <p:nvPr>
            <p:ph type="title"/>
          </p:nvPr>
        </p:nvSpPr>
        <p:spPr>
          <a:xfrm>
            <a:off x="760939" y="3345937"/>
            <a:ext cx="5508099" cy="1001762"/>
          </a:xfrm>
        </p:spPr>
        <p:txBody>
          <a:bodyPr/>
          <a:lstStyle>
            <a:lvl1pPr>
              <a:defRPr>
                <a:solidFill>
                  <a:schemeClr val="bg1"/>
                </a:solidFill>
              </a:defRPr>
            </a:lvl1pPr>
          </a:lstStyle>
          <a:p>
            <a:r>
              <a:rPr lang="da-DK" dirty="0"/>
              <a:t>Klik for at redigere i master</a:t>
            </a:r>
          </a:p>
        </p:txBody>
      </p:sp>
      <p:sp>
        <p:nvSpPr>
          <p:cNvPr id="8"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chemeClr val="bg1"/>
                </a:solidFill>
              </a:defRPr>
            </a:lvl1pPr>
            <a:lvl2pPr marL="187200" indent="-187200">
              <a:defRPr sz="2000">
                <a:solidFill>
                  <a:schemeClr val="bg1"/>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chemeClr val="bg1"/>
                </a:solidFill>
              </a:defRPr>
            </a:lvl1pPr>
          </a:lstStyle>
          <a:p>
            <a:fld id="{54E0A626-36E7-4ACB-AE94-30B8AB1B2246}" type="datetimeFigureOut">
              <a:rPr lang="da-DK" smtClean="0"/>
              <a:pPr/>
              <a:t>02-12-2025</a:t>
            </a:fld>
            <a:endParaRPr lang="da-DK" dirty="0"/>
          </a:p>
        </p:txBody>
      </p:sp>
      <p:sp>
        <p:nvSpPr>
          <p:cNvPr id="4" name="Footer"/>
          <p:cNvSpPr>
            <a:spLocks noGrp="1"/>
          </p:cNvSpPr>
          <p:nvPr>
            <p:ph type="ftr" sz="quarter" idx="11"/>
          </p:nvPr>
        </p:nvSpPr>
        <p:spPr/>
        <p:txBody>
          <a:bodyPr/>
          <a:lstStyle>
            <a:lvl1pPr>
              <a:defRPr>
                <a:solidFill>
                  <a:schemeClr val="bg1"/>
                </a:solidFill>
              </a:defRPr>
            </a:lvl1pPr>
          </a:lstStyle>
          <a:p>
            <a:endParaRPr lang="da-DK" dirty="0"/>
          </a:p>
        </p:txBody>
      </p:sp>
      <p:sp>
        <p:nvSpPr>
          <p:cNvPr id="5" name="SlideNumber"/>
          <p:cNvSpPr>
            <a:spLocks noGrp="1"/>
          </p:cNvSpPr>
          <p:nvPr>
            <p:ph type="sldNum" sz="quarter" idx="12"/>
          </p:nvPr>
        </p:nvSpPr>
        <p:spPr/>
        <p:txBody>
          <a:bodyPr/>
          <a:lstStyle>
            <a:lvl1pPr>
              <a:defRPr>
                <a:solidFill>
                  <a:schemeClr val="bg1"/>
                </a:solidFill>
              </a:defRPr>
            </a:lvl1pPr>
          </a:lstStyle>
          <a:p>
            <a:fld id="{45D37B1E-C366-494F-A587-962AD9AABC83}" type="slidenum">
              <a:rPr lang="da-DK" smtClean="0"/>
              <a:pPr/>
              <a:t>‹nr.›</a:t>
            </a:fld>
            <a:endParaRPr lang="da-DK" dirty="0"/>
          </a:p>
        </p:txBody>
      </p:sp>
      <p:pic>
        <p:nvPicPr>
          <p:cNvPr id="35"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263724080" name="image" descr="{&quot;templafy&quot;:{&quot;id&quot;:&quot;46df8149-12c7-4c4d-8d17-0572eea649db&quot;}}"/>
          <p:cNvPicPr>
            <a:picLocks noChangeAspect="1"/>
          </p:cNvPicPr>
          <p:nvPr/>
        </p:nvPicPr>
        <p:blipFill>
          <a:blip r:embed="rId4"/>
          <a:stretch>
            <a:fillRect/>
          </a:stretch>
        </p:blipFill>
        <p:spPr>
          <a:xfrm>
            <a:off x="0" y="6800400"/>
            <a:ext cx="12193200" cy="73077"/>
          </a:xfrm>
          <a:prstGeom prst="rect">
            <a:avLst/>
          </a:prstGeom>
        </p:spPr>
      </p:pic>
    </p:spTree>
    <p:extLst>
      <p:ext uri="{BB962C8B-B14F-4D97-AF65-F5344CB8AC3E}">
        <p14:creationId xmlns:p14="http://schemas.microsoft.com/office/powerpoint/2010/main" val="2329578180"/>
      </p:ext>
    </p:extLst>
  </p:cSld>
  <p:clrMapOvr>
    <a:overrideClrMapping bg1="lt1" tx1="dk1" bg2="lt2" tx2="dk2" accent1="accent1" accent2="accent2" accent3="accent3" accent4="accent4" accent5="accent5" accent6="accent6" hlink="hlink" folHlink="folHlink"/>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itat">
    <p:bg>
      <p:bgRef idx="1001">
        <a:schemeClr val="bg1"/>
      </p:bgRef>
    </p:bg>
    <p:spTree>
      <p:nvGrpSpPr>
        <p:cNvPr id="1" name=""/>
        <p:cNvGrpSpPr/>
        <p:nvPr/>
      </p:nvGrpSpPr>
      <p:grpSpPr>
        <a:xfrm>
          <a:off x="0" y="0"/>
          <a:ext cx="0" cy="0"/>
          <a:chOff x="0" y="0"/>
          <a:chExt cx="0" cy="0"/>
        </a:xfrm>
      </p:grpSpPr>
      <p:sp>
        <p:nvSpPr>
          <p:cNvPr id="18"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chemeClr val="bg1"/>
              </a:solidFill>
            </a:endParaRPr>
          </a:p>
        </p:txBody>
      </p:sp>
      <p:pic>
        <p:nvPicPr>
          <p:cNvPr id="19" name="Billede 18"/>
          <p:cNvPicPr>
            <a:picLocks noChangeAspect="1"/>
          </p:cNvPicPr>
          <p:nvPr userDrawn="1"/>
        </p:nvPicPr>
        <p:blipFill rotWithShape="1">
          <a:blip r:embed="rId2" cstate="print">
            <a:extLst>
              <a:ext uri="{28A0092B-C50C-407E-A947-70E740481C1C}">
                <a14:useLocalDpi xmlns:a14="http://schemas.microsoft.com/office/drawing/2010/main" val="0"/>
              </a:ext>
            </a:extLst>
          </a:blip>
          <a:srcRect r="5792" b="7163"/>
          <a:stretch/>
        </p:blipFill>
        <p:spPr>
          <a:xfrm>
            <a:off x="6880143" y="2199409"/>
            <a:ext cx="5305995" cy="4595091"/>
          </a:xfrm>
          <a:prstGeom prst="rect">
            <a:avLst/>
          </a:prstGeom>
        </p:spPr>
      </p:pic>
      <p:sp>
        <p:nvSpPr>
          <p:cNvPr id="6" name="Title"/>
          <p:cNvSpPr>
            <a:spLocks noGrp="1"/>
          </p:cNvSpPr>
          <p:nvPr>
            <p:ph type="title"/>
          </p:nvPr>
        </p:nvSpPr>
        <p:spPr>
          <a:xfrm>
            <a:off x="759600" y="3344400"/>
            <a:ext cx="5508000" cy="1001762"/>
          </a:xfrm>
        </p:spPr>
        <p:txBody>
          <a:bodyPr/>
          <a:lstStyle>
            <a:lvl1pPr>
              <a:defRPr>
                <a:solidFill>
                  <a:schemeClr val="bg1"/>
                </a:solidFill>
              </a:defRPr>
            </a:lvl1pPr>
          </a:lstStyle>
          <a:p>
            <a:r>
              <a:rPr lang="da-DK" dirty="0"/>
              <a:t>Klik for at redigere i master</a:t>
            </a:r>
          </a:p>
        </p:txBody>
      </p:sp>
      <p:sp>
        <p:nvSpPr>
          <p:cNvPr id="11" name="Text"/>
          <p:cNvSpPr>
            <a:spLocks noGrp="1"/>
          </p:cNvSpPr>
          <p:nvPr>
            <p:ph type="body" sz="quarter" idx="13" hasCustomPrompt="1"/>
          </p:nvPr>
        </p:nvSpPr>
        <p:spPr>
          <a:xfrm>
            <a:off x="1989826" y="4550252"/>
            <a:ext cx="9428000" cy="1912444"/>
          </a:xfrm>
        </p:spPr>
        <p:txBody>
          <a:bodyPr/>
          <a:lstStyle>
            <a:lvl1pPr marL="0" indent="0">
              <a:buFont typeface="Arial" panose="020B0604020202020204" pitchFamily="34" charset="0"/>
              <a:buChar char="​"/>
              <a:defRPr i="1" spc="200" baseline="0">
                <a:solidFill>
                  <a:schemeClr val="bg1"/>
                </a:solidFill>
              </a:defRPr>
            </a:lvl1pPr>
            <a:lvl2pPr marL="187200" indent="-187200">
              <a:defRPr sz="2000">
                <a:solidFill>
                  <a:schemeClr val="bg1"/>
                </a:solidFill>
              </a:defRPr>
            </a:lvl2pPr>
            <a:lvl3pPr marL="367200" indent="-180000">
              <a:defRPr sz="1800"/>
            </a:lvl3pPr>
            <a:lvl4pPr marL="540000" indent="-172800">
              <a:defRPr sz="1600"/>
            </a:lvl4pPr>
          </a:lstStyle>
          <a:p>
            <a:pPr lvl="0"/>
            <a:r>
              <a:rPr lang="da-DK" dirty="0"/>
              <a:t>Klik for at redigere i master</a:t>
            </a:r>
          </a:p>
          <a:p>
            <a:pPr lvl="1"/>
            <a:r>
              <a:rPr lang="da-DK" dirty="0"/>
              <a:t>Andet niveau</a:t>
            </a:r>
          </a:p>
        </p:txBody>
      </p:sp>
      <p:sp>
        <p:nvSpPr>
          <p:cNvPr id="3" name="Date"/>
          <p:cNvSpPr>
            <a:spLocks noGrp="1"/>
          </p:cNvSpPr>
          <p:nvPr>
            <p:ph type="dt" sz="half" idx="10"/>
          </p:nvPr>
        </p:nvSpPr>
        <p:spPr/>
        <p:txBody>
          <a:bodyPr/>
          <a:lstStyle>
            <a:lvl1pPr>
              <a:defRPr>
                <a:solidFill>
                  <a:schemeClr val="bg1"/>
                </a:solidFill>
              </a:defRPr>
            </a:lvl1pPr>
          </a:lstStyle>
          <a:p>
            <a:fld id="{54E0A626-36E7-4ACB-AE94-30B8AB1B2246}" type="datetimeFigureOut">
              <a:rPr lang="da-DK" smtClean="0"/>
              <a:pPr/>
              <a:t>02-12-2025</a:t>
            </a:fld>
            <a:endParaRPr lang="da-DK" dirty="0"/>
          </a:p>
        </p:txBody>
      </p:sp>
      <p:sp>
        <p:nvSpPr>
          <p:cNvPr id="4" name="Footer"/>
          <p:cNvSpPr>
            <a:spLocks noGrp="1"/>
          </p:cNvSpPr>
          <p:nvPr>
            <p:ph type="ftr" sz="quarter" idx="11"/>
          </p:nvPr>
        </p:nvSpPr>
        <p:spPr/>
        <p:txBody>
          <a:bodyPr/>
          <a:lstStyle>
            <a:lvl1pPr>
              <a:defRPr>
                <a:solidFill>
                  <a:schemeClr val="bg1"/>
                </a:solidFill>
              </a:defRPr>
            </a:lvl1pPr>
          </a:lstStyle>
          <a:p>
            <a:endParaRPr lang="da-DK" dirty="0"/>
          </a:p>
        </p:txBody>
      </p:sp>
      <p:sp>
        <p:nvSpPr>
          <p:cNvPr id="5" name="SlideNumber"/>
          <p:cNvSpPr>
            <a:spLocks noGrp="1"/>
          </p:cNvSpPr>
          <p:nvPr>
            <p:ph type="sldNum" sz="quarter" idx="12"/>
          </p:nvPr>
        </p:nvSpPr>
        <p:spPr/>
        <p:txBody>
          <a:bodyPr/>
          <a:lstStyle>
            <a:lvl1pPr>
              <a:defRPr>
                <a:solidFill>
                  <a:schemeClr val="bg1"/>
                </a:solidFill>
              </a:defRPr>
            </a:lvl1pPr>
          </a:lstStyle>
          <a:p>
            <a:fld id="{45D37B1E-C366-494F-A587-962AD9AABC83}" type="slidenum">
              <a:rPr lang="da-DK" smtClean="0"/>
              <a:pPr/>
              <a:t>‹nr.›</a:t>
            </a:fld>
            <a:endParaRPr lang="da-DK" dirty="0"/>
          </a:p>
        </p:txBody>
      </p:sp>
      <p:pic>
        <p:nvPicPr>
          <p:cNvPr id="12"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459760316" name="image" descr="{&quot;templafy&quot;:{&quot;id&quot;:&quot;1f08623b-7021-4556-9e25-596004d6ac30&quot;}}"/>
          <p:cNvPicPr>
            <a:picLocks noChangeAspect="1"/>
          </p:cNvPicPr>
          <p:nvPr/>
        </p:nvPicPr>
        <p:blipFill>
          <a:blip r:embed="rId4"/>
          <a:stretch>
            <a:fillRect/>
          </a:stretch>
        </p:blipFill>
        <p:spPr>
          <a:xfrm>
            <a:off x="0" y="6800400"/>
            <a:ext cx="12193200" cy="73077"/>
          </a:xfrm>
          <a:prstGeom prst="rect">
            <a:avLst/>
          </a:prstGeom>
        </p:spPr>
      </p:pic>
    </p:spTree>
    <p:extLst>
      <p:ext uri="{BB962C8B-B14F-4D97-AF65-F5344CB8AC3E}">
        <p14:creationId xmlns:p14="http://schemas.microsoft.com/office/powerpoint/2010/main" val="2606249489"/>
      </p:ext>
    </p:extLst>
  </p:cSld>
  <p:clrMapOvr>
    <a:overrideClrMapping bg1="lt1" tx1="dk1" bg2="lt2" tx2="dk2" accent1="accent1" accent2="accent2" accent3="accent3" accent4="accent4" accent5="accent5" accent6="accent6" hlink="hlink" folHlink="folHlink"/>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ort billede">
    <p:spTree>
      <p:nvGrpSpPr>
        <p:cNvPr id="1" name=""/>
        <p:cNvGrpSpPr/>
        <p:nvPr/>
      </p:nvGrpSpPr>
      <p:grpSpPr>
        <a:xfrm>
          <a:off x="0" y="0"/>
          <a:ext cx="0" cy="0"/>
          <a:chOff x="0" y="0"/>
          <a:chExt cx="0" cy="0"/>
        </a:xfrm>
      </p:grpSpPr>
      <p:sp>
        <p:nvSpPr>
          <p:cNvPr id="2" name="Hvid baggrund"/>
          <p:cNvSpPr/>
          <p:nvPr userDrawn="1"/>
        </p:nvSpPr>
        <p:spPr>
          <a:xfrm>
            <a:off x="0" y="0"/>
            <a:ext cx="12192000" cy="68004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p>
        </p:txBody>
      </p:sp>
      <p:sp>
        <p:nvSpPr>
          <p:cNvPr id="7" name="Pladsholder til dato 6"/>
          <p:cNvSpPr>
            <a:spLocks noGrp="1"/>
          </p:cNvSpPr>
          <p:nvPr>
            <p:ph type="dt" sz="half" idx="10"/>
          </p:nvPr>
        </p:nvSpPr>
        <p:spPr>
          <a:xfrm>
            <a:off x="838200" y="7118350"/>
            <a:ext cx="2743200" cy="365125"/>
          </a:xfrm>
        </p:spPr>
        <p:txBody>
          <a:bodyPr/>
          <a:lstStyle/>
          <a:p>
            <a:fld id="{54E0A626-36E7-4ACB-AE94-30B8AB1B2246}" type="datetimeFigureOut">
              <a:rPr lang="da-DK" smtClean="0"/>
              <a:t>02-12-2025</a:t>
            </a:fld>
            <a:endParaRPr lang="da-DK" dirty="0"/>
          </a:p>
        </p:txBody>
      </p:sp>
      <p:sp>
        <p:nvSpPr>
          <p:cNvPr id="8" name="Pladsholder til sidefod 7"/>
          <p:cNvSpPr>
            <a:spLocks noGrp="1"/>
          </p:cNvSpPr>
          <p:nvPr>
            <p:ph type="ftr" sz="quarter" idx="11"/>
          </p:nvPr>
        </p:nvSpPr>
        <p:spPr>
          <a:xfrm>
            <a:off x="4038600" y="7118350"/>
            <a:ext cx="4114800" cy="365125"/>
          </a:xfrm>
        </p:spPr>
        <p:txBody>
          <a:bodyPr/>
          <a:lstStyle/>
          <a:p>
            <a:endParaRPr lang="da-DK" dirty="0"/>
          </a:p>
        </p:txBody>
      </p:sp>
      <p:sp>
        <p:nvSpPr>
          <p:cNvPr id="9" name="Pladsholder til slidenummer 8" hidden="1"/>
          <p:cNvSpPr>
            <a:spLocks noGrp="1"/>
          </p:cNvSpPr>
          <p:nvPr>
            <p:ph type="sldNum" sz="quarter" idx="12"/>
          </p:nvPr>
        </p:nvSpPr>
        <p:spPr>
          <a:xfrm>
            <a:off x="8610600" y="7118350"/>
            <a:ext cx="2743200" cy="365125"/>
          </a:xfrm>
        </p:spPr>
        <p:txBody>
          <a:bodyPr/>
          <a:lstStyle/>
          <a:p>
            <a:fld id="{45D37B1E-C366-494F-A587-962AD9AABC83}" type="slidenum">
              <a:rPr lang="da-DK" smtClean="0"/>
              <a:t>‹nr.›</a:t>
            </a:fld>
            <a:endParaRPr lang="da-DK" dirty="0"/>
          </a:p>
        </p:txBody>
      </p:sp>
      <p:sp>
        <p:nvSpPr>
          <p:cNvPr id="11" name="Pladsholder til billede 1"/>
          <p:cNvSpPr>
            <a:spLocks noGrp="1"/>
          </p:cNvSpPr>
          <p:nvPr>
            <p:ph type="pic" sz="quarter" idx="13" hasCustomPrompt="1"/>
          </p:nvPr>
        </p:nvSpPr>
        <p:spPr>
          <a:xfrm>
            <a:off x="0" y="0"/>
            <a:ext cx="12192000" cy="6800400"/>
          </a:xfrm>
          <a:noFill/>
        </p:spPr>
        <p:txBody>
          <a:bodyPr tIns="648000" anchor="ctr" anchorCtr="0"/>
          <a:lstStyle>
            <a:lvl1pPr marL="0" indent="0" algn="ctr">
              <a:buNone/>
              <a:defRPr sz="1800" baseline="0">
                <a:solidFill>
                  <a:schemeClr val="tx1"/>
                </a:solidFill>
              </a:defRPr>
            </a:lvl1pPr>
          </a:lstStyle>
          <a:p>
            <a:r>
              <a:rPr lang="da-DK" dirty="0"/>
              <a:t>Klik på ikonet og indsæt billede</a:t>
            </a:r>
          </a:p>
        </p:txBody>
      </p:sp>
      <p:sp>
        <p:nvSpPr>
          <p:cNvPr id="20" name="(n)W"/>
          <p:cNvSpPr>
            <a:spLocks noGrp="1"/>
          </p:cNvSpPr>
          <p:nvPr>
            <p:ph type="body" sz="quarter" idx="15" hasCustomPrompt="1"/>
          </p:nvPr>
        </p:nvSpPr>
        <p:spPr>
          <a:xfrm>
            <a:off x="151200" y="150990"/>
            <a:ext cx="615600" cy="615600"/>
          </a:xfrm>
          <a:blipFill>
            <a:blip r:embed="rId2"/>
            <a:stretch>
              <a:fillRect/>
            </a:stretch>
          </a:blipFill>
        </p:spPr>
        <p:txBody>
          <a:bodyPr/>
          <a:lstStyle>
            <a:lvl1pPr marL="0" indent="0">
              <a:buFontTx/>
              <a:buNone/>
              <a:defRPr sz="100"/>
            </a:lvl1pPr>
          </a:lstStyle>
          <a:p>
            <a:pPr lvl="0"/>
            <a:r>
              <a:rPr lang="da-DK" dirty="0"/>
              <a:t>.</a:t>
            </a:r>
          </a:p>
        </p:txBody>
      </p:sp>
      <p:pic>
        <p:nvPicPr>
          <p:cNvPr id="1078161776" name="image" descr="{&quot;templafy&quot;:{&quot;id&quot;:&quot;86329584-51c2-42e7-bf8e-4659fb98da80&quot;}}"/>
          <p:cNvPicPr>
            <a:picLocks noChangeAspect="1"/>
          </p:cNvPicPr>
          <p:nvPr/>
        </p:nvPicPr>
        <p:blipFill>
          <a:blip r:embed="rId3"/>
          <a:stretch>
            <a:fillRect/>
          </a:stretch>
        </p:blipFill>
        <p:spPr>
          <a:xfrm>
            <a:off x="0" y="6800400"/>
            <a:ext cx="12193200" cy="73077"/>
          </a:xfrm>
          <a:prstGeom prst="rect">
            <a:avLst/>
          </a:prstGeom>
        </p:spPr>
      </p:pic>
      <p:pic>
        <p:nvPicPr>
          <p:cNvPr id="3" name="(n)B">
            <a:extLst>
              <a:ext uri="{FF2B5EF4-FFF2-40B4-BE49-F238E27FC236}">
                <a16:creationId xmlns:a16="http://schemas.microsoft.com/office/drawing/2014/main" id="{13D0E5F3-433D-431F-966C-FF6565EBC80B}"/>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939768170"/>
      </p:ext>
    </p:extLst>
  </p:cSld>
  <p:clrMapOvr>
    <a:masterClrMapping/>
  </p:clrMapOvr>
  <p:extLst>
    <p:ext uri="{DCECCB84-F9BA-43D5-87BE-67443E8EF086}">
      <p15:sldGuideLst xmlns:p15="http://schemas.microsoft.com/office/powerpoint/2012/main">
        <p15:guide id="1" pos="3840" userDrawn="1">
          <p15:clr>
            <a:srgbClr val="FBAE40"/>
          </p15:clr>
        </p15:guide>
        <p15:guide id="2" orient="horz" pos="216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Afslutning">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chemeClr val="bg1"/>
              </a:solidFill>
            </a:endParaRPr>
          </a:p>
        </p:txBody>
      </p:sp>
      <p:pic>
        <p:nvPicPr>
          <p:cNvPr id="39" name="Billede 3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031096" y="-6435"/>
            <a:ext cx="5165535" cy="4355940"/>
          </a:xfrm>
          <a:prstGeom prst="rect">
            <a:avLst/>
          </a:prstGeom>
        </p:spPr>
      </p:pic>
      <p:sp>
        <p:nvSpPr>
          <p:cNvPr id="3" name="Date"/>
          <p:cNvSpPr>
            <a:spLocks noGrp="1"/>
          </p:cNvSpPr>
          <p:nvPr>
            <p:ph type="dt" sz="half" idx="10"/>
          </p:nvPr>
        </p:nvSpPr>
        <p:spPr/>
        <p:txBody>
          <a:bodyPr/>
          <a:lstStyle>
            <a:lvl1pPr>
              <a:defRPr>
                <a:solidFill>
                  <a:schemeClr val="bg1"/>
                </a:solidFill>
              </a:defRPr>
            </a:lvl1pPr>
          </a:lstStyle>
          <a:p>
            <a:fld id="{54E0A626-36E7-4ACB-AE94-30B8AB1B2246}" type="datetimeFigureOut">
              <a:rPr lang="da-DK" smtClean="0"/>
              <a:pPr/>
              <a:t>02-12-2025</a:t>
            </a:fld>
            <a:endParaRPr lang="da-DK" dirty="0"/>
          </a:p>
        </p:txBody>
      </p:sp>
      <p:sp>
        <p:nvSpPr>
          <p:cNvPr id="4" name="Footer"/>
          <p:cNvSpPr>
            <a:spLocks noGrp="1"/>
          </p:cNvSpPr>
          <p:nvPr>
            <p:ph type="ftr" sz="quarter" idx="11"/>
          </p:nvPr>
        </p:nvSpPr>
        <p:spPr/>
        <p:txBody>
          <a:bodyPr/>
          <a:lstStyle>
            <a:lvl1pPr>
              <a:defRPr>
                <a:solidFill>
                  <a:schemeClr val="bg1"/>
                </a:solidFill>
              </a:defRPr>
            </a:lvl1pPr>
          </a:lstStyle>
          <a:p>
            <a:endParaRPr lang="da-DK" dirty="0"/>
          </a:p>
        </p:txBody>
      </p:sp>
      <p:sp>
        <p:nvSpPr>
          <p:cNvPr id="5" name="SlideNumber"/>
          <p:cNvSpPr>
            <a:spLocks noGrp="1"/>
          </p:cNvSpPr>
          <p:nvPr>
            <p:ph type="sldNum" sz="quarter" idx="12"/>
          </p:nvPr>
        </p:nvSpPr>
        <p:spPr/>
        <p:txBody>
          <a:bodyPr/>
          <a:lstStyle>
            <a:lvl1pPr>
              <a:defRPr>
                <a:solidFill>
                  <a:schemeClr val="bg1"/>
                </a:solidFill>
              </a:defRPr>
            </a:lvl1pPr>
          </a:lstStyle>
          <a:p>
            <a:fld id="{45D37B1E-C366-494F-A587-962AD9AABC83}" type="slidenum">
              <a:rPr lang="da-DK" smtClean="0"/>
              <a:pPr/>
              <a:t>‹nr.›</a:t>
            </a:fld>
            <a:endParaRPr lang="da-DK" dirty="0"/>
          </a:p>
        </p:txBody>
      </p:sp>
      <p:pic>
        <p:nvPicPr>
          <p:cNvPr id="40" name="(n)W"/>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26" name="text" descr="{&quot;templafy&quot;:{&quot;id&quot;:&quot;86afc188-386d-441c-b2a2-9617893a8478&quot;}}" title="UserProfile.DirectPhone"/>
          <p:cNvSpPr/>
          <p:nvPr userDrawn="1"/>
        </p:nvSpPr>
        <p:spPr>
          <a:xfrm>
            <a:off x="757647" y="597908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solidFill>
                <a:schemeClr val="bg1"/>
              </a:solidFill>
            </a:endParaRPr>
          </a:p>
        </p:txBody>
      </p:sp>
      <p:sp>
        <p:nvSpPr>
          <p:cNvPr id="27" name="text" descr="{&quot;templafy&quot;:{&quot;id&quot;:&quot;434d1fcd-319a-452a-b8f8-75cf8fada594&quot;}}" title="UserProfile.Email"/>
          <p:cNvSpPr/>
          <p:nvPr userDrawn="1"/>
        </p:nvSpPr>
        <p:spPr>
          <a:xfrm>
            <a:off x="765175" y="5487560"/>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solidFill>
                  <a:schemeClr val="bg1"/>
                </a:solidFill>
              </a:rPr>
              <a:t>tsl@rn.dk</a:t>
            </a:r>
          </a:p>
        </p:txBody>
      </p:sp>
      <p:sp>
        <p:nvSpPr>
          <p:cNvPr id="32" name="text" descr="{&quot;templafy&quot;:{&quot;id&quot;:&quot;13f881e3-ceb3-4098-a289-8c8e9621ce71&quot;}}" title="UserProfile.DepartmentFreeText"/>
          <p:cNvSpPr/>
          <p:nvPr userDrawn="1"/>
        </p:nvSpPr>
        <p:spPr>
          <a:xfrm>
            <a:off x="765175" y="4996037"/>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solidFill>
                <a:schemeClr val="bg1"/>
              </a:solidFill>
            </a:endParaRPr>
          </a:p>
        </p:txBody>
      </p:sp>
      <p:sp>
        <p:nvSpPr>
          <p:cNvPr id="35" name="text" descr="{&quot;templafy&quot;:{&quot;id&quot;:&quot;7b3f0125-2aa2-4f23-9a2a-d2e42cb4e087&quot;}}" title="UserProfile.Clinic"/>
          <p:cNvSpPr/>
          <p:nvPr userDrawn="1"/>
        </p:nvSpPr>
        <p:spPr>
          <a:xfrm>
            <a:off x="765175" y="4504514"/>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endParaRPr lang="da-DK" sz="2400" dirty="0">
              <a:solidFill>
                <a:schemeClr val="bg1"/>
              </a:solidFill>
            </a:endParaRPr>
          </a:p>
        </p:txBody>
      </p:sp>
      <p:sp>
        <p:nvSpPr>
          <p:cNvPr id="36" name="text" descr="{&quot;templafy&quot;:{&quot;id&quot;:&quot;a572b9c2-3115-4e3b-9dca-bc553339a53b&quot;}}" title="UserProfile.Department.Afdeling"/>
          <p:cNvSpPr/>
          <p:nvPr userDrawn="1"/>
        </p:nvSpPr>
        <p:spPr>
          <a:xfrm>
            <a:off x="765175" y="401299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solidFill>
                  <a:schemeClr val="bg1"/>
                </a:solidFill>
              </a:rPr>
              <a:t>Mennesker og Organisation</a:t>
            </a:r>
          </a:p>
        </p:txBody>
      </p:sp>
      <p:sp>
        <p:nvSpPr>
          <p:cNvPr id="37" name="text" descr="{&quot;templafy&quot;:{&quot;id&quot;:&quot;c53955b9-3ea2-49ee-b218-58ac6c8875b1&quot;}}" title="UserProfile.Department.Institution"/>
          <p:cNvSpPr/>
          <p:nvPr userDrawn="1"/>
        </p:nvSpPr>
        <p:spPr>
          <a:xfrm>
            <a:off x="765175" y="3521468"/>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solidFill>
                  <a:schemeClr val="bg1"/>
                </a:solidFill>
              </a:rPr>
              <a:t>Region Nordjylland</a:t>
            </a:r>
          </a:p>
        </p:txBody>
      </p:sp>
      <p:sp>
        <p:nvSpPr>
          <p:cNvPr id="25" name="SD_VAR_HEADER"/>
          <p:cNvSpPr/>
          <p:nvPr userDrawn="1">
            <p:custDataLst>
              <p:tags r:id="rId1"/>
            </p:custDataLst>
          </p:nvPr>
        </p:nvSpPr>
        <p:spPr>
          <a:xfrm>
            <a:off x="765175" y="3444467"/>
            <a:ext cx="10660180" cy="277312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nchorCtr="0"/>
          <a:lstStyle/>
          <a:p>
            <a:pPr algn="l">
              <a:lnSpc>
                <a:spcPct val="135000"/>
              </a:lnSpc>
              <a:spcAft>
                <a:spcPts val="0"/>
              </a:spcAft>
            </a:pPr>
            <a:endParaRPr lang="da-DK" sz="2400" dirty="0">
              <a:solidFill>
                <a:schemeClr val="bg1"/>
              </a:solidFill>
            </a:endParaRPr>
          </a:p>
        </p:txBody>
      </p:sp>
      <p:sp>
        <p:nvSpPr>
          <p:cNvPr id="42" name="text" descr="{&quot;templafy&quot;:{&quot;id&quot;:&quot;f512cbb3-5fca-4f22-9c31-ecab92568870&quot;}}" title="UserProfile.Name"/>
          <p:cNvSpPr/>
          <p:nvPr userDrawn="1"/>
        </p:nvSpPr>
        <p:spPr>
          <a:xfrm>
            <a:off x="765175" y="2660470"/>
            <a:ext cx="10660180" cy="7510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lnSpcReduction="10000"/>
          </a:bodyPr>
          <a:lstStyle/>
          <a:p>
            <a:pPr algn="l"/>
            <a:r>
              <a:rPr lang="da-DK" sz="5000" b="1" cap="all" spc="500" baseline="0" dirty="0">
                <a:solidFill>
                  <a:schemeClr val="bg1"/>
                </a:solidFill>
              </a:rPr>
              <a:t>Tommy Skov Laursen</a:t>
            </a:r>
          </a:p>
        </p:txBody>
      </p:sp>
      <p:sp>
        <p:nvSpPr>
          <p:cNvPr id="41" name="text" descr="{&quot;templafy&quot;:{&quot;id&quot;:&quot;9c7a07f8-609d-4f93-bc6d-77de897da1c2&quot;}}" title="UserProfile.Title"/>
          <p:cNvSpPr/>
          <p:nvPr userDrawn="1"/>
        </p:nvSpPr>
        <p:spPr>
          <a:xfrm>
            <a:off x="765175" y="2218761"/>
            <a:ext cx="10660180" cy="3507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l"/>
            <a:r>
              <a:rPr lang="da-DK" sz="2400" dirty="0">
                <a:solidFill>
                  <a:schemeClr val="bg1"/>
                </a:solidFill>
              </a:rPr>
              <a:t>Teknisk designer</a:t>
            </a:r>
          </a:p>
        </p:txBody>
      </p:sp>
      <p:sp>
        <p:nvSpPr>
          <p:cNvPr id="18" name="text" descr="{&quot;templafy&quot;:{&quot;id&quot;:&quot;73128f74-9031-4656-8272-98e7b7fb14e3&quot;}}" title="Translations.Takforidag">
            <a:extLst>
              <a:ext uri="{FF2B5EF4-FFF2-40B4-BE49-F238E27FC236}">
                <a16:creationId xmlns:a16="http://schemas.microsoft.com/office/drawing/2014/main" id="{0B13E7F8-E1F3-486D-986B-9E5D2D3D0502}"/>
              </a:ext>
            </a:extLst>
          </p:cNvPr>
          <p:cNvSpPr/>
          <p:nvPr userDrawn="1"/>
        </p:nvSpPr>
        <p:spPr>
          <a:xfrm>
            <a:off x="760544" y="355600"/>
            <a:ext cx="5973992" cy="100533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b" anchorCtr="0"/>
          <a:lstStyle/>
          <a:p>
            <a:pPr algn="l">
              <a:lnSpc>
                <a:spcPct val="90000"/>
              </a:lnSpc>
            </a:pPr>
            <a:r>
              <a:rPr lang="da-DK" sz="2000" b="1" cap="all" spc="200" baseline="0" dirty="0">
                <a:solidFill>
                  <a:schemeClr val="bg1"/>
                </a:solidFill>
              </a:rPr>
              <a:t>Tak for i dag</a:t>
            </a:r>
          </a:p>
        </p:txBody>
      </p:sp>
      <p:pic>
        <p:nvPicPr>
          <p:cNvPr id="1737987851" name="image" descr="{&quot;templafy&quot;:{&quot;id&quot;:&quot;578e3d02-e037-454a-8117-ab56cebb8e9a&quot;}}"/>
          <p:cNvPicPr>
            <a:picLocks noChangeAspect="1"/>
          </p:cNvPicPr>
          <p:nvPr/>
        </p:nvPicPr>
        <p:blipFill>
          <a:blip r:embed="rId5"/>
          <a:stretch>
            <a:fillRect/>
          </a:stretch>
        </p:blipFill>
        <p:spPr>
          <a:xfrm>
            <a:off x="0" y="6800400"/>
            <a:ext cx="12193200" cy="73077"/>
          </a:xfrm>
          <a:prstGeom prst="rect">
            <a:avLst/>
          </a:prstGeom>
        </p:spPr>
      </p:pic>
    </p:spTree>
    <p:extLst>
      <p:ext uri="{BB962C8B-B14F-4D97-AF65-F5344CB8AC3E}">
        <p14:creationId xmlns:p14="http://schemas.microsoft.com/office/powerpoint/2010/main" val="2068531182"/>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54E0A626-36E7-4ACB-AE94-30B8AB1B2246}" type="datetimeFigureOut">
              <a:rPr lang="da-DK" smtClean="0"/>
              <a:pPr/>
              <a:t>02-12-2025</a:t>
            </a:fld>
            <a:endParaRPr lang="da-DK" dirty="0"/>
          </a:p>
        </p:txBody>
      </p:sp>
      <p:sp>
        <p:nvSpPr>
          <p:cNvPr id="3" name="Footer Placeholder 2"/>
          <p:cNvSpPr>
            <a:spLocks noGrp="1"/>
          </p:cNvSpPr>
          <p:nvPr>
            <p:ph type="ftr" sz="quarter" idx="11"/>
          </p:nvPr>
        </p:nvSpPr>
        <p:spPr/>
        <p:txBody>
          <a:bodyPr/>
          <a:lstStyle>
            <a:lvl1pPr>
              <a:defRPr>
                <a:solidFill>
                  <a:schemeClr val="tx1"/>
                </a:solidFill>
              </a:defRPr>
            </a:lvl1pPr>
          </a:lstStyle>
          <a:p>
            <a:endParaRPr lang="da-DK"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45D37B1E-C366-494F-A587-962AD9AABC83}" type="slidenum">
              <a:rPr lang="da-DK" smtClean="0"/>
              <a:pPr/>
              <a:t>‹nr.›</a:t>
            </a:fld>
            <a:endParaRPr lang="da-DK" dirty="0"/>
          </a:p>
        </p:txBody>
      </p:sp>
      <p:pic>
        <p:nvPicPr>
          <p:cNvPr id="6" name="(n)B">
            <a:extLst>
              <a:ext uri="{FF2B5EF4-FFF2-40B4-BE49-F238E27FC236}">
                <a16:creationId xmlns:a16="http://schemas.microsoft.com/office/drawing/2014/main" id="{D44C4EE7-0E01-420A-BA62-BC3216891384}"/>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11985225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Kun overskrift - hvi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da-DK" dirty="0"/>
              <a:t>Klik for at redigere i master</a:t>
            </a:r>
          </a:p>
        </p:txBody>
      </p:sp>
      <p:sp>
        <p:nvSpPr>
          <p:cNvPr id="3" name="Date Placeholder 2"/>
          <p:cNvSpPr>
            <a:spLocks noGrp="1"/>
          </p:cNvSpPr>
          <p:nvPr>
            <p:ph type="dt" sz="half" idx="10"/>
          </p:nvPr>
        </p:nvSpPr>
        <p:spPr/>
        <p:txBody>
          <a:bodyPr/>
          <a:lstStyle>
            <a:lvl1pPr>
              <a:defRPr>
                <a:solidFill>
                  <a:schemeClr val="tx1"/>
                </a:solidFill>
              </a:defRPr>
            </a:lvl1pPr>
          </a:lstStyle>
          <a:p>
            <a:fld id="{54E0A626-36E7-4ACB-AE94-30B8AB1B2246}" type="datetimeFigureOut">
              <a:rPr lang="da-DK" smtClean="0"/>
              <a:pPr/>
              <a:t>02-12-2025</a:t>
            </a:fld>
            <a:endParaRPr lang="da-DK" dirty="0"/>
          </a:p>
        </p:txBody>
      </p:sp>
      <p:sp>
        <p:nvSpPr>
          <p:cNvPr id="4" name="Footer Placeholder 3"/>
          <p:cNvSpPr>
            <a:spLocks noGrp="1"/>
          </p:cNvSpPr>
          <p:nvPr>
            <p:ph type="ftr" sz="quarter" idx="11"/>
          </p:nvPr>
        </p:nvSpPr>
        <p:spPr/>
        <p:txBody>
          <a:bodyPr/>
          <a:lstStyle>
            <a:lvl1pPr>
              <a:defRPr>
                <a:solidFill>
                  <a:schemeClr val="tx1"/>
                </a:solidFill>
              </a:defRPr>
            </a:lvl1pPr>
          </a:lstStyle>
          <a:p>
            <a:endParaRPr lang="da-DK" dirty="0"/>
          </a:p>
        </p:txBody>
      </p:sp>
      <p:sp>
        <p:nvSpPr>
          <p:cNvPr id="5" name="Slide Number Placeholder 4"/>
          <p:cNvSpPr>
            <a:spLocks noGrp="1"/>
          </p:cNvSpPr>
          <p:nvPr>
            <p:ph type="sldNum" sz="quarter" idx="12"/>
          </p:nvPr>
        </p:nvSpPr>
        <p:spPr/>
        <p:txBody>
          <a:bodyPr/>
          <a:lstStyle>
            <a:lvl1pPr>
              <a:defRPr>
                <a:solidFill>
                  <a:schemeClr val="tx1"/>
                </a:solidFill>
              </a:defRPr>
            </a:lvl1pPr>
          </a:lstStyle>
          <a:p>
            <a:fld id="{45D37B1E-C366-494F-A587-962AD9AABC83}" type="slidenum">
              <a:rPr lang="da-DK" smtClean="0"/>
              <a:pPr/>
              <a:t>‹nr.›</a:t>
            </a:fld>
            <a:endParaRPr lang="da-DK" dirty="0"/>
          </a:p>
        </p:txBody>
      </p:sp>
      <p:pic>
        <p:nvPicPr>
          <p:cNvPr id="7" name="(n)B">
            <a:extLst>
              <a:ext uri="{FF2B5EF4-FFF2-40B4-BE49-F238E27FC236}">
                <a16:creationId xmlns:a16="http://schemas.microsoft.com/office/drawing/2014/main" id="{78D002F9-146D-4F51-AB50-4D6344C615C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945256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B6EA4DC-C052-F6C4-3857-7A5C41FF75D4}"/>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4AF65E60-1E96-ECD7-3FF4-3EC0EFADC4B5}"/>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219D7D98-F297-13C3-AB7C-1BB8E4B24B32}"/>
              </a:ext>
            </a:extLst>
          </p:cNvPr>
          <p:cNvSpPr>
            <a:spLocks noGrp="1"/>
          </p:cNvSpPr>
          <p:nvPr>
            <p:ph type="dt" sz="half" idx="10"/>
          </p:nvPr>
        </p:nvSpPr>
        <p:spPr/>
        <p:txBody>
          <a:bodyPr/>
          <a:lstStyle/>
          <a:p>
            <a:fld id="{55B71B69-A4A6-5944-92D8-D32088CE7D81}" type="datetime1">
              <a:rPr lang="da-DK" smtClean="0"/>
              <a:t>02-12-2025</a:t>
            </a:fld>
            <a:endParaRPr lang="da-DK"/>
          </a:p>
        </p:txBody>
      </p:sp>
      <p:sp>
        <p:nvSpPr>
          <p:cNvPr id="5" name="Pladsholder til sidefod 4">
            <a:extLst>
              <a:ext uri="{FF2B5EF4-FFF2-40B4-BE49-F238E27FC236}">
                <a16:creationId xmlns:a16="http://schemas.microsoft.com/office/drawing/2014/main" id="{020EBEA6-5C7E-8736-1A8C-9B1F9402DBD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A172E8B-EC73-59A2-B75D-CBA89EB647CF}"/>
              </a:ext>
            </a:extLst>
          </p:cNvPr>
          <p:cNvSpPr>
            <a:spLocks noGrp="1"/>
          </p:cNvSpPr>
          <p:nvPr>
            <p:ph type="sldNum" sz="quarter" idx="12"/>
          </p:nvPr>
        </p:nvSpPr>
        <p:spPr/>
        <p:txBody>
          <a:bodyPr/>
          <a:lstStyle/>
          <a:p>
            <a:fld id="{99E1690C-7030-9646-84BF-09139AFDDBD7}" type="slidenum">
              <a:rPr lang="da-DK" smtClean="0"/>
              <a:t>‹nr.›</a:t>
            </a:fld>
            <a:endParaRPr lang="da-DK"/>
          </a:p>
        </p:txBody>
      </p:sp>
    </p:spTree>
    <p:extLst>
      <p:ext uri="{BB962C8B-B14F-4D97-AF65-F5344CB8AC3E}">
        <p14:creationId xmlns:p14="http://schemas.microsoft.com/office/powerpoint/2010/main" val="36545478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Titeldias_RM-logo">
    <p:spTree>
      <p:nvGrpSpPr>
        <p:cNvPr id="1" name=""/>
        <p:cNvGrpSpPr/>
        <p:nvPr/>
      </p:nvGrpSpPr>
      <p:grpSpPr>
        <a:xfrm>
          <a:off x="0" y="0"/>
          <a:ext cx="0" cy="0"/>
          <a:chOff x="0" y="0"/>
          <a:chExt cx="0" cy="0"/>
        </a:xfrm>
      </p:grpSpPr>
      <p:sp>
        <p:nvSpPr>
          <p:cNvPr id="2" name="Rektangel 1"/>
          <p:cNvSpPr>
            <a:spLocks noChangeAspect="1"/>
          </p:cNvSpPr>
          <p:nvPr userDrawn="1"/>
        </p:nvSpPr>
        <p:spPr>
          <a:xfrm>
            <a:off x="1" y="0"/>
            <a:ext cx="12192000" cy="6858000"/>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pic>
        <p:nvPicPr>
          <p:cNvPr id="3" name="Billede 2"/>
          <p:cNvPicPr preferRelativeResize="0">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82468" y="1989173"/>
            <a:ext cx="4860095" cy="2341968"/>
          </a:xfrm>
          <a:prstGeom prst="rect">
            <a:avLst/>
          </a:prstGeom>
        </p:spPr>
      </p:pic>
      <p:sp>
        <p:nvSpPr>
          <p:cNvPr id="7" name="Rectangle 113"/>
          <p:cNvSpPr>
            <a:spLocks noGrp="1" noChangeAspect="1" noChangeArrowheads="1"/>
          </p:cNvSpPr>
          <p:nvPr>
            <p:ph type="subTitle" sz="quarter" idx="1" hasCustomPrompt="1"/>
          </p:nvPr>
        </p:nvSpPr>
        <p:spPr>
          <a:xfrm>
            <a:off x="694697" y="5341751"/>
            <a:ext cx="10802606" cy="637186"/>
          </a:xfrm>
        </p:spPr>
        <p:txBody>
          <a:bodyPr anchor="t"/>
          <a:lstStyle>
            <a:lvl1pPr marL="0" indent="0" algn="ctr">
              <a:buFont typeface="Wingdings" pitchFamily="2" charset="2"/>
              <a:buNone/>
              <a:tabLst>
                <a:tab pos="1168049" algn="l"/>
              </a:tabLst>
              <a:defRPr sz="2599">
                <a:solidFill>
                  <a:schemeClr val="bg1"/>
                </a:solidFill>
              </a:defRPr>
            </a:lvl1pPr>
          </a:lstStyle>
          <a:p>
            <a:pPr lvl="0"/>
            <a:r>
              <a:rPr lang="da-DK" altLang="da-DK" noProof="0" dirty="0"/>
              <a:t>Skriv titel her</a:t>
            </a:r>
          </a:p>
        </p:txBody>
      </p:sp>
    </p:spTree>
    <p:extLst>
      <p:ext uri="{BB962C8B-B14F-4D97-AF65-F5344CB8AC3E}">
        <p14:creationId xmlns:p14="http://schemas.microsoft.com/office/powerpoint/2010/main" val="841750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chemeClr val="bg1"/>
              </a:solidFill>
            </a:endParaRPr>
          </a:p>
        </p:txBody>
      </p:sp>
      <p:pic>
        <p:nvPicPr>
          <p:cNvPr id="459255343" name="image" descr="{&quot;templafy&quot;:{&quot;id&quot;:&quot;9295af36-0d68-4545-8611-67a977d31b90&quot;}}"/>
          <p:cNvPicPr>
            <a:picLocks noChangeAspect="1"/>
          </p:cNvPicPr>
          <p:nvPr/>
        </p:nvPicPr>
        <p:blipFill>
          <a:blip r:embed="rId2"/>
          <a:stretch>
            <a:fillRect/>
          </a:stretch>
        </p:blipFill>
        <p:spPr>
          <a:xfrm>
            <a:off x="0" y="6800400"/>
            <a:ext cx="12193200" cy="73077"/>
          </a:xfrm>
          <a:prstGeom prst="rect">
            <a:avLst/>
          </a:prstGeom>
        </p:spPr>
      </p:pic>
      <p:sp>
        <p:nvSpPr>
          <p:cNvPr id="7" name="Title"/>
          <p:cNvSpPr>
            <a:spLocks noGrp="1"/>
          </p:cNvSpPr>
          <p:nvPr>
            <p:ph type="title"/>
          </p:nvPr>
        </p:nvSpPr>
        <p:spPr/>
        <p:txBody>
          <a:bodyPr/>
          <a:lstStyle>
            <a:lvl1pPr>
              <a:defRPr>
                <a:solidFill>
                  <a:schemeClr val="bg1"/>
                </a:solidFill>
              </a:defRPr>
            </a:lvl1pPr>
          </a:lstStyle>
          <a:p>
            <a:r>
              <a:rPr lang="da-DK" dirty="0"/>
              <a:t>Klik for at redigere i master</a:t>
            </a:r>
          </a:p>
        </p:txBody>
      </p:sp>
      <p:sp>
        <p:nvSpPr>
          <p:cNvPr id="3" name="Text"/>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cNvSpPr>
            <a:spLocks noGrp="1"/>
          </p:cNvSpPr>
          <p:nvPr>
            <p:ph type="dt" sz="half" idx="10"/>
          </p:nvPr>
        </p:nvSpPr>
        <p:spPr/>
        <p:txBody>
          <a:bodyPr/>
          <a:lstStyle>
            <a:lvl1pPr>
              <a:defRPr>
                <a:solidFill>
                  <a:schemeClr val="bg1"/>
                </a:solidFill>
              </a:defRPr>
            </a:lvl1pPr>
          </a:lstStyle>
          <a:p>
            <a:fld id="{54E0A626-36E7-4ACB-AE94-30B8AB1B2246}" type="datetimeFigureOut">
              <a:rPr lang="da-DK" smtClean="0"/>
              <a:pPr/>
              <a:t>02-12-2025</a:t>
            </a:fld>
            <a:endParaRPr lang="da-DK" dirty="0"/>
          </a:p>
        </p:txBody>
      </p:sp>
      <p:sp>
        <p:nvSpPr>
          <p:cNvPr id="5" name="Footer"/>
          <p:cNvSpPr>
            <a:spLocks noGrp="1"/>
          </p:cNvSpPr>
          <p:nvPr>
            <p:ph type="ftr" sz="quarter" idx="11"/>
          </p:nvPr>
        </p:nvSpPr>
        <p:spPr/>
        <p:txBody>
          <a:bodyPr/>
          <a:lstStyle>
            <a:lvl1pPr>
              <a:defRPr>
                <a:solidFill>
                  <a:schemeClr val="bg1"/>
                </a:solidFill>
              </a:defRPr>
            </a:lvl1pPr>
          </a:lstStyle>
          <a:p>
            <a:endParaRPr lang="da-DK" dirty="0"/>
          </a:p>
        </p:txBody>
      </p:sp>
      <p:sp>
        <p:nvSpPr>
          <p:cNvPr id="6" name="SlideNumber"/>
          <p:cNvSpPr>
            <a:spLocks noGrp="1"/>
          </p:cNvSpPr>
          <p:nvPr>
            <p:ph type="sldNum" sz="quarter" idx="12"/>
          </p:nvPr>
        </p:nvSpPr>
        <p:spPr/>
        <p:txBody>
          <a:bodyPr/>
          <a:lstStyle>
            <a:lvl1pPr>
              <a:defRPr>
                <a:solidFill>
                  <a:schemeClr val="bg1"/>
                </a:solidFill>
              </a:defRPr>
            </a:lvl1pPr>
          </a:lstStyle>
          <a:p>
            <a:fld id="{45D37B1E-C366-494F-A587-962AD9AABC83}" type="slidenum">
              <a:rPr lang="da-DK" smtClean="0"/>
              <a:pPr/>
              <a:t>‹nr.›</a:t>
            </a:fld>
            <a:endParaRPr lang="da-DK" dirty="0"/>
          </a:p>
        </p:txBody>
      </p:sp>
      <p:pic>
        <p:nvPicPr>
          <p:cNvPr id="16"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2054225843"/>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Titeldias_MIDTRØD">
    <p:spTree>
      <p:nvGrpSpPr>
        <p:cNvPr id="1" name=""/>
        <p:cNvGrpSpPr/>
        <p:nvPr/>
      </p:nvGrpSpPr>
      <p:grpSpPr>
        <a:xfrm>
          <a:off x="0" y="0"/>
          <a:ext cx="0" cy="0"/>
          <a:chOff x="0" y="0"/>
          <a:chExt cx="0" cy="0"/>
        </a:xfrm>
      </p:grpSpPr>
      <p:sp>
        <p:nvSpPr>
          <p:cNvPr id="2" name="Rektangel 1"/>
          <p:cNvSpPr>
            <a:spLocks noChangeAspect="1"/>
          </p:cNvSpPr>
          <p:nvPr/>
        </p:nvSpPr>
        <p:spPr>
          <a:xfrm>
            <a:off x="1" y="575867"/>
            <a:ext cx="12192000" cy="5938625"/>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39024" name="Rectangle 112"/>
          <p:cNvSpPr>
            <a:spLocks noGrp="1" noChangeAspect="1" noChangeArrowheads="1"/>
          </p:cNvSpPr>
          <p:nvPr>
            <p:ph type="ctrTitle" sz="quarter" hasCustomPrompt="1"/>
          </p:nvPr>
        </p:nvSpPr>
        <p:spPr>
          <a:xfrm>
            <a:off x="1080141" y="3599166"/>
            <a:ext cx="9721265" cy="1439863"/>
          </a:xfrm>
        </p:spPr>
        <p:txBody>
          <a:bodyPr/>
          <a:lstStyle>
            <a:lvl1pPr>
              <a:lnSpc>
                <a:spcPct val="100000"/>
              </a:lnSpc>
              <a:spcAft>
                <a:spcPct val="20000"/>
              </a:spcAft>
              <a:defRPr sz="4999">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141" y="5110818"/>
            <a:ext cx="9721265" cy="719138"/>
          </a:xfrm>
        </p:spPr>
        <p:txBody>
          <a:bodyPr anchor="t"/>
          <a:lstStyle>
            <a:lvl1pPr marL="0" indent="0">
              <a:buFont typeface="Wingdings" pitchFamily="2" charset="2"/>
              <a:buNone/>
              <a:defRPr sz="2599"/>
            </a:lvl1pPr>
          </a:lstStyle>
          <a:p>
            <a:pPr lvl="0"/>
            <a:r>
              <a:rPr lang="da-DK" altLang="da-DK" noProof="0" dirty="0"/>
              <a:t>Skriv undertitel her</a:t>
            </a:r>
          </a:p>
        </p:txBody>
      </p:sp>
    </p:spTree>
    <p:extLst>
      <p:ext uri="{BB962C8B-B14F-4D97-AF65-F5344CB8AC3E}">
        <p14:creationId xmlns:p14="http://schemas.microsoft.com/office/powerpoint/2010/main" val="37329039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Titeldias_LYSGRØN">
    <p:spTree>
      <p:nvGrpSpPr>
        <p:cNvPr id="1" name=""/>
        <p:cNvGrpSpPr/>
        <p:nvPr/>
      </p:nvGrpSpPr>
      <p:grpSpPr>
        <a:xfrm>
          <a:off x="0" y="0"/>
          <a:ext cx="0" cy="0"/>
          <a:chOff x="0" y="0"/>
          <a:chExt cx="0" cy="0"/>
        </a:xfrm>
      </p:grpSpPr>
      <p:sp>
        <p:nvSpPr>
          <p:cNvPr id="2" name="Rektangel 1"/>
          <p:cNvSpPr>
            <a:spLocks noChangeAspect="1"/>
          </p:cNvSpPr>
          <p:nvPr/>
        </p:nvSpPr>
        <p:spPr>
          <a:xfrm>
            <a:off x="1" y="575867"/>
            <a:ext cx="12192000" cy="5938625"/>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39024" name="Rectangle 112"/>
          <p:cNvSpPr>
            <a:spLocks noGrp="1" noChangeAspect="1" noChangeArrowheads="1"/>
          </p:cNvSpPr>
          <p:nvPr>
            <p:ph type="ctrTitle" sz="quarter" hasCustomPrompt="1"/>
          </p:nvPr>
        </p:nvSpPr>
        <p:spPr>
          <a:xfrm>
            <a:off x="1080141" y="3599166"/>
            <a:ext cx="9721265" cy="1439863"/>
          </a:xfrm>
        </p:spPr>
        <p:txBody>
          <a:bodyPr/>
          <a:lstStyle>
            <a:lvl1pPr>
              <a:lnSpc>
                <a:spcPct val="100000"/>
              </a:lnSpc>
              <a:spcAft>
                <a:spcPct val="20000"/>
              </a:spcAft>
              <a:defRPr sz="4999">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141" y="5110818"/>
            <a:ext cx="9721265" cy="719138"/>
          </a:xfrm>
        </p:spPr>
        <p:txBody>
          <a:bodyPr anchor="t"/>
          <a:lstStyle>
            <a:lvl1pPr marL="0" indent="0">
              <a:buFont typeface="Wingdings" pitchFamily="2" charset="2"/>
              <a:buNone/>
              <a:defRPr sz="2599"/>
            </a:lvl1pPr>
          </a:lstStyle>
          <a:p>
            <a:pPr lvl="0"/>
            <a:r>
              <a:rPr lang="da-DK" altLang="da-DK" noProof="0" dirty="0"/>
              <a:t>Skriv undertitel her</a:t>
            </a:r>
          </a:p>
        </p:txBody>
      </p:sp>
    </p:spTree>
    <p:extLst>
      <p:ext uri="{BB962C8B-B14F-4D97-AF65-F5344CB8AC3E}">
        <p14:creationId xmlns:p14="http://schemas.microsoft.com/office/powerpoint/2010/main" val="17406475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eldias_ORANGE">
    <p:spTree>
      <p:nvGrpSpPr>
        <p:cNvPr id="1" name=""/>
        <p:cNvGrpSpPr/>
        <p:nvPr/>
      </p:nvGrpSpPr>
      <p:grpSpPr>
        <a:xfrm>
          <a:off x="0" y="0"/>
          <a:ext cx="0" cy="0"/>
          <a:chOff x="0" y="0"/>
          <a:chExt cx="0" cy="0"/>
        </a:xfrm>
      </p:grpSpPr>
      <p:sp>
        <p:nvSpPr>
          <p:cNvPr id="2" name="Rektangel 1"/>
          <p:cNvSpPr>
            <a:spLocks noChangeAspect="1"/>
          </p:cNvSpPr>
          <p:nvPr/>
        </p:nvSpPr>
        <p:spPr>
          <a:xfrm>
            <a:off x="1" y="575867"/>
            <a:ext cx="12192000" cy="5938625"/>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39024" name="Rectangle 112"/>
          <p:cNvSpPr>
            <a:spLocks noGrp="1" noChangeAspect="1" noChangeArrowheads="1"/>
          </p:cNvSpPr>
          <p:nvPr>
            <p:ph type="ctrTitle" sz="quarter" hasCustomPrompt="1"/>
          </p:nvPr>
        </p:nvSpPr>
        <p:spPr>
          <a:xfrm>
            <a:off x="1080141" y="3599166"/>
            <a:ext cx="9721265" cy="1439863"/>
          </a:xfrm>
        </p:spPr>
        <p:txBody>
          <a:bodyPr/>
          <a:lstStyle>
            <a:lvl1pPr>
              <a:lnSpc>
                <a:spcPct val="100000"/>
              </a:lnSpc>
              <a:spcAft>
                <a:spcPct val="20000"/>
              </a:spcAft>
              <a:defRPr sz="4999">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141" y="5110818"/>
            <a:ext cx="9721265" cy="719138"/>
          </a:xfrm>
        </p:spPr>
        <p:txBody>
          <a:bodyPr anchor="t"/>
          <a:lstStyle>
            <a:lvl1pPr marL="0" indent="0">
              <a:buFont typeface="Wingdings" pitchFamily="2" charset="2"/>
              <a:buNone/>
              <a:defRPr sz="2599"/>
            </a:lvl1pPr>
          </a:lstStyle>
          <a:p>
            <a:pPr lvl="0"/>
            <a:r>
              <a:rPr lang="da-DK" altLang="da-DK" noProof="0" dirty="0"/>
              <a:t>Skriv undertitel her</a:t>
            </a:r>
          </a:p>
        </p:txBody>
      </p:sp>
    </p:spTree>
    <p:extLst>
      <p:ext uri="{BB962C8B-B14F-4D97-AF65-F5344CB8AC3E}">
        <p14:creationId xmlns:p14="http://schemas.microsoft.com/office/powerpoint/2010/main" val="3435696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eldias_PETROL">
    <p:spTree>
      <p:nvGrpSpPr>
        <p:cNvPr id="1" name=""/>
        <p:cNvGrpSpPr/>
        <p:nvPr/>
      </p:nvGrpSpPr>
      <p:grpSpPr>
        <a:xfrm>
          <a:off x="0" y="0"/>
          <a:ext cx="0" cy="0"/>
          <a:chOff x="0" y="0"/>
          <a:chExt cx="0" cy="0"/>
        </a:xfrm>
      </p:grpSpPr>
      <p:sp>
        <p:nvSpPr>
          <p:cNvPr id="2" name="Rektangel 1"/>
          <p:cNvSpPr>
            <a:spLocks noChangeAspect="1"/>
          </p:cNvSpPr>
          <p:nvPr/>
        </p:nvSpPr>
        <p:spPr>
          <a:xfrm>
            <a:off x="1" y="575867"/>
            <a:ext cx="12192000" cy="5938625"/>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39024" name="Rectangle 112"/>
          <p:cNvSpPr>
            <a:spLocks noGrp="1" noChangeAspect="1" noChangeArrowheads="1"/>
          </p:cNvSpPr>
          <p:nvPr>
            <p:ph type="ctrTitle" sz="quarter" hasCustomPrompt="1"/>
          </p:nvPr>
        </p:nvSpPr>
        <p:spPr>
          <a:xfrm>
            <a:off x="1080141" y="3599166"/>
            <a:ext cx="9721265" cy="1439863"/>
          </a:xfrm>
        </p:spPr>
        <p:txBody>
          <a:bodyPr/>
          <a:lstStyle>
            <a:lvl1pPr>
              <a:lnSpc>
                <a:spcPct val="100000"/>
              </a:lnSpc>
              <a:spcAft>
                <a:spcPct val="20000"/>
              </a:spcAft>
              <a:defRPr sz="4999">
                <a:solidFill>
                  <a:schemeClr val="bg1"/>
                </a:solidFill>
              </a:defRPr>
            </a:lvl1pPr>
          </a:lstStyle>
          <a:p>
            <a:pPr lvl="0"/>
            <a:r>
              <a:rPr lang="da-DK" altLang="da-DK" noProof="0" dirty="0"/>
              <a:t>Skriv titel her</a:t>
            </a:r>
          </a:p>
        </p:txBody>
      </p:sp>
      <p:sp>
        <p:nvSpPr>
          <p:cNvPr id="39025" name="Rectangle 113"/>
          <p:cNvSpPr>
            <a:spLocks noGrp="1" noChangeAspect="1" noChangeArrowheads="1"/>
          </p:cNvSpPr>
          <p:nvPr>
            <p:ph type="subTitle" sz="quarter" idx="1" hasCustomPrompt="1"/>
          </p:nvPr>
        </p:nvSpPr>
        <p:spPr>
          <a:xfrm>
            <a:off x="1080141" y="5110818"/>
            <a:ext cx="9721265" cy="719138"/>
          </a:xfrm>
        </p:spPr>
        <p:txBody>
          <a:bodyPr anchor="t"/>
          <a:lstStyle>
            <a:lvl1pPr marL="0" indent="0">
              <a:buFont typeface="Wingdings" pitchFamily="2" charset="2"/>
              <a:buNone/>
              <a:defRPr sz="2599"/>
            </a:lvl1pPr>
          </a:lstStyle>
          <a:p>
            <a:pPr lvl="0"/>
            <a:r>
              <a:rPr lang="da-DK" altLang="da-DK" noProof="0" dirty="0"/>
              <a:t>Skriv undertitel her</a:t>
            </a:r>
          </a:p>
        </p:txBody>
      </p:sp>
    </p:spTree>
    <p:extLst>
      <p:ext uri="{BB962C8B-B14F-4D97-AF65-F5344CB8AC3E}">
        <p14:creationId xmlns:p14="http://schemas.microsoft.com/office/powerpoint/2010/main" val="8135762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Overskrift og indhold_HVID">
    <p:spTree>
      <p:nvGrpSpPr>
        <p:cNvPr id="1" name=""/>
        <p:cNvGrpSpPr/>
        <p:nvPr/>
      </p:nvGrpSpPr>
      <p:grpSpPr>
        <a:xfrm>
          <a:off x="0" y="0"/>
          <a:ext cx="0" cy="0"/>
          <a:chOff x="0" y="0"/>
          <a:chExt cx="0" cy="0"/>
        </a:xfrm>
      </p:grpSpPr>
      <p:sp>
        <p:nvSpPr>
          <p:cNvPr id="4" name="Rectangle 4"/>
          <p:cNvSpPr>
            <a:spLocks noGrp="1" noChangeArrowheads="1"/>
          </p:cNvSpPr>
          <p:nvPr>
            <p:ph type="title" hasCustomPrompt="1"/>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lvl1pPr>
          </a:lstStyle>
          <a:p>
            <a:pPr lvl="0"/>
            <a:r>
              <a:rPr lang="da-DK" altLang="da-DK" dirty="0"/>
              <a:t>Skriv overskrift her</a:t>
            </a:r>
          </a:p>
        </p:txBody>
      </p:sp>
      <p:sp>
        <p:nvSpPr>
          <p:cNvPr id="5" name="Pladsholder til indhold 2"/>
          <p:cNvSpPr>
            <a:spLocks noGrp="1"/>
          </p:cNvSpPr>
          <p:nvPr>
            <p:ph idx="1" hasCustomPrompt="1"/>
          </p:nvPr>
        </p:nvSpPr>
        <p:spPr>
          <a:xfrm>
            <a:off x="720000" y="2159002"/>
            <a:ext cx="10080000" cy="4031067"/>
          </a:xfrm>
        </p:spPr>
        <p:txBody>
          <a:bodyPr/>
          <a:lstStyle>
            <a:lvl1pPr marL="457063" indent="-457063">
              <a:buClr>
                <a:schemeClr val="accent3"/>
              </a:buClr>
              <a:buFont typeface="Wingdings" panose="05000000000000000000" pitchFamily="2" charset="2"/>
              <a:buChar char="§"/>
              <a:defRPr/>
            </a:lvl1pPr>
            <a:lvl2pPr marL="1197644" indent="-363949">
              <a:buClr>
                <a:schemeClr val="accent3"/>
              </a:buClr>
              <a:buFont typeface="Wingdings" panose="05000000000000000000" pitchFamily="2" charset="2"/>
              <a:buChar char="§"/>
              <a:defRPr/>
            </a:lvl2pPr>
            <a:lvl3pPr marL="1790118" indent="-241222">
              <a:buClr>
                <a:schemeClr val="accent3"/>
              </a:buClr>
              <a:buFont typeface="Wingdings" panose="05000000000000000000" pitchFamily="2" charset="2"/>
              <a:buChar char="§"/>
              <a:defRPr/>
            </a:lvl3pPr>
            <a:lvl4pPr marL="2522247" indent="-243338">
              <a:buClr>
                <a:schemeClr val="accent3"/>
              </a:buClr>
              <a:buFont typeface="Wingdings" panose="05000000000000000000" pitchFamily="2" charset="2"/>
              <a:buChar char="§"/>
              <a:defRPr/>
            </a:lvl4pPr>
            <a:lvl5pPr marL="3159163" indent="-285664">
              <a:buClr>
                <a:schemeClr val="accent3"/>
              </a:buClr>
              <a:buFont typeface="Wingdings" panose="05000000000000000000" pitchFamily="2" charset="2"/>
              <a:buChar char="§"/>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119428337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Overskrift og indhold_MIDTLYS">
    <p:spTree>
      <p:nvGrpSpPr>
        <p:cNvPr id="1" name=""/>
        <p:cNvGrpSpPr/>
        <p:nvPr/>
      </p:nvGrpSpPr>
      <p:grpSpPr>
        <a:xfrm>
          <a:off x="0" y="0"/>
          <a:ext cx="0" cy="0"/>
          <a:chOff x="0" y="0"/>
          <a:chExt cx="0" cy="0"/>
        </a:xfrm>
      </p:grpSpPr>
      <p:sp>
        <p:nvSpPr>
          <p:cNvPr id="5" name="Rektangel 4"/>
          <p:cNvSpPr/>
          <p:nvPr userDrawn="1"/>
        </p:nvSpPr>
        <p:spPr>
          <a:xfrm>
            <a:off x="1" y="575867"/>
            <a:ext cx="12192000" cy="5938625"/>
          </a:xfrm>
          <a:prstGeom prst="rect">
            <a:avLst/>
          </a:prstGeom>
          <a:solidFill>
            <a:schemeClr val="bg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3" name="Pladsholder til indhold 2"/>
          <p:cNvSpPr>
            <a:spLocks noGrp="1"/>
          </p:cNvSpPr>
          <p:nvPr>
            <p:ph idx="1" hasCustomPrompt="1"/>
          </p:nvPr>
        </p:nvSpPr>
        <p:spPr/>
        <p:txBody>
          <a:bodyPr/>
          <a:lstStyle>
            <a:lvl1pPr marL="457063" indent="-457063">
              <a:buClr>
                <a:schemeClr val="accent6"/>
              </a:buClr>
              <a:buFont typeface="Wingdings" panose="05000000000000000000" pitchFamily="2" charset="2"/>
              <a:buChar char="§"/>
              <a:defRPr/>
            </a:lvl1pPr>
            <a:lvl2pPr>
              <a:buClr>
                <a:schemeClr val="accent6"/>
              </a:buClr>
              <a:defRPr/>
            </a:lvl2pPr>
            <a:lvl3pPr>
              <a:buClr>
                <a:schemeClr val="accent6"/>
              </a:buClr>
              <a:defRPr/>
            </a:lvl3pPr>
            <a:lvl4pPr>
              <a:buClr>
                <a:schemeClr val="accent6"/>
              </a:buClr>
              <a:defRPr/>
            </a:lvl4pPr>
            <a:lvl5pPr>
              <a:buClr>
                <a:schemeClr val="accent6"/>
              </a:buClr>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
        <p:nvSpPr>
          <p:cNvPr id="4" name="Rectangle 4"/>
          <p:cNvSpPr>
            <a:spLocks noGrp="1" noChangeArrowheads="1"/>
          </p:cNvSpPr>
          <p:nvPr>
            <p:ph type="title" hasCustomPrompt="1"/>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6"/>
                </a:solidFill>
              </a:defRPr>
            </a:lvl1pPr>
          </a:lstStyle>
          <a:p>
            <a:pPr lvl="0"/>
            <a:r>
              <a:rPr lang="da-DK" altLang="da-DK" dirty="0"/>
              <a:t>Skriv overskrift her</a:t>
            </a:r>
          </a:p>
        </p:txBody>
      </p:sp>
    </p:spTree>
    <p:extLst>
      <p:ext uri="{BB962C8B-B14F-4D97-AF65-F5344CB8AC3E}">
        <p14:creationId xmlns:p14="http://schemas.microsoft.com/office/powerpoint/2010/main" val="1860529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Overskrift og indhold_MIDTRØD">
    <p:spTree>
      <p:nvGrpSpPr>
        <p:cNvPr id="1" name=""/>
        <p:cNvGrpSpPr/>
        <p:nvPr/>
      </p:nvGrpSpPr>
      <p:grpSpPr>
        <a:xfrm>
          <a:off x="0" y="0"/>
          <a:ext cx="0" cy="0"/>
          <a:chOff x="0" y="0"/>
          <a:chExt cx="0" cy="0"/>
        </a:xfrm>
      </p:grpSpPr>
      <p:sp>
        <p:nvSpPr>
          <p:cNvPr id="5" name="Rektangel 4"/>
          <p:cNvSpPr/>
          <p:nvPr userDrawn="1"/>
        </p:nvSpPr>
        <p:spPr>
          <a:xfrm>
            <a:off x="1" y="575867"/>
            <a:ext cx="12192000" cy="5938625"/>
          </a:xfrm>
          <a:prstGeom prst="rect">
            <a:avLst/>
          </a:prstGeom>
          <a:solidFill>
            <a:schemeClr val="tx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4" name="Rectangle 4"/>
          <p:cNvSpPr>
            <a:spLocks noGrp="1" noChangeArrowheads="1"/>
          </p:cNvSpPr>
          <p:nvPr>
            <p:ph type="title" hasCustomPrompt="1"/>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20000" y="2159002"/>
            <a:ext cx="10080000" cy="4031067"/>
          </a:xfrm>
        </p:spPr>
        <p:txBody>
          <a:bodyPr/>
          <a:lstStyle>
            <a:lvl1pPr marL="457063" indent="-457063">
              <a:buClr>
                <a:schemeClr val="bg1"/>
              </a:buClr>
              <a:buFont typeface="Wingdings" panose="05000000000000000000" pitchFamily="2" charset="2"/>
              <a:buChar char="§"/>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11502852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Overskrift og indhold_LYSGRØN">
    <p:spTree>
      <p:nvGrpSpPr>
        <p:cNvPr id="1" name=""/>
        <p:cNvGrpSpPr/>
        <p:nvPr/>
      </p:nvGrpSpPr>
      <p:grpSpPr>
        <a:xfrm>
          <a:off x="0" y="0"/>
          <a:ext cx="0" cy="0"/>
          <a:chOff x="0" y="0"/>
          <a:chExt cx="0" cy="0"/>
        </a:xfrm>
      </p:grpSpPr>
      <p:sp>
        <p:nvSpPr>
          <p:cNvPr id="5" name="Rektangel 4"/>
          <p:cNvSpPr/>
          <p:nvPr userDrawn="1"/>
        </p:nvSpPr>
        <p:spPr>
          <a:xfrm>
            <a:off x="1" y="575867"/>
            <a:ext cx="12192000" cy="5938625"/>
          </a:xfrm>
          <a:prstGeom prst="rect">
            <a:avLst/>
          </a:prstGeom>
          <a:solidFill>
            <a:schemeClr val="accent1"/>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4" name="Rectangle 4"/>
          <p:cNvSpPr>
            <a:spLocks noGrp="1" noChangeArrowheads="1"/>
          </p:cNvSpPr>
          <p:nvPr>
            <p:ph type="title" hasCustomPrompt="1"/>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accent1">
                    <a:lumMod val="50000"/>
                  </a:schemeClr>
                </a:solidFill>
              </a:defRPr>
            </a:lvl1pPr>
          </a:lstStyle>
          <a:p>
            <a:pPr lvl="0"/>
            <a:r>
              <a:rPr lang="da-DK" altLang="da-DK" dirty="0"/>
              <a:t>Skriv overskrift her</a:t>
            </a:r>
          </a:p>
        </p:txBody>
      </p:sp>
      <p:sp>
        <p:nvSpPr>
          <p:cNvPr id="6" name="Pladsholder til indhold 2"/>
          <p:cNvSpPr>
            <a:spLocks noGrp="1"/>
          </p:cNvSpPr>
          <p:nvPr>
            <p:ph idx="1" hasCustomPrompt="1"/>
          </p:nvPr>
        </p:nvSpPr>
        <p:spPr>
          <a:xfrm>
            <a:off x="720000" y="2159002"/>
            <a:ext cx="10080000" cy="4031067"/>
          </a:xfrm>
        </p:spPr>
        <p:txBody>
          <a:bodyPr/>
          <a:lstStyle>
            <a:lvl1pPr marL="0" indent="0">
              <a:buClr>
                <a:schemeClr val="bg1"/>
              </a:buClr>
              <a:buFont typeface="Wingdings" panose="05000000000000000000" pitchFamily="2" charset="2"/>
              <a:buNone/>
              <a:defRPr>
                <a:solidFill>
                  <a:schemeClr val="accent1">
                    <a:lumMod val="50000"/>
                  </a:schemeClr>
                </a:solidFill>
              </a:defRPr>
            </a:lvl1pPr>
            <a:lvl2pPr>
              <a:buClr>
                <a:schemeClr val="bg1"/>
              </a:buClr>
              <a:defRPr>
                <a:solidFill>
                  <a:schemeClr val="accent1">
                    <a:lumMod val="50000"/>
                  </a:schemeClr>
                </a:solidFill>
              </a:defRPr>
            </a:lvl2pPr>
            <a:lvl3pPr>
              <a:buClr>
                <a:schemeClr val="bg1"/>
              </a:buClr>
              <a:defRPr>
                <a:solidFill>
                  <a:schemeClr val="accent1">
                    <a:lumMod val="50000"/>
                  </a:schemeClr>
                </a:solidFill>
              </a:defRPr>
            </a:lvl3pPr>
            <a:lvl4pPr>
              <a:buClr>
                <a:schemeClr val="bg1"/>
              </a:buClr>
              <a:defRPr>
                <a:solidFill>
                  <a:schemeClr val="accent1">
                    <a:lumMod val="50000"/>
                  </a:schemeClr>
                </a:solidFill>
              </a:defRPr>
            </a:lvl4pPr>
            <a:lvl5pPr>
              <a:buClr>
                <a:schemeClr val="bg1"/>
              </a:buClr>
              <a:defRPr>
                <a:solidFill>
                  <a:schemeClr val="accent1">
                    <a:lumMod val="50000"/>
                  </a:schemeClr>
                </a:solidFill>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Tree>
    <p:extLst>
      <p:ext uri="{BB962C8B-B14F-4D97-AF65-F5344CB8AC3E}">
        <p14:creationId xmlns:p14="http://schemas.microsoft.com/office/powerpoint/2010/main" val="413039968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Overskrift og indhold_ORANGE">
    <p:spTree>
      <p:nvGrpSpPr>
        <p:cNvPr id="1" name=""/>
        <p:cNvGrpSpPr/>
        <p:nvPr/>
      </p:nvGrpSpPr>
      <p:grpSpPr>
        <a:xfrm>
          <a:off x="0" y="0"/>
          <a:ext cx="0" cy="0"/>
          <a:chOff x="0" y="0"/>
          <a:chExt cx="0" cy="0"/>
        </a:xfrm>
      </p:grpSpPr>
      <p:sp>
        <p:nvSpPr>
          <p:cNvPr id="5" name="Rektangel 4"/>
          <p:cNvSpPr/>
          <p:nvPr userDrawn="1"/>
        </p:nvSpPr>
        <p:spPr>
          <a:xfrm>
            <a:off x="1" y="575867"/>
            <a:ext cx="12192000" cy="5938625"/>
          </a:xfrm>
          <a:prstGeom prst="rect">
            <a:avLst/>
          </a:prstGeom>
          <a:solidFill>
            <a:schemeClr val="accent3"/>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3" name="Pladsholder til indhold 2"/>
          <p:cNvSpPr>
            <a:spLocks noGrp="1"/>
          </p:cNvSpPr>
          <p:nvPr>
            <p:ph idx="1" hasCustomPrompt="1"/>
          </p:nvPr>
        </p:nvSpPr>
        <p:spPr/>
        <p:txBody>
          <a:bodyPr/>
          <a:lstStyle>
            <a:lvl1pPr marL="0" indent="0">
              <a:buClr>
                <a:schemeClr val="bg1"/>
              </a:buClr>
              <a:buFont typeface="Wingdings" panose="05000000000000000000" pitchFamily="2" charset="2"/>
              <a:buNone/>
              <a:defRPr/>
            </a:lvl1pPr>
            <a:lvl2pPr>
              <a:buClr>
                <a:schemeClr val="bg1"/>
              </a:buClr>
              <a:defRPr/>
            </a:lvl2pPr>
            <a:lvl3pPr>
              <a:buClr>
                <a:schemeClr val="bg1"/>
              </a:buClr>
              <a:defRPr/>
            </a:lvl3pPr>
            <a:lvl4pPr>
              <a:buClr>
                <a:schemeClr val="bg1"/>
              </a:buClr>
              <a:defRPr/>
            </a:lvl4pPr>
            <a:lvl5pPr>
              <a:buClr>
                <a:schemeClr val="bg1"/>
              </a:buClr>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
        <p:nvSpPr>
          <p:cNvPr id="4" name="Rectangle 4"/>
          <p:cNvSpPr>
            <a:spLocks noGrp="1" noChangeArrowheads="1"/>
          </p:cNvSpPr>
          <p:nvPr>
            <p:ph type="title" hasCustomPrompt="1"/>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24275031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Overskrift og indhold_PETROL">
    <p:spTree>
      <p:nvGrpSpPr>
        <p:cNvPr id="1" name=""/>
        <p:cNvGrpSpPr/>
        <p:nvPr/>
      </p:nvGrpSpPr>
      <p:grpSpPr>
        <a:xfrm>
          <a:off x="0" y="0"/>
          <a:ext cx="0" cy="0"/>
          <a:chOff x="0" y="0"/>
          <a:chExt cx="0" cy="0"/>
        </a:xfrm>
      </p:grpSpPr>
      <p:sp>
        <p:nvSpPr>
          <p:cNvPr id="5" name="Rektangel 4"/>
          <p:cNvSpPr/>
          <p:nvPr userDrawn="1"/>
        </p:nvSpPr>
        <p:spPr>
          <a:xfrm>
            <a:off x="1" y="575867"/>
            <a:ext cx="12192000" cy="5938625"/>
          </a:xfrm>
          <a:prstGeom prst="rect">
            <a:avLst/>
          </a:prstGeom>
          <a:solidFill>
            <a:schemeClr val="accent2"/>
          </a:solidFill>
          <a:ln w="152400" cap="rnd">
            <a:noFill/>
          </a:ln>
        </p:spPr>
        <p:style>
          <a:lnRef idx="2">
            <a:schemeClr val="accent1">
              <a:shade val="50000"/>
            </a:schemeClr>
          </a:lnRef>
          <a:fillRef idx="1">
            <a:schemeClr val="accent1"/>
          </a:fillRef>
          <a:effectRef idx="0">
            <a:schemeClr val="accent1"/>
          </a:effectRef>
          <a:fontRef idx="minor">
            <a:schemeClr val="lt1"/>
          </a:fontRef>
        </p:style>
        <p:txBody>
          <a:bodyPr lIns="121885" tIns="60942" rIns="121885" bIns="60942" rtlCol="0" anchor="ctr"/>
          <a:lstStyle/>
          <a:p>
            <a:pPr algn="ctr"/>
            <a:endParaRPr lang="da-DK" sz="2399" dirty="0">
              <a:solidFill>
                <a:srgbClr val="3F3018"/>
              </a:solidFill>
            </a:endParaRPr>
          </a:p>
        </p:txBody>
      </p:sp>
      <p:sp>
        <p:nvSpPr>
          <p:cNvPr id="3" name="Pladsholder til indhold 2"/>
          <p:cNvSpPr>
            <a:spLocks noGrp="1"/>
          </p:cNvSpPr>
          <p:nvPr>
            <p:ph idx="1" hasCustomPrompt="1"/>
          </p:nvPr>
        </p:nvSpPr>
        <p:spPr/>
        <p:txBody>
          <a:bodyPr/>
          <a:lstStyle>
            <a:lvl1pPr marL="0" indent="0">
              <a:buClr>
                <a:schemeClr val="bg1"/>
              </a:buClr>
              <a:buFont typeface="Wingdings" panose="05000000000000000000" pitchFamily="2" charset="2"/>
              <a:buNone/>
              <a:defRPr>
                <a:solidFill>
                  <a:schemeClr val="bg2"/>
                </a:solidFill>
              </a:defRPr>
            </a:lvl1pPr>
            <a:lvl2pPr>
              <a:buClr>
                <a:schemeClr val="bg1"/>
              </a:buClr>
              <a:defRPr>
                <a:solidFill>
                  <a:schemeClr val="bg2"/>
                </a:solidFill>
              </a:defRPr>
            </a:lvl2pPr>
            <a:lvl3pPr>
              <a:buClr>
                <a:schemeClr val="bg1"/>
              </a:buClr>
              <a:defRPr>
                <a:solidFill>
                  <a:schemeClr val="bg2"/>
                </a:solidFill>
              </a:defRPr>
            </a:lvl3pPr>
            <a:lvl4pPr>
              <a:buClr>
                <a:schemeClr val="bg1"/>
              </a:buClr>
              <a:defRPr>
                <a:solidFill>
                  <a:schemeClr val="bg2"/>
                </a:solidFill>
              </a:defRPr>
            </a:lvl4pPr>
            <a:lvl5pPr>
              <a:buClr>
                <a:schemeClr val="bg1"/>
              </a:buClr>
              <a:defRPr>
                <a:solidFill>
                  <a:schemeClr val="bg2"/>
                </a:solidFill>
              </a:defRPr>
            </a:lvl5pPr>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
        <p:nvSpPr>
          <p:cNvPr id="4" name="Rectangle 4"/>
          <p:cNvSpPr>
            <a:spLocks noGrp="1" noChangeArrowheads="1"/>
          </p:cNvSpPr>
          <p:nvPr>
            <p:ph type="title" hasCustomPrompt="1"/>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lvl1pPr>
              <a:defRPr>
                <a:solidFill>
                  <a:schemeClr val="bg1"/>
                </a:solidFill>
              </a:defRPr>
            </a:lvl1pPr>
          </a:lstStyle>
          <a:p>
            <a:pPr lvl="0"/>
            <a:r>
              <a:rPr lang="da-DK" altLang="da-DK" dirty="0"/>
              <a:t>Skriv overskrift her</a:t>
            </a:r>
          </a:p>
        </p:txBody>
      </p:sp>
    </p:spTree>
    <p:extLst>
      <p:ext uri="{BB962C8B-B14F-4D97-AF65-F5344CB8AC3E}">
        <p14:creationId xmlns:p14="http://schemas.microsoft.com/office/powerpoint/2010/main" val="13385302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1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lvl1pPr>
              <a:defRPr>
                <a:solidFill>
                  <a:schemeClr val="tx1"/>
                </a:solidFill>
              </a:defRPr>
            </a:lvl1pPr>
          </a:lstStyle>
          <a:p>
            <a:r>
              <a:rPr lang="da-DK" dirty="0"/>
              <a:t>Klik for at redigere i master</a:t>
            </a:r>
          </a:p>
        </p:txBody>
      </p:sp>
      <p:sp>
        <p:nvSpPr>
          <p:cNvPr id="3" name="Pladsholder til indhold 2"/>
          <p:cNvSpPr>
            <a:spLocks noGrp="1"/>
          </p:cNvSpPr>
          <p:nvPr>
            <p:ph idx="1"/>
          </p:nvPr>
        </p:nvSpPr>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lvl1pPr>
              <a:defRPr>
                <a:solidFill>
                  <a:schemeClr val="tx1"/>
                </a:solidFill>
              </a:defRPr>
            </a:lvl1pPr>
          </a:lstStyle>
          <a:p>
            <a:fld id="{54E0A626-36E7-4ACB-AE94-30B8AB1B2246}" type="datetimeFigureOut">
              <a:rPr lang="da-DK" smtClean="0"/>
              <a:pPr/>
              <a:t>02-12-2025</a:t>
            </a:fld>
            <a:endParaRPr lang="da-DK"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da-DK"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5D37B1E-C366-494F-A587-962AD9AABC83}" type="slidenum">
              <a:rPr lang="da-DK" smtClean="0"/>
              <a:pPr/>
              <a:t>‹nr.›</a:t>
            </a:fld>
            <a:endParaRPr lang="da-DK" dirty="0"/>
          </a:p>
        </p:txBody>
      </p:sp>
      <p:pic>
        <p:nvPicPr>
          <p:cNvPr id="2" name="(n)B">
            <a:extLst>
              <a:ext uri="{FF2B5EF4-FFF2-40B4-BE49-F238E27FC236}">
                <a16:creationId xmlns:a16="http://schemas.microsoft.com/office/drawing/2014/main" id="{00CB71F3-F854-45A6-BA7D-169D8C99C78E}"/>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7140708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optekst, overskrift og indhold_HVID">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93" y="1799583"/>
            <a:ext cx="10081313" cy="719833"/>
          </a:xfrm>
        </p:spPr>
        <p:txBody>
          <a:bodyPr/>
          <a:lstStyle>
            <a:lvl1pPr>
              <a:defRPr/>
            </a:lvl1pPr>
          </a:lstStyle>
          <a:p>
            <a:r>
              <a:rPr lang="da-DK" dirty="0"/>
              <a:t>Skriv overskrift her</a:t>
            </a:r>
          </a:p>
        </p:txBody>
      </p:sp>
      <p:sp>
        <p:nvSpPr>
          <p:cNvPr id="5" name="Pladsholder til indhold 4"/>
          <p:cNvSpPr>
            <a:spLocks noGrp="1"/>
          </p:cNvSpPr>
          <p:nvPr>
            <p:ph sz="quarter" idx="11" hasCustomPrompt="1"/>
          </p:nvPr>
        </p:nvSpPr>
        <p:spPr>
          <a:xfrm>
            <a:off x="720093" y="2699375"/>
            <a:ext cx="10081313" cy="3599167"/>
          </a:xfrm>
        </p:spPr>
        <p:txBody>
          <a:bodyPr anchor="t" anchorCtr="0"/>
          <a:lstStyle/>
          <a:p>
            <a:pPr lvl="0"/>
            <a:r>
              <a:rPr lang="da-DK" altLang="da-DK" dirty="0"/>
              <a:t>Skriv tekst eller klik på ikon for at tilføje indhold</a:t>
            </a:r>
          </a:p>
          <a:p>
            <a:pPr lvl="1"/>
            <a:r>
              <a:rPr lang="da-DK" altLang="da-DK" dirty="0"/>
              <a:t>første niveau</a:t>
            </a:r>
          </a:p>
          <a:p>
            <a:pPr lvl="2"/>
            <a:r>
              <a:rPr lang="da-DK" altLang="da-DK" dirty="0"/>
              <a:t>andet niveau</a:t>
            </a:r>
          </a:p>
          <a:p>
            <a:pPr lvl="3"/>
            <a:r>
              <a:rPr lang="da-DK" altLang="da-DK" dirty="0"/>
              <a:t>tredje niveau</a:t>
            </a:r>
          </a:p>
          <a:p>
            <a:pPr lvl="4"/>
            <a:r>
              <a:rPr lang="da-DK" altLang="da-DK" dirty="0"/>
              <a:t>fjerde niveau</a:t>
            </a:r>
          </a:p>
        </p:txBody>
      </p:sp>
      <p:sp>
        <p:nvSpPr>
          <p:cNvPr id="4" name="Pladsholder til tekst 3"/>
          <p:cNvSpPr>
            <a:spLocks noGrp="1"/>
          </p:cNvSpPr>
          <p:nvPr>
            <p:ph type="body" sz="quarter" idx="12" hasCustomPrompt="1"/>
          </p:nvPr>
        </p:nvSpPr>
        <p:spPr>
          <a:xfrm>
            <a:off x="1" y="1187727"/>
            <a:ext cx="2502499" cy="453074"/>
          </a:xfrm>
          <a:solidFill>
            <a:schemeClr val="accent3"/>
          </a:solidFill>
          <a:ln>
            <a:noFill/>
          </a:ln>
        </p:spPr>
        <p:txBody>
          <a:bodyPr wrap="none" lIns="720000" tIns="71998" rIns="180000" bIns="71998">
            <a:spAutoFit/>
          </a:bodyPr>
          <a:lstStyle>
            <a:lvl1pPr marL="0" indent="0">
              <a:buNone/>
              <a:defRPr sz="1999" b="1" baseline="0">
                <a:solidFill>
                  <a:schemeClr val="bg1"/>
                </a:solidFill>
              </a:defRPr>
            </a:lvl1pPr>
            <a:lvl2pPr marL="833696" indent="0">
              <a:buNone/>
              <a:defRPr b="1">
                <a:solidFill>
                  <a:schemeClr val="bg1"/>
                </a:solidFill>
              </a:defRPr>
            </a:lvl2pPr>
            <a:lvl3pPr marL="1548896" indent="0">
              <a:buNone/>
              <a:defRPr b="1">
                <a:solidFill>
                  <a:schemeClr val="bg1"/>
                </a:solidFill>
              </a:defRPr>
            </a:lvl3pPr>
            <a:lvl4pPr marL="2278908" indent="0">
              <a:buNone/>
              <a:defRPr b="1">
                <a:solidFill>
                  <a:schemeClr val="bg1"/>
                </a:solidFill>
              </a:defRPr>
            </a:lvl4pPr>
            <a:lvl5pPr marL="2873499" indent="0">
              <a:buNone/>
              <a:defRPr b="1">
                <a:solidFill>
                  <a:schemeClr val="bg1"/>
                </a:solidFill>
              </a:defRPr>
            </a:lvl5pPr>
          </a:lstStyle>
          <a:p>
            <a:pPr lvl="0"/>
            <a:r>
              <a:rPr lang="da-DK" dirty="0"/>
              <a:t>SKRIV HER</a:t>
            </a:r>
          </a:p>
        </p:txBody>
      </p:sp>
    </p:spTree>
    <p:extLst>
      <p:ext uri="{BB962C8B-B14F-4D97-AF65-F5344CB8AC3E}">
        <p14:creationId xmlns:p14="http://schemas.microsoft.com/office/powerpoint/2010/main" val="204782908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Foto i bred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1" y="575867"/>
            <a:ext cx="12192000" cy="5938625"/>
          </a:xfrm>
        </p:spPr>
        <p:txBody>
          <a:bodyPr/>
          <a:lstStyle>
            <a:lvl1pPr marL="0" indent="0" algn="ctr">
              <a:buNone/>
              <a:defRPr sz="26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40208213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Foto i højformat med logo">
    <p:spTree>
      <p:nvGrpSpPr>
        <p:cNvPr id="1" name=""/>
        <p:cNvGrpSpPr/>
        <p:nvPr/>
      </p:nvGrpSpPr>
      <p:grpSpPr>
        <a:xfrm>
          <a:off x="0" y="0"/>
          <a:ext cx="0" cy="0"/>
          <a:chOff x="0" y="0"/>
          <a:chExt cx="0" cy="0"/>
        </a:xfrm>
      </p:grpSpPr>
      <p:sp>
        <p:nvSpPr>
          <p:cNvPr id="5" name="Pladsholder til billede 2"/>
          <p:cNvSpPr>
            <a:spLocks noGrp="1" noChangeAspect="1"/>
          </p:cNvSpPr>
          <p:nvPr>
            <p:ph type="pic" idx="11" hasCustomPrompt="1"/>
          </p:nvPr>
        </p:nvSpPr>
        <p:spPr>
          <a:xfrm>
            <a:off x="3420445" y="575867"/>
            <a:ext cx="4500586" cy="5938625"/>
          </a:xfrm>
        </p:spPr>
        <p:txBody>
          <a:bodyPr/>
          <a:lstStyle>
            <a:lvl1pPr marL="0" indent="0" algn="ctr">
              <a:buNone/>
              <a:defRPr sz="26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a:t>Klik på ikonet </a:t>
            </a:r>
            <a:br>
              <a:rPr lang="da-DK" dirty="0"/>
            </a:br>
            <a:r>
              <a:rPr lang="da-DK" dirty="0"/>
              <a:t>for at tilføje et billede</a:t>
            </a:r>
            <a:br>
              <a:rPr lang="da-DK" dirty="0"/>
            </a:br>
            <a:br>
              <a:rPr lang="da-DK" dirty="0"/>
            </a:br>
            <a:br>
              <a:rPr lang="da-DK" dirty="0"/>
            </a:br>
            <a:endParaRPr lang="da-DK" dirty="0"/>
          </a:p>
        </p:txBody>
      </p:sp>
      <p:sp>
        <p:nvSpPr>
          <p:cNvPr id="3" name="Tekstboks 2"/>
          <p:cNvSpPr txBox="1"/>
          <p:nvPr userDrawn="1"/>
        </p:nvSpPr>
        <p:spPr>
          <a:xfrm>
            <a:off x="-1488843" y="3140971"/>
            <a:ext cx="1152128" cy="430886"/>
          </a:xfrm>
          <a:prstGeom prst="rect">
            <a:avLst/>
          </a:prstGeom>
          <a:noFill/>
        </p:spPr>
        <p:txBody>
          <a:bodyPr wrap="square" lIns="0" tIns="0" rIns="0" bIns="0" rtlCol="0">
            <a:spAutoFit/>
          </a:bodyPr>
          <a:lstStyle/>
          <a:p>
            <a:r>
              <a:rPr lang="da-DK" sz="900" dirty="0"/>
              <a:t>Foto kan også placeres længere til venstre på siden</a:t>
            </a:r>
          </a:p>
        </p:txBody>
      </p:sp>
    </p:spTree>
    <p:extLst>
      <p:ext uri="{BB962C8B-B14F-4D97-AF65-F5344CB8AC3E}">
        <p14:creationId xmlns:p14="http://schemas.microsoft.com/office/powerpoint/2010/main" val="228723122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Foto med overskrift og billedtekst">
    <p:spTree>
      <p:nvGrpSpPr>
        <p:cNvPr id="1" name=""/>
        <p:cNvGrpSpPr/>
        <p:nvPr/>
      </p:nvGrpSpPr>
      <p:grpSpPr>
        <a:xfrm>
          <a:off x="0" y="0"/>
          <a:ext cx="0" cy="0"/>
          <a:chOff x="0" y="0"/>
          <a:chExt cx="0" cy="0"/>
        </a:xfrm>
      </p:grpSpPr>
      <p:sp>
        <p:nvSpPr>
          <p:cNvPr id="5" name="Pladsholder til billede 2"/>
          <p:cNvSpPr>
            <a:spLocks noGrp="1"/>
          </p:cNvSpPr>
          <p:nvPr>
            <p:ph type="pic" idx="11" hasCustomPrompt="1"/>
          </p:nvPr>
        </p:nvSpPr>
        <p:spPr>
          <a:xfrm>
            <a:off x="720093" y="1799583"/>
            <a:ext cx="10081313" cy="4175033"/>
          </a:xfrm>
        </p:spPr>
        <p:txBody>
          <a:bodyPr/>
          <a:lstStyle>
            <a:lvl1pPr marL="0" indent="0" algn="ctr">
              <a:buNone/>
              <a:defRPr sz="26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a:t>Klik på ikonet for at tilføje et billede</a:t>
            </a:r>
            <a:br>
              <a:rPr lang="da-DK" dirty="0"/>
            </a:br>
            <a:br>
              <a:rPr lang="da-DK" dirty="0"/>
            </a:br>
            <a:endParaRPr lang="da-DK" dirty="0"/>
          </a:p>
        </p:txBody>
      </p:sp>
      <p:sp>
        <p:nvSpPr>
          <p:cNvPr id="3" name="Titel 1"/>
          <p:cNvSpPr>
            <a:spLocks noGrp="1" noChangeAspect="1"/>
          </p:cNvSpPr>
          <p:nvPr>
            <p:ph type="title" hasCustomPrompt="1"/>
          </p:nvPr>
        </p:nvSpPr>
        <p:spPr>
          <a:xfrm>
            <a:off x="720093" y="827808"/>
            <a:ext cx="10081313" cy="899792"/>
          </a:xfrm>
        </p:spPr>
        <p:txBody>
          <a:bodyPr/>
          <a:lstStyle>
            <a:lvl1pPr>
              <a:defRPr/>
            </a:lvl1pPr>
          </a:lstStyle>
          <a:p>
            <a:r>
              <a:rPr lang="da-DK" dirty="0"/>
              <a:t>Skriv overskrift her</a:t>
            </a:r>
          </a:p>
        </p:txBody>
      </p:sp>
      <p:sp>
        <p:nvSpPr>
          <p:cNvPr id="4" name="Pladsholder til tekst 3"/>
          <p:cNvSpPr>
            <a:spLocks noGrp="1"/>
          </p:cNvSpPr>
          <p:nvPr>
            <p:ph type="body" sz="quarter" idx="12" hasCustomPrompt="1"/>
          </p:nvPr>
        </p:nvSpPr>
        <p:spPr>
          <a:xfrm>
            <a:off x="720093" y="6046601"/>
            <a:ext cx="10081313" cy="360000"/>
          </a:xfrm>
        </p:spPr>
        <p:txBody>
          <a:bodyPr anchor="t" anchorCtr="0">
            <a:normAutofit/>
          </a:bodyPr>
          <a:lstStyle>
            <a:lvl1pPr marL="0" indent="0">
              <a:buNone/>
              <a:defRPr sz="1799" baseline="0">
                <a:solidFill>
                  <a:schemeClr val="tx1"/>
                </a:solidFill>
              </a:defRPr>
            </a:lvl1pPr>
            <a:lvl2pPr marL="833696" indent="0">
              <a:buNone/>
              <a:defRPr sz="1899">
                <a:solidFill>
                  <a:schemeClr val="tx1"/>
                </a:solidFill>
              </a:defRPr>
            </a:lvl2pPr>
            <a:lvl3pPr marL="1548896" indent="0">
              <a:buNone/>
              <a:defRPr sz="1899">
                <a:solidFill>
                  <a:schemeClr val="tx1"/>
                </a:solidFill>
              </a:defRPr>
            </a:lvl3pPr>
            <a:lvl4pPr marL="2278908" indent="0">
              <a:buNone/>
              <a:defRPr sz="1899">
                <a:solidFill>
                  <a:schemeClr val="tx1"/>
                </a:solidFill>
              </a:defRPr>
            </a:lvl4pPr>
            <a:lvl5pPr marL="2873499" indent="0">
              <a:buNone/>
              <a:defRPr sz="1899">
                <a:solidFill>
                  <a:schemeClr val="tx1"/>
                </a:solidFill>
              </a:defRPr>
            </a:lvl5pPr>
          </a:lstStyle>
          <a:p>
            <a:pPr lvl="0"/>
            <a:r>
              <a:rPr lang="da-DK" dirty="0"/>
              <a:t>Skriv tekst her</a:t>
            </a:r>
          </a:p>
        </p:txBody>
      </p:sp>
    </p:spTree>
    <p:extLst>
      <p:ext uri="{BB962C8B-B14F-4D97-AF65-F5344CB8AC3E}">
        <p14:creationId xmlns:p14="http://schemas.microsoft.com/office/powerpoint/2010/main" val="37910498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Foto på hele formatet">
    <p:spTree>
      <p:nvGrpSpPr>
        <p:cNvPr id="1" name=""/>
        <p:cNvGrpSpPr/>
        <p:nvPr/>
      </p:nvGrpSpPr>
      <p:grpSpPr>
        <a:xfrm>
          <a:off x="0" y="0"/>
          <a:ext cx="0" cy="0"/>
          <a:chOff x="0" y="0"/>
          <a:chExt cx="0" cy="0"/>
        </a:xfrm>
      </p:grpSpPr>
      <p:sp>
        <p:nvSpPr>
          <p:cNvPr id="6" name="Pladsholder til billede 2"/>
          <p:cNvSpPr>
            <a:spLocks noGrp="1"/>
          </p:cNvSpPr>
          <p:nvPr>
            <p:ph type="pic" idx="11" hasCustomPrompt="1"/>
          </p:nvPr>
        </p:nvSpPr>
        <p:spPr>
          <a:xfrm>
            <a:off x="1" y="0"/>
            <a:ext cx="12192000" cy="6858000"/>
          </a:xfrm>
        </p:spPr>
        <p:txBody>
          <a:bodyPr/>
          <a:lstStyle>
            <a:lvl1pPr marL="0" indent="0" algn="ctr">
              <a:buNone/>
              <a:defRPr sz="26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a:t>Klik på ikonet for 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93656310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el 1"/>
          <p:cNvSpPr>
            <a:spLocks noGrp="1" noChangeAspect="1"/>
          </p:cNvSpPr>
          <p:nvPr>
            <p:ph type="title" hasCustomPrompt="1"/>
          </p:nvPr>
        </p:nvSpPr>
        <p:spPr>
          <a:xfrm>
            <a:off x="720093" y="1187725"/>
            <a:ext cx="10081313" cy="899792"/>
          </a:xfrm>
        </p:spPr>
        <p:txBody>
          <a:bodyPr anchor="t" anchorCtr="0"/>
          <a:lstStyle>
            <a:lvl1pPr>
              <a:defRPr/>
            </a:lvl1pPr>
          </a:lstStyle>
          <a:p>
            <a:r>
              <a:rPr lang="da-DK" dirty="0"/>
              <a:t>Skriv overskrift her</a:t>
            </a:r>
          </a:p>
        </p:txBody>
      </p:sp>
    </p:spTree>
    <p:extLst>
      <p:ext uri="{BB962C8B-B14F-4D97-AF65-F5344CB8AC3E}">
        <p14:creationId xmlns:p14="http://schemas.microsoft.com/office/powerpoint/2010/main" val="121699284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385266375"/>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to højformat - 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0587" y="1907558"/>
            <a:ext cx="6300820" cy="899792"/>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0586" y="2879333"/>
            <a:ext cx="3060398" cy="3311233"/>
          </a:xfrm>
        </p:spPr>
        <p:txBody>
          <a:bodyPr anchor="t" anchorCtr="0"/>
          <a:lstStyle>
            <a:lvl1pPr marL="0" indent="0">
              <a:buNone/>
              <a:defRPr sz="2599"/>
            </a:lvl1pPr>
            <a:lvl2pPr marL="444367" indent="-263446">
              <a:tabLst/>
              <a:defRPr sz="2199"/>
            </a:lvl2pPr>
            <a:lvl3pPr>
              <a:defRPr sz="2699"/>
            </a:lvl3pPr>
            <a:lvl4pPr>
              <a:defRPr sz="2399"/>
            </a:lvl4pPr>
            <a:lvl5pPr>
              <a:defRPr sz="2399"/>
            </a:lvl5pPr>
            <a:lvl6pPr>
              <a:defRPr sz="2399"/>
            </a:lvl6pPr>
            <a:lvl7pPr>
              <a:defRPr sz="2399"/>
            </a:lvl7pPr>
            <a:lvl8pPr>
              <a:defRPr sz="2399"/>
            </a:lvl8pPr>
            <a:lvl9pPr>
              <a:defRPr sz="2399"/>
            </a:lvl9pPr>
          </a:lstStyle>
          <a:p>
            <a:pPr lvl="0"/>
            <a:r>
              <a:rPr lang="da-DK" altLang="da-DK" dirty="0"/>
              <a:t>Skriv tekst eller klik på ikon for at tilføje indhold</a:t>
            </a:r>
          </a:p>
          <a:p>
            <a:pPr lvl="1"/>
            <a:r>
              <a:rPr lang="da-DK" altLang="da-DK" dirty="0"/>
              <a:t>første niveau</a:t>
            </a:r>
          </a:p>
        </p:txBody>
      </p:sp>
      <p:sp>
        <p:nvSpPr>
          <p:cNvPr id="6" name="Pladsholder til indhold 2"/>
          <p:cNvSpPr>
            <a:spLocks noGrp="1"/>
          </p:cNvSpPr>
          <p:nvPr>
            <p:ph sz="half" idx="11" hasCustomPrompt="1"/>
          </p:nvPr>
        </p:nvSpPr>
        <p:spPr>
          <a:xfrm>
            <a:off x="7741009" y="2879333"/>
            <a:ext cx="3060398" cy="3311233"/>
          </a:xfrm>
        </p:spPr>
        <p:txBody>
          <a:bodyPr anchor="t" anchorCtr="0"/>
          <a:lstStyle>
            <a:lvl1pPr marL="0" indent="0">
              <a:buNone/>
              <a:defRPr sz="2599"/>
            </a:lvl1pPr>
            <a:lvl2pPr marL="444367" indent="-263446">
              <a:defRPr sz="2199"/>
            </a:lvl2pPr>
            <a:lvl3pPr>
              <a:defRPr sz="2699"/>
            </a:lvl3pPr>
            <a:lvl4pPr>
              <a:defRPr sz="2399"/>
            </a:lvl4pPr>
            <a:lvl5pPr>
              <a:defRPr sz="2399"/>
            </a:lvl5pPr>
            <a:lvl6pPr>
              <a:defRPr sz="2399"/>
            </a:lvl6pPr>
            <a:lvl7pPr>
              <a:defRPr sz="2399"/>
            </a:lvl7pPr>
            <a:lvl8pPr>
              <a:defRPr sz="2399"/>
            </a:lvl8pPr>
            <a:lvl9pPr>
              <a:defRPr sz="2399"/>
            </a:lvl9pPr>
          </a:lstStyle>
          <a:p>
            <a:pPr lvl="0"/>
            <a:r>
              <a:rPr lang="da-DK" altLang="da-DK" dirty="0"/>
              <a:t>Skriv tekst eller klik på ikon for at tilføje indhold</a:t>
            </a:r>
          </a:p>
          <a:p>
            <a:pPr lvl="1"/>
            <a:r>
              <a:rPr lang="da-DK" altLang="da-DK" dirty="0"/>
              <a:t>første niveau</a:t>
            </a:r>
          </a:p>
        </p:txBody>
      </p:sp>
      <p:sp>
        <p:nvSpPr>
          <p:cNvPr id="7" name="Pladsholder til billede 2"/>
          <p:cNvSpPr>
            <a:spLocks noGrp="1" noChangeAspect="1"/>
          </p:cNvSpPr>
          <p:nvPr>
            <p:ph type="pic" idx="12" hasCustomPrompt="1"/>
          </p:nvPr>
        </p:nvSpPr>
        <p:spPr>
          <a:xfrm>
            <a:off x="0" y="1"/>
            <a:ext cx="4140539" cy="6858000"/>
          </a:xfrm>
        </p:spPr>
        <p:txBody>
          <a:bodyPr/>
          <a:lstStyle>
            <a:lvl1pPr marL="0" indent="0" algn="ctr">
              <a:buNone/>
              <a:defRPr sz="19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347302879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Foto højformat - overskrift og teks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500587" y="1907558"/>
            <a:ext cx="6300820" cy="899792"/>
          </a:xfrm>
        </p:spPr>
        <p:txBody>
          <a:bodyPr anchor="t" anchorCtr="0"/>
          <a:lstStyle>
            <a:lvl1pPr>
              <a:defRPr/>
            </a:lvl1pPr>
          </a:lstStyle>
          <a:p>
            <a:r>
              <a:rPr lang="da-DK" dirty="0"/>
              <a:t>Skriv overskrift her</a:t>
            </a:r>
          </a:p>
        </p:txBody>
      </p:sp>
      <p:sp>
        <p:nvSpPr>
          <p:cNvPr id="5" name="Pladsholder til indhold 2"/>
          <p:cNvSpPr>
            <a:spLocks noGrp="1"/>
          </p:cNvSpPr>
          <p:nvPr>
            <p:ph sz="half" idx="10" hasCustomPrompt="1"/>
          </p:nvPr>
        </p:nvSpPr>
        <p:spPr>
          <a:xfrm>
            <a:off x="4500587" y="2879333"/>
            <a:ext cx="6300820" cy="3311233"/>
          </a:xfrm>
        </p:spPr>
        <p:txBody>
          <a:bodyPr anchor="t" anchorCtr="0"/>
          <a:lstStyle>
            <a:lvl1pPr marL="0" indent="0">
              <a:buNone/>
              <a:defRPr sz="2599"/>
            </a:lvl1pPr>
            <a:lvl2pPr marL="1079176" indent="-245989">
              <a:defRPr sz="2199"/>
            </a:lvl2pPr>
            <a:lvl3pPr>
              <a:defRPr sz="2699"/>
            </a:lvl3pPr>
            <a:lvl4pPr>
              <a:defRPr sz="2399"/>
            </a:lvl4pPr>
            <a:lvl5pPr>
              <a:defRPr sz="2399"/>
            </a:lvl5pPr>
            <a:lvl6pPr>
              <a:defRPr sz="2399"/>
            </a:lvl6pPr>
            <a:lvl7pPr>
              <a:defRPr sz="2399"/>
            </a:lvl7pPr>
            <a:lvl8pPr>
              <a:defRPr sz="2399"/>
            </a:lvl8pPr>
            <a:lvl9pPr>
              <a:defRPr sz="2399"/>
            </a:lvl9pPr>
          </a:lstStyle>
          <a:p>
            <a:pPr lvl="0"/>
            <a:r>
              <a:rPr lang="da-DK" altLang="da-DK" dirty="0"/>
              <a:t>Skriv tekst eller klik på ikon for at tilføje indhold</a:t>
            </a:r>
          </a:p>
          <a:p>
            <a:pPr lvl="1"/>
            <a:r>
              <a:rPr lang="da-DK" altLang="da-DK" dirty="0"/>
              <a:t>første niveau</a:t>
            </a:r>
          </a:p>
        </p:txBody>
      </p:sp>
      <p:sp>
        <p:nvSpPr>
          <p:cNvPr id="7" name="Pladsholder til billede 2"/>
          <p:cNvSpPr>
            <a:spLocks noGrp="1" noChangeAspect="1"/>
          </p:cNvSpPr>
          <p:nvPr>
            <p:ph type="pic" idx="12" hasCustomPrompt="1"/>
          </p:nvPr>
        </p:nvSpPr>
        <p:spPr>
          <a:xfrm>
            <a:off x="0" y="0"/>
            <a:ext cx="4140539" cy="6858000"/>
          </a:xfrm>
        </p:spPr>
        <p:txBody>
          <a:bodyPr/>
          <a:lstStyle>
            <a:lvl1pPr marL="0" indent="0" algn="ctr">
              <a:buNone/>
              <a:defRPr sz="19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a:t>Klik på ikonet for </a:t>
            </a:r>
            <a:br>
              <a:rPr lang="da-DK" dirty="0"/>
            </a:br>
            <a:r>
              <a:rPr lang="da-DK" dirty="0"/>
              <a:t>at tilføje et billede</a:t>
            </a:r>
            <a:br>
              <a:rPr lang="da-DK" dirty="0"/>
            </a:br>
            <a:br>
              <a:rPr lang="da-DK" dirty="0"/>
            </a:br>
            <a:br>
              <a:rPr lang="da-DK" dirty="0"/>
            </a:br>
            <a:endParaRPr lang="da-DK" dirty="0"/>
          </a:p>
        </p:txBody>
      </p:sp>
    </p:spTree>
    <p:extLst>
      <p:ext uri="{BB962C8B-B14F-4D97-AF65-F5344CB8AC3E}">
        <p14:creationId xmlns:p14="http://schemas.microsoft.com/office/powerpoint/2010/main" val="273978956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Foto bredformat - overskrift og indholdsobjek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93" y="1187725"/>
            <a:ext cx="10081313" cy="539875"/>
          </a:xfrm>
        </p:spPr>
        <p:txBody>
          <a:bodyPr anchor="t" anchorCtr="0"/>
          <a:lstStyle>
            <a:lvl1pPr>
              <a:defRPr/>
            </a:lvl1pPr>
          </a:lstStyle>
          <a:p>
            <a:r>
              <a:rPr lang="da-DK" dirty="0"/>
              <a:t>Skriv overskrift her</a:t>
            </a:r>
          </a:p>
        </p:txBody>
      </p:sp>
      <p:sp>
        <p:nvSpPr>
          <p:cNvPr id="6" name="Pladsholder til indhold 2"/>
          <p:cNvSpPr>
            <a:spLocks noGrp="1"/>
          </p:cNvSpPr>
          <p:nvPr>
            <p:ph sz="half" idx="11" hasCustomPrompt="1"/>
          </p:nvPr>
        </p:nvSpPr>
        <p:spPr>
          <a:xfrm>
            <a:off x="7560984" y="1799583"/>
            <a:ext cx="3240422" cy="4390983"/>
          </a:xfrm>
        </p:spPr>
        <p:txBody>
          <a:bodyPr anchor="t" anchorCtr="0"/>
          <a:lstStyle>
            <a:lvl1pPr marL="0" indent="0">
              <a:buNone/>
              <a:defRPr sz="2599"/>
            </a:lvl1pPr>
            <a:lvl2pPr marL="444367" indent="-263446">
              <a:defRPr sz="2199"/>
            </a:lvl2pPr>
            <a:lvl3pPr>
              <a:defRPr sz="2699"/>
            </a:lvl3pPr>
            <a:lvl4pPr>
              <a:defRPr sz="2399"/>
            </a:lvl4pPr>
            <a:lvl5pPr>
              <a:defRPr sz="2399"/>
            </a:lvl5pPr>
            <a:lvl6pPr>
              <a:defRPr sz="2399"/>
            </a:lvl6pPr>
            <a:lvl7pPr>
              <a:defRPr sz="2399"/>
            </a:lvl7pPr>
            <a:lvl8pPr>
              <a:defRPr sz="2399"/>
            </a:lvl8pPr>
            <a:lvl9pPr>
              <a:defRPr sz="2399"/>
            </a:lvl9pPr>
          </a:lstStyle>
          <a:p>
            <a:pPr lvl="0"/>
            <a:r>
              <a:rPr lang="da-DK" altLang="da-DK" dirty="0"/>
              <a:t>Skriv tekst eller klik på ikon for at tilføje indhold</a:t>
            </a:r>
          </a:p>
          <a:p>
            <a:pPr lvl="1"/>
            <a:r>
              <a:rPr lang="da-DK" altLang="da-DK" dirty="0"/>
              <a:t>første niveau</a:t>
            </a:r>
          </a:p>
        </p:txBody>
      </p:sp>
      <p:sp>
        <p:nvSpPr>
          <p:cNvPr id="7" name="Pladsholder til billede 2"/>
          <p:cNvSpPr>
            <a:spLocks noGrp="1" noChangeAspect="1"/>
          </p:cNvSpPr>
          <p:nvPr>
            <p:ph type="pic" idx="12" hasCustomPrompt="1"/>
          </p:nvPr>
        </p:nvSpPr>
        <p:spPr>
          <a:xfrm>
            <a:off x="720094" y="1799583"/>
            <a:ext cx="6660867" cy="4390983"/>
          </a:xfrm>
        </p:spPr>
        <p:txBody>
          <a:bodyPr/>
          <a:lstStyle>
            <a:lvl1pPr marL="0" indent="0" algn="ctr">
              <a:buNone/>
              <a:defRPr sz="26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a:t>Klik på ikonet for at tilføje et billede</a:t>
            </a:r>
            <a:br>
              <a:rPr lang="da-DK" dirty="0"/>
            </a:br>
            <a:br>
              <a:rPr lang="da-DK" dirty="0"/>
            </a:br>
            <a:endParaRPr lang="da-DK" dirty="0"/>
          </a:p>
        </p:txBody>
      </p:sp>
    </p:spTree>
    <p:extLst>
      <p:ext uri="{BB962C8B-B14F-4D97-AF65-F5344CB8AC3E}">
        <p14:creationId xmlns:p14="http://schemas.microsoft.com/office/powerpoint/2010/main" val="32223266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3 indhold - femte element">
    <p:bg>
      <p:bgRef idx="1001">
        <a:schemeClr val="bg1"/>
      </p:bgRef>
    </p:bg>
    <p:spTree>
      <p:nvGrpSpPr>
        <p:cNvPr id="1" name=""/>
        <p:cNvGrpSpPr/>
        <p:nvPr/>
      </p:nvGrpSpPr>
      <p:grpSpPr>
        <a:xfrm>
          <a:off x="0" y="0"/>
          <a:ext cx="0" cy="0"/>
          <a:chOff x="0" y="0"/>
          <a:chExt cx="0" cy="0"/>
        </a:xfrm>
      </p:grpSpPr>
      <p:sp>
        <p:nvSpPr>
          <p:cNvPr id="27"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chemeClr val="bg1"/>
              </a:solidFill>
            </a:endParaRPr>
          </a:p>
        </p:txBody>
      </p:sp>
      <p:sp>
        <p:nvSpPr>
          <p:cNvPr id="7" name="Title"/>
          <p:cNvSpPr>
            <a:spLocks noGrp="1"/>
          </p:cNvSpPr>
          <p:nvPr>
            <p:ph type="title"/>
          </p:nvPr>
        </p:nvSpPr>
        <p:spPr>
          <a:xfrm>
            <a:off x="760939" y="356552"/>
            <a:ext cx="8152874" cy="1001762"/>
          </a:xfrm>
        </p:spPr>
        <p:txBody>
          <a:bodyPr/>
          <a:lstStyle>
            <a:lvl1pPr>
              <a:defRPr>
                <a:solidFill>
                  <a:schemeClr val="bg1"/>
                </a:solidFill>
              </a:defRPr>
            </a:lvl1pPr>
          </a:lstStyle>
          <a:p>
            <a:r>
              <a:rPr lang="da-DK" dirty="0"/>
              <a:t>Klik for at redigere i master</a:t>
            </a:r>
          </a:p>
        </p:txBody>
      </p:sp>
      <p:sp>
        <p:nvSpPr>
          <p:cNvPr id="3" name="Text"/>
          <p:cNvSpPr>
            <a:spLocks noGrp="1"/>
          </p:cNvSpPr>
          <p:nvPr>
            <p:ph idx="1"/>
          </p:nvPr>
        </p:nvSpPr>
        <p:spPr>
          <a:xfrm>
            <a:off x="765175" y="1638696"/>
            <a:ext cx="6984000" cy="4824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cNvSpPr>
            <a:spLocks noGrp="1"/>
          </p:cNvSpPr>
          <p:nvPr>
            <p:ph type="dt" sz="half" idx="10"/>
          </p:nvPr>
        </p:nvSpPr>
        <p:spPr/>
        <p:txBody>
          <a:bodyPr/>
          <a:lstStyle>
            <a:lvl1pPr>
              <a:defRPr>
                <a:solidFill>
                  <a:schemeClr val="bg1"/>
                </a:solidFill>
              </a:defRPr>
            </a:lvl1pPr>
          </a:lstStyle>
          <a:p>
            <a:fld id="{54E0A626-36E7-4ACB-AE94-30B8AB1B2246}" type="datetimeFigureOut">
              <a:rPr lang="da-DK" smtClean="0"/>
              <a:pPr/>
              <a:t>02-12-2025</a:t>
            </a:fld>
            <a:endParaRPr lang="da-DK" dirty="0"/>
          </a:p>
        </p:txBody>
      </p:sp>
      <p:sp>
        <p:nvSpPr>
          <p:cNvPr id="5" name="Footer"/>
          <p:cNvSpPr>
            <a:spLocks noGrp="1"/>
          </p:cNvSpPr>
          <p:nvPr>
            <p:ph type="ftr" sz="quarter" idx="11"/>
          </p:nvPr>
        </p:nvSpPr>
        <p:spPr/>
        <p:txBody>
          <a:bodyPr/>
          <a:lstStyle>
            <a:lvl1pPr>
              <a:defRPr>
                <a:solidFill>
                  <a:schemeClr val="bg1"/>
                </a:solidFill>
              </a:defRPr>
            </a:lvl1pPr>
          </a:lstStyle>
          <a:p>
            <a:endParaRPr lang="da-DK" dirty="0"/>
          </a:p>
        </p:txBody>
      </p:sp>
      <p:sp>
        <p:nvSpPr>
          <p:cNvPr id="6" name="SlideNumber"/>
          <p:cNvSpPr>
            <a:spLocks noGrp="1"/>
          </p:cNvSpPr>
          <p:nvPr>
            <p:ph type="sldNum" sz="quarter" idx="12"/>
          </p:nvPr>
        </p:nvSpPr>
        <p:spPr/>
        <p:txBody>
          <a:bodyPr/>
          <a:lstStyle>
            <a:lvl1pPr>
              <a:defRPr>
                <a:solidFill>
                  <a:schemeClr val="bg1"/>
                </a:solidFill>
              </a:defRPr>
            </a:lvl1pPr>
          </a:lstStyle>
          <a:p>
            <a:fld id="{45D37B1E-C366-494F-A587-962AD9AABC83}" type="slidenum">
              <a:rPr lang="da-DK" smtClean="0"/>
              <a:pPr/>
              <a:t>‹nr.›</a:t>
            </a:fld>
            <a:endParaRPr lang="da-DK" dirty="0"/>
          </a:p>
        </p:txBody>
      </p:sp>
      <p:pic>
        <p:nvPicPr>
          <p:cNvPr id="36" name="Billede 3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382847" y="968429"/>
            <a:ext cx="4870271" cy="4955993"/>
          </a:xfrm>
          <a:prstGeom prst="rect">
            <a:avLst/>
          </a:prstGeom>
        </p:spPr>
      </p:pic>
      <p:pic>
        <p:nvPicPr>
          <p:cNvPr id="37"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472499683" name="image" descr="{&quot;templafy&quot;:{&quot;id&quot;:&quot;4d8741ef-ffa5-4fec-b775-8ec7542c6017&quot;}}"/>
          <p:cNvPicPr>
            <a:picLocks noChangeAspect="1"/>
          </p:cNvPicPr>
          <p:nvPr/>
        </p:nvPicPr>
        <p:blipFill>
          <a:blip r:embed="rId4"/>
          <a:stretch>
            <a:fillRect/>
          </a:stretch>
        </p:blipFill>
        <p:spPr>
          <a:xfrm>
            <a:off x="0" y="6800400"/>
            <a:ext cx="12193200" cy="73077"/>
          </a:xfrm>
          <a:prstGeom prst="rect">
            <a:avLst/>
          </a:prstGeom>
        </p:spPr>
      </p:pic>
    </p:spTree>
    <p:extLst>
      <p:ext uri="{BB962C8B-B14F-4D97-AF65-F5344CB8AC3E}">
        <p14:creationId xmlns:p14="http://schemas.microsoft.com/office/powerpoint/2010/main" val="3204017676"/>
      </p:ext>
    </p:extLst>
  </p:cSld>
  <p:clrMapOvr>
    <a:overrideClrMapping bg1="lt1" tx1="dk1" bg2="lt2" tx2="dk2" accent1="accent1" accent2="accent2" accent3="accent3" accent4="accent4" accent5="accent5" accent6="accent6" hlink="hlink" folHlink="folHlink"/>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verskrift og to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93" y="1187725"/>
            <a:ext cx="10081313" cy="899792"/>
          </a:xfrm>
        </p:spPr>
        <p:txBody>
          <a:bodyPr anchor="t" anchorCtr="0"/>
          <a:lstStyle>
            <a:lvl1pPr>
              <a:defRPr baseline="0"/>
            </a:lvl1pPr>
          </a:lstStyle>
          <a:p>
            <a:r>
              <a:rPr lang="da-DK" dirty="0"/>
              <a:t>Skriv overskrift her</a:t>
            </a:r>
          </a:p>
        </p:txBody>
      </p:sp>
      <p:sp>
        <p:nvSpPr>
          <p:cNvPr id="3" name="Pladsholder til indhold 2"/>
          <p:cNvSpPr>
            <a:spLocks noGrp="1" noChangeAspect="1"/>
          </p:cNvSpPr>
          <p:nvPr>
            <p:ph sz="half" idx="1" hasCustomPrompt="1"/>
          </p:nvPr>
        </p:nvSpPr>
        <p:spPr>
          <a:xfrm>
            <a:off x="720094" y="2159002"/>
            <a:ext cx="4860632" cy="4031067"/>
          </a:xfrm>
        </p:spPr>
        <p:txBody>
          <a:bodyPr anchor="t" anchorCtr="0"/>
          <a:lstStyle>
            <a:lvl1pPr>
              <a:defRPr sz="3199"/>
            </a:lvl1pPr>
            <a:lvl2pPr marL="715748" indent="-271382">
              <a:defRPr sz="2599"/>
            </a:lvl2pPr>
            <a:lvl3pPr marL="985542" indent="-269794">
              <a:defRPr sz="2599"/>
            </a:lvl3pPr>
            <a:lvl4pPr marL="1342622" indent="-269794">
              <a:defRPr sz="2199"/>
            </a:lvl4pPr>
            <a:lvl5pPr marL="1701289" indent="-269794">
              <a:defRPr sz="1799"/>
            </a:lvl5pPr>
            <a:lvl6pPr>
              <a:defRPr sz="2399"/>
            </a:lvl6pPr>
            <a:lvl7pPr>
              <a:defRPr sz="2399"/>
            </a:lvl7pPr>
            <a:lvl8pPr>
              <a:defRPr sz="2399"/>
            </a:lvl8pPr>
            <a:lvl9pPr>
              <a:defRPr sz="2399"/>
            </a:lvl9pPr>
          </a:lstStyle>
          <a:p>
            <a:pPr lvl="0"/>
            <a:r>
              <a:rPr lang="da-DK" altLang="da-DK" dirty="0"/>
              <a:t>Skriv tekst eller klik på ikon for at tilføje indhold</a:t>
            </a:r>
          </a:p>
          <a:p>
            <a:pPr lvl="1"/>
            <a:r>
              <a:rPr lang="da-DK" altLang="da-DK" dirty="0"/>
              <a:t>første niveau</a:t>
            </a:r>
          </a:p>
        </p:txBody>
      </p:sp>
      <p:sp>
        <p:nvSpPr>
          <p:cNvPr id="6" name="Pladsholder til indhold 2"/>
          <p:cNvSpPr>
            <a:spLocks noGrp="1" noChangeAspect="1"/>
          </p:cNvSpPr>
          <p:nvPr>
            <p:ph sz="half" idx="10" hasCustomPrompt="1"/>
          </p:nvPr>
        </p:nvSpPr>
        <p:spPr>
          <a:xfrm>
            <a:off x="5940774" y="2159500"/>
            <a:ext cx="4860632" cy="4031067"/>
          </a:xfrm>
        </p:spPr>
        <p:txBody>
          <a:bodyPr anchor="t" anchorCtr="0"/>
          <a:lstStyle>
            <a:lvl1pPr>
              <a:defRPr sz="3199"/>
            </a:lvl1pPr>
            <a:lvl2pPr marL="357081" indent="-357081">
              <a:defRPr sz="2599"/>
            </a:lvl2pPr>
            <a:lvl3pPr marL="715748" indent="-271382">
              <a:defRPr sz="2599"/>
            </a:lvl3pPr>
            <a:lvl4pPr marL="1342622" indent="-269794">
              <a:defRPr sz="2199"/>
            </a:lvl4pPr>
            <a:lvl5pPr marL="1701289" indent="-269794">
              <a:defRPr sz="1799"/>
            </a:lvl5pPr>
            <a:lvl6pPr>
              <a:defRPr sz="2399"/>
            </a:lvl6pPr>
            <a:lvl7pPr>
              <a:defRPr sz="2399"/>
            </a:lvl7pPr>
            <a:lvl8pPr>
              <a:defRPr sz="2399"/>
            </a:lvl8pPr>
            <a:lvl9pPr>
              <a:defRPr sz="2399"/>
            </a:lvl9pPr>
          </a:lstStyle>
          <a:p>
            <a:pPr lvl="0"/>
            <a:r>
              <a:rPr lang="da-DK" altLang="da-DK" dirty="0"/>
              <a:t>Skriv tekst eller klik på ikon for at tilføje indhold</a:t>
            </a:r>
          </a:p>
          <a:p>
            <a:pPr lvl="2"/>
            <a:r>
              <a:rPr lang="da-DK" altLang="da-DK" dirty="0"/>
              <a:t>første niveau</a:t>
            </a:r>
          </a:p>
        </p:txBody>
      </p:sp>
    </p:spTree>
    <p:extLst>
      <p:ext uri="{BB962C8B-B14F-4D97-AF65-F5344CB8AC3E}">
        <p14:creationId xmlns:p14="http://schemas.microsoft.com/office/powerpoint/2010/main" val="26165885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Overskrift og tre indholdsobjekt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93" y="1187725"/>
            <a:ext cx="10081313" cy="899792"/>
          </a:xfrm>
        </p:spPr>
        <p:txBody>
          <a:bodyPr anchor="t" anchorCtr="0"/>
          <a:lstStyle>
            <a:lvl1pPr>
              <a:defRPr/>
            </a:lvl1pPr>
          </a:lstStyle>
          <a:p>
            <a:r>
              <a:rPr lang="da-DK" dirty="0"/>
              <a:t>Skriv overskrift her</a:t>
            </a:r>
          </a:p>
        </p:txBody>
      </p:sp>
      <p:sp>
        <p:nvSpPr>
          <p:cNvPr id="3" name="Pladsholder til indhold 2"/>
          <p:cNvSpPr>
            <a:spLocks noGrp="1"/>
          </p:cNvSpPr>
          <p:nvPr>
            <p:ph sz="half" idx="1" hasCustomPrompt="1"/>
          </p:nvPr>
        </p:nvSpPr>
        <p:spPr>
          <a:xfrm>
            <a:off x="720094" y="2159002"/>
            <a:ext cx="3240422" cy="4031067"/>
          </a:xfrm>
        </p:spPr>
        <p:txBody>
          <a:bodyPr anchor="t" anchorCtr="0"/>
          <a:lstStyle>
            <a:lvl1pPr marL="0" indent="0">
              <a:buNone/>
              <a:defRPr sz="2599"/>
            </a:lvl1pPr>
            <a:lvl2pPr marL="444367" indent="-263446">
              <a:defRPr sz="2199"/>
            </a:lvl2pPr>
            <a:lvl3pPr marL="1548896" indent="0">
              <a:buNone/>
              <a:defRPr sz="2699"/>
            </a:lvl3pPr>
            <a:lvl4pPr>
              <a:defRPr sz="2399"/>
            </a:lvl4pPr>
            <a:lvl5pPr>
              <a:defRPr sz="2399"/>
            </a:lvl5pPr>
            <a:lvl6pPr>
              <a:defRPr sz="2399"/>
            </a:lvl6pPr>
            <a:lvl7pPr>
              <a:defRPr sz="2399"/>
            </a:lvl7pPr>
            <a:lvl8pPr>
              <a:defRPr sz="2399"/>
            </a:lvl8pPr>
            <a:lvl9pPr>
              <a:defRPr sz="2399"/>
            </a:lvl9pPr>
          </a:lstStyle>
          <a:p>
            <a:pPr lvl="0"/>
            <a:r>
              <a:rPr lang="da-DK" altLang="da-DK" dirty="0"/>
              <a:t>Skriv tekst eller klik på ikon for at tilføje indhold</a:t>
            </a:r>
          </a:p>
          <a:p>
            <a:pPr lvl="1"/>
            <a:r>
              <a:rPr lang="da-DK" altLang="da-DK" dirty="0"/>
              <a:t>første niveau</a:t>
            </a:r>
          </a:p>
        </p:txBody>
      </p:sp>
      <p:sp>
        <p:nvSpPr>
          <p:cNvPr id="5" name="Pladsholder til indhold 2"/>
          <p:cNvSpPr>
            <a:spLocks noGrp="1"/>
          </p:cNvSpPr>
          <p:nvPr>
            <p:ph sz="half" idx="10" hasCustomPrompt="1"/>
          </p:nvPr>
        </p:nvSpPr>
        <p:spPr>
          <a:xfrm>
            <a:off x="4140539" y="2159500"/>
            <a:ext cx="3240422" cy="4031067"/>
          </a:xfrm>
        </p:spPr>
        <p:txBody>
          <a:bodyPr anchor="t" anchorCtr="0"/>
          <a:lstStyle>
            <a:lvl1pPr marL="0" indent="0">
              <a:buNone/>
              <a:defRPr sz="2599"/>
            </a:lvl1pPr>
            <a:lvl2pPr marL="444367" indent="-263446">
              <a:defRPr sz="2199"/>
            </a:lvl2pPr>
            <a:lvl3pPr>
              <a:defRPr sz="2699"/>
            </a:lvl3pPr>
            <a:lvl4pPr>
              <a:defRPr sz="2399"/>
            </a:lvl4pPr>
            <a:lvl5pPr>
              <a:defRPr sz="2399"/>
            </a:lvl5pPr>
            <a:lvl6pPr>
              <a:defRPr sz="2399"/>
            </a:lvl6pPr>
            <a:lvl7pPr>
              <a:defRPr sz="2399"/>
            </a:lvl7pPr>
            <a:lvl8pPr>
              <a:defRPr sz="2399"/>
            </a:lvl8pPr>
            <a:lvl9pPr>
              <a:defRPr sz="2399"/>
            </a:lvl9pPr>
          </a:lstStyle>
          <a:p>
            <a:pPr lvl="0"/>
            <a:r>
              <a:rPr lang="da-DK" altLang="da-DK" dirty="0"/>
              <a:t>Skriv tekst eller klik på ikon for at tilføje indhold</a:t>
            </a:r>
          </a:p>
          <a:p>
            <a:pPr lvl="1"/>
            <a:r>
              <a:rPr lang="da-DK" altLang="da-DK" dirty="0"/>
              <a:t>første niveau</a:t>
            </a:r>
          </a:p>
        </p:txBody>
      </p:sp>
      <p:sp>
        <p:nvSpPr>
          <p:cNvPr id="6" name="Pladsholder til indhold 2"/>
          <p:cNvSpPr>
            <a:spLocks noGrp="1"/>
          </p:cNvSpPr>
          <p:nvPr>
            <p:ph sz="half" idx="11" hasCustomPrompt="1"/>
          </p:nvPr>
        </p:nvSpPr>
        <p:spPr>
          <a:xfrm>
            <a:off x="7560984" y="2159500"/>
            <a:ext cx="3240422" cy="4031067"/>
          </a:xfrm>
        </p:spPr>
        <p:txBody>
          <a:bodyPr anchor="t" anchorCtr="0"/>
          <a:lstStyle>
            <a:lvl1pPr marL="0" indent="0">
              <a:buNone/>
              <a:defRPr sz="2599"/>
            </a:lvl1pPr>
            <a:lvl2pPr marL="444367" indent="-263446">
              <a:defRPr sz="2199"/>
            </a:lvl2pPr>
            <a:lvl3pPr>
              <a:defRPr sz="2699"/>
            </a:lvl3pPr>
            <a:lvl4pPr>
              <a:defRPr sz="2399"/>
            </a:lvl4pPr>
            <a:lvl5pPr>
              <a:defRPr sz="2399"/>
            </a:lvl5pPr>
            <a:lvl6pPr>
              <a:defRPr sz="2399"/>
            </a:lvl6pPr>
            <a:lvl7pPr>
              <a:defRPr sz="2399"/>
            </a:lvl7pPr>
            <a:lvl8pPr>
              <a:defRPr sz="2399"/>
            </a:lvl8pPr>
            <a:lvl9pPr>
              <a:defRPr sz="2399"/>
            </a:lvl9pPr>
          </a:lstStyle>
          <a:p>
            <a:pPr lvl="0"/>
            <a:r>
              <a:rPr lang="da-DK" altLang="da-DK" dirty="0"/>
              <a:t>Skriv tekst eller klik på ikon for at tilføje indhold</a:t>
            </a:r>
          </a:p>
          <a:p>
            <a:pPr lvl="1"/>
            <a:r>
              <a:rPr lang="da-DK" altLang="da-DK" dirty="0"/>
              <a:t>første niveau</a:t>
            </a:r>
          </a:p>
        </p:txBody>
      </p:sp>
    </p:spTree>
    <p:extLst>
      <p:ext uri="{BB962C8B-B14F-4D97-AF65-F5344CB8AC3E}">
        <p14:creationId xmlns:p14="http://schemas.microsoft.com/office/powerpoint/2010/main" val="9036838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Overskrift og tre billeder">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720093" y="1187725"/>
            <a:ext cx="10081313" cy="899792"/>
          </a:xfrm>
        </p:spPr>
        <p:txBody>
          <a:bodyPr anchor="t" anchorCtr="0"/>
          <a:lstStyle>
            <a:lvl1pPr>
              <a:defRPr/>
            </a:lvl1pPr>
          </a:lstStyle>
          <a:p>
            <a:r>
              <a:rPr lang="da-DK" dirty="0"/>
              <a:t>Skriv overskrift her</a:t>
            </a:r>
          </a:p>
        </p:txBody>
      </p:sp>
      <p:sp>
        <p:nvSpPr>
          <p:cNvPr id="9" name="Pladsholder til billede 8"/>
          <p:cNvSpPr>
            <a:spLocks noGrp="1" noChangeAspect="1"/>
          </p:cNvSpPr>
          <p:nvPr>
            <p:ph type="pic" sz="quarter" idx="10" hasCustomPrompt="1"/>
          </p:nvPr>
        </p:nvSpPr>
        <p:spPr>
          <a:xfrm>
            <a:off x="720094" y="2159500"/>
            <a:ext cx="3240422" cy="4031067"/>
          </a:xfrm>
        </p:spPr>
        <p:txBody>
          <a:bodyPr/>
          <a:lstStyle>
            <a:lvl1pPr marL="0" indent="0" algn="ctr">
              <a:buNone/>
              <a:defRPr sz="1799"/>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1" hasCustomPrompt="1"/>
          </p:nvPr>
        </p:nvSpPr>
        <p:spPr>
          <a:xfrm>
            <a:off x="4140539" y="2159500"/>
            <a:ext cx="3240422" cy="4031067"/>
          </a:xfrm>
        </p:spPr>
        <p:txBody>
          <a:bodyPr/>
          <a:lstStyle>
            <a:lvl1pPr marL="0" indent="0" algn="ctr">
              <a:buNone/>
              <a:defRPr sz="1799"/>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2" hasCustomPrompt="1"/>
          </p:nvPr>
        </p:nvSpPr>
        <p:spPr>
          <a:xfrm>
            <a:off x="7560984" y="2159500"/>
            <a:ext cx="3240422" cy="4031067"/>
          </a:xfrm>
        </p:spPr>
        <p:txBody>
          <a:bodyPr/>
          <a:lstStyle>
            <a:lvl1pPr marL="0" indent="0" algn="ctr">
              <a:buNone/>
              <a:defRPr sz="1799"/>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106763436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re billeder - højformat">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94" y="575867"/>
            <a:ext cx="3240422" cy="5938625"/>
          </a:xfrm>
        </p:spPr>
        <p:txBody>
          <a:bodyPr/>
          <a:lstStyle>
            <a:lvl1pPr marL="0" indent="0" algn="ctr">
              <a:buNone/>
              <a:defRPr sz="1799"/>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6" name="Pladsholder til billede 8"/>
          <p:cNvSpPr>
            <a:spLocks noGrp="1" noChangeAspect="1"/>
          </p:cNvSpPr>
          <p:nvPr>
            <p:ph type="pic" sz="quarter" idx="11" hasCustomPrompt="1"/>
          </p:nvPr>
        </p:nvSpPr>
        <p:spPr>
          <a:xfrm>
            <a:off x="4140539" y="575867"/>
            <a:ext cx="3240422" cy="5938625"/>
          </a:xfrm>
        </p:spPr>
        <p:txBody>
          <a:bodyPr/>
          <a:lstStyle>
            <a:lvl1pPr marL="0" indent="0" algn="ctr">
              <a:buNone/>
              <a:defRPr sz="1799"/>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0984" y="575867"/>
            <a:ext cx="3240422" cy="5938625"/>
          </a:xfrm>
        </p:spPr>
        <p:txBody>
          <a:bodyPr/>
          <a:lstStyle>
            <a:lvl1pPr marL="0" indent="0" algn="ctr">
              <a:buNone/>
              <a:defRPr sz="1799"/>
            </a:lvl1pPr>
          </a:lstStyle>
          <a:p>
            <a:r>
              <a:rPr lang="da-DK" dirty="0"/>
              <a:t>Klik på ikonet for </a:t>
            </a:r>
            <a:br>
              <a:rPr lang="da-DK" dirty="0"/>
            </a:br>
            <a:r>
              <a:rPr lang="da-DK" dirty="0"/>
              <a:t>at tilføje et billede</a:t>
            </a:r>
            <a:br>
              <a:rPr lang="da-DK" dirty="0"/>
            </a:b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16632284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Fem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94" y="575867"/>
            <a:ext cx="3240422" cy="2879333"/>
          </a:xfrm>
        </p:spPr>
        <p:txBody>
          <a:bodyPr/>
          <a:lstStyle>
            <a:lvl1pPr marL="0" indent="0" algn="ctr">
              <a:buNone/>
              <a:defRPr sz="1799"/>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7" name="Pladsholder til billede 8"/>
          <p:cNvSpPr>
            <a:spLocks noGrp="1" noChangeAspect="1"/>
          </p:cNvSpPr>
          <p:nvPr>
            <p:ph type="pic" sz="quarter" idx="12" hasCustomPrompt="1"/>
          </p:nvPr>
        </p:nvSpPr>
        <p:spPr>
          <a:xfrm>
            <a:off x="7560984" y="575867"/>
            <a:ext cx="3240422" cy="5938625"/>
          </a:xfrm>
        </p:spPr>
        <p:txBody>
          <a:bodyPr/>
          <a:lstStyle>
            <a:lvl1pPr marL="0" indent="0" algn="ctr">
              <a:buNone/>
              <a:defRPr sz="1799"/>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094" y="3635158"/>
            <a:ext cx="3240422" cy="2879333"/>
          </a:xfrm>
        </p:spPr>
        <p:txBody>
          <a:bodyPr/>
          <a:lstStyle>
            <a:lvl1pPr marL="0" indent="0" algn="ctr">
              <a:buNone/>
              <a:defRPr sz="1799"/>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0539" y="575867"/>
            <a:ext cx="3240422" cy="2879333"/>
          </a:xfrm>
        </p:spPr>
        <p:txBody>
          <a:bodyPr/>
          <a:lstStyle>
            <a:lvl1pPr marL="0" indent="0" algn="ctr">
              <a:buNone/>
              <a:defRPr sz="1799"/>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0539" y="3635158"/>
            <a:ext cx="3240422" cy="2879333"/>
          </a:xfrm>
        </p:spPr>
        <p:txBody>
          <a:bodyPr/>
          <a:lstStyle>
            <a:lvl1pPr marL="0" indent="0" algn="ctr">
              <a:buNone/>
              <a:defRPr sz="1799"/>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1101673505"/>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Seks billeder">
    <p:spTree>
      <p:nvGrpSpPr>
        <p:cNvPr id="1" name=""/>
        <p:cNvGrpSpPr/>
        <p:nvPr/>
      </p:nvGrpSpPr>
      <p:grpSpPr>
        <a:xfrm>
          <a:off x="0" y="0"/>
          <a:ext cx="0" cy="0"/>
          <a:chOff x="0" y="0"/>
          <a:chExt cx="0" cy="0"/>
        </a:xfrm>
      </p:grpSpPr>
      <p:sp>
        <p:nvSpPr>
          <p:cNvPr id="9" name="Pladsholder til billede 8"/>
          <p:cNvSpPr>
            <a:spLocks noGrp="1" noChangeAspect="1"/>
          </p:cNvSpPr>
          <p:nvPr>
            <p:ph type="pic" sz="quarter" idx="10" hasCustomPrompt="1"/>
          </p:nvPr>
        </p:nvSpPr>
        <p:spPr>
          <a:xfrm>
            <a:off x="720094" y="575867"/>
            <a:ext cx="3240422" cy="2879333"/>
          </a:xfrm>
        </p:spPr>
        <p:txBody>
          <a:bodyPr/>
          <a:lstStyle>
            <a:lvl1pPr marL="0" indent="0" algn="ctr">
              <a:buNone/>
              <a:defRPr sz="1799"/>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5" name="Pladsholder til billede 8"/>
          <p:cNvSpPr>
            <a:spLocks noGrp="1" noChangeAspect="1"/>
          </p:cNvSpPr>
          <p:nvPr>
            <p:ph type="pic" sz="quarter" idx="13" hasCustomPrompt="1"/>
          </p:nvPr>
        </p:nvSpPr>
        <p:spPr>
          <a:xfrm>
            <a:off x="720094" y="3635158"/>
            <a:ext cx="3240422" cy="2879333"/>
          </a:xfrm>
        </p:spPr>
        <p:txBody>
          <a:bodyPr/>
          <a:lstStyle>
            <a:lvl1pPr marL="0" indent="0" algn="ctr">
              <a:buNone/>
              <a:defRPr sz="1799"/>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11" name="Pladsholder til billede 8"/>
          <p:cNvSpPr>
            <a:spLocks noGrp="1" noChangeAspect="1"/>
          </p:cNvSpPr>
          <p:nvPr>
            <p:ph type="pic" sz="quarter" idx="14" hasCustomPrompt="1"/>
          </p:nvPr>
        </p:nvSpPr>
        <p:spPr>
          <a:xfrm>
            <a:off x="4140539" y="575867"/>
            <a:ext cx="3240422" cy="2879333"/>
          </a:xfrm>
        </p:spPr>
        <p:txBody>
          <a:bodyPr/>
          <a:lstStyle>
            <a:lvl1pPr marL="0" indent="0" algn="ctr">
              <a:buNone/>
              <a:defRPr sz="1799"/>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12" name="Pladsholder til billede 8"/>
          <p:cNvSpPr>
            <a:spLocks noGrp="1" noChangeAspect="1"/>
          </p:cNvSpPr>
          <p:nvPr>
            <p:ph type="pic" sz="quarter" idx="15" hasCustomPrompt="1"/>
          </p:nvPr>
        </p:nvSpPr>
        <p:spPr>
          <a:xfrm>
            <a:off x="4140539" y="3635158"/>
            <a:ext cx="3240422" cy="2879333"/>
          </a:xfrm>
        </p:spPr>
        <p:txBody>
          <a:bodyPr/>
          <a:lstStyle>
            <a:lvl1pPr marL="0" indent="0" algn="ctr">
              <a:buNone/>
              <a:defRPr sz="1799"/>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8" name="Pladsholder til billede 8"/>
          <p:cNvSpPr>
            <a:spLocks noGrp="1" noChangeAspect="1"/>
          </p:cNvSpPr>
          <p:nvPr>
            <p:ph type="pic" sz="quarter" idx="16" hasCustomPrompt="1"/>
          </p:nvPr>
        </p:nvSpPr>
        <p:spPr>
          <a:xfrm>
            <a:off x="7560984" y="575867"/>
            <a:ext cx="3240422" cy="2879333"/>
          </a:xfrm>
        </p:spPr>
        <p:txBody>
          <a:bodyPr/>
          <a:lstStyle>
            <a:lvl1pPr marL="0" indent="0" algn="ctr">
              <a:buNone/>
              <a:defRPr sz="1799"/>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
        <p:nvSpPr>
          <p:cNvPr id="10" name="Pladsholder til billede 8"/>
          <p:cNvSpPr>
            <a:spLocks noGrp="1" noChangeAspect="1"/>
          </p:cNvSpPr>
          <p:nvPr>
            <p:ph type="pic" sz="quarter" idx="17" hasCustomPrompt="1"/>
          </p:nvPr>
        </p:nvSpPr>
        <p:spPr>
          <a:xfrm>
            <a:off x="7560984" y="3635158"/>
            <a:ext cx="3240422" cy="2879333"/>
          </a:xfrm>
        </p:spPr>
        <p:txBody>
          <a:bodyPr/>
          <a:lstStyle>
            <a:lvl1pPr marL="0" indent="0" algn="ctr">
              <a:buNone/>
              <a:defRPr sz="1799"/>
            </a:lvl1pPr>
          </a:lstStyle>
          <a:p>
            <a:r>
              <a:rPr lang="da-DK" dirty="0"/>
              <a:t>Klik på ikonet for </a:t>
            </a:r>
            <a:br>
              <a:rPr lang="da-DK" dirty="0"/>
            </a:br>
            <a:r>
              <a:rPr lang="da-DK" dirty="0"/>
              <a:t>at tilføje et billede</a:t>
            </a:r>
            <a:br>
              <a:rPr lang="da-DK" dirty="0"/>
            </a:br>
            <a:br>
              <a:rPr lang="da-DK" dirty="0"/>
            </a:br>
            <a:br>
              <a:rPr lang="da-DK" dirty="0"/>
            </a:br>
            <a:br>
              <a:rPr lang="da-DK" dirty="0"/>
            </a:br>
            <a:endParaRPr lang="da-DK" dirty="0"/>
          </a:p>
        </p:txBody>
      </p:sp>
    </p:spTree>
    <p:extLst>
      <p:ext uri="{BB962C8B-B14F-4D97-AF65-F5344CB8AC3E}">
        <p14:creationId xmlns:p14="http://schemas.microsoft.com/office/powerpoint/2010/main" val="7351676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Video link og billede">
    <p:spTree>
      <p:nvGrpSpPr>
        <p:cNvPr id="1" name=""/>
        <p:cNvGrpSpPr/>
        <p:nvPr/>
      </p:nvGrpSpPr>
      <p:grpSpPr>
        <a:xfrm>
          <a:off x="0" y="0"/>
          <a:ext cx="0" cy="0"/>
          <a:chOff x="0" y="0"/>
          <a:chExt cx="0" cy="0"/>
        </a:xfrm>
      </p:grpSpPr>
      <p:sp>
        <p:nvSpPr>
          <p:cNvPr id="6" name="Pladsholder til billede 2"/>
          <p:cNvSpPr>
            <a:spLocks noGrp="1" noChangeAspect="1"/>
          </p:cNvSpPr>
          <p:nvPr>
            <p:ph type="pic" idx="11" hasCustomPrompt="1"/>
          </p:nvPr>
        </p:nvSpPr>
        <p:spPr>
          <a:xfrm>
            <a:off x="719814" y="827808"/>
            <a:ext cx="9213868" cy="5182800"/>
          </a:xfrm>
        </p:spPr>
        <p:txBody>
          <a:bodyPr/>
          <a:lstStyle>
            <a:lvl1pPr marL="0" indent="0" algn="ctr">
              <a:buNone/>
              <a:defRPr sz="2699" baseline="0"/>
            </a:lvl1pPr>
            <a:lvl2pPr marL="609402" indent="0">
              <a:buNone/>
              <a:defRPr sz="3699"/>
            </a:lvl2pPr>
            <a:lvl3pPr marL="1218804" indent="0">
              <a:buNone/>
              <a:defRPr sz="3199"/>
            </a:lvl3pPr>
            <a:lvl4pPr marL="1828205" indent="0">
              <a:buNone/>
              <a:defRPr sz="2699"/>
            </a:lvl4pPr>
            <a:lvl5pPr marL="2437607" indent="0">
              <a:buNone/>
              <a:defRPr sz="2699"/>
            </a:lvl5pPr>
            <a:lvl6pPr marL="3047010" indent="0">
              <a:buNone/>
              <a:defRPr sz="2699"/>
            </a:lvl6pPr>
            <a:lvl7pPr marL="3656412" indent="0">
              <a:buNone/>
              <a:defRPr sz="2699"/>
            </a:lvl7pPr>
            <a:lvl8pPr marL="4265813" indent="0">
              <a:buNone/>
              <a:defRPr sz="2699"/>
            </a:lvl8pPr>
            <a:lvl9pPr marL="4875215" indent="0">
              <a:buNone/>
              <a:defRPr sz="2699"/>
            </a:lvl9pPr>
          </a:lstStyle>
          <a:p>
            <a:r>
              <a:rPr lang="da-DK" dirty="0"/>
              <a:t>Klik på ikonet for at tilføje et billede af video</a:t>
            </a:r>
            <a:br>
              <a:rPr lang="da-DK" dirty="0"/>
            </a:br>
            <a:br>
              <a:rPr lang="da-DK" dirty="0"/>
            </a:br>
            <a:br>
              <a:rPr lang="da-DK" dirty="0"/>
            </a:br>
            <a:endParaRPr lang="da-DK" dirty="0"/>
          </a:p>
        </p:txBody>
      </p:sp>
      <p:sp>
        <p:nvSpPr>
          <p:cNvPr id="3" name="Pladsholder til tekst 3"/>
          <p:cNvSpPr>
            <a:spLocks noGrp="1"/>
          </p:cNvSpPr>
          <p:nvPr>
            <p:ph type="body" sz="quarter" idx="12" hasCustomPrompt="1"/>
          </p:nvPr>
        </p:nvSpPr>
        <p:spPr>
          <a:xfrm>
            <a:off x="720093" y="6046600"/>
            <a:ext cx="11279025" cy="360000"/>
          </a:xfrm>
        </p:spPr>
        <p:txBody>
          <a:bodyPr anchor="t" anchorCtr="0">
            <a:normAutofit/>
          </a:bodyPr>
          <a:lstStyle>
            <a:lvl1pPr marL="0" indent="0">
              <a:buNone/>
              <a:defRPr sz="1799" u="sng" baseline="0">
                <a:solidFill>
                  <a:schemeClr val="tx2"/>
                </a:solidFill>
              </a:defRPr>
            </a:lvl1pPr>
            <a:lvl2pPr marL="833696" indent="0">
              <a:buNone/>
              <a:defRPr sz="1899">
                <a:solidFill>
                  <a:schemeClr val="tx1"/>
                </a:solidFill>
              </a:defRPr>
            </a:lvl2pPr>
            <a:lvl3pPr marL="1548896" indent="0">
              <a:buNone/>
              <a:defRPr sz="1899">
                <a:solidFill>
                  <a:schemeClr val="tx1"/>
                </a:solidFill>
              </a:defRPr>
            </a:lvl3pPr>
            <a:lvl4pPr marL="2278908" indent="0">
              <a:buNone/>
              <a:defRPr sz="1899">
                <a:solidFill>
                  <a:schemeClr val="tx1"/>
                </a:solidFill>
              </a:defRPr>
            </a:lvl4pPr>
            <a:lvl5pPr marL="2873499" indent="0">
              <a:buNone/>
              <a:defRPr sz="1899">
                <a:solidFill>
                  <a:schemeClr val="tx1"/>
                </a:solidFill>
              </a:defRPr>
            </a:lvl5pPr>
          </a:lstStyle>
          <a:p>
            <a:pPr lvl="0"/>
            <a:r>
              <a:rPr lang="da-DK" dirty="0"/>
              <a:t>Skriv link til video</a:t>
            </a:r>
          </a:p>
        </p:txBody>
      </p:sp>
      <p:grpSp>
        <p:nvGrpSpPr>
          <p:cNvPr id="5" name="Gruppe 4"/>
          <p:cNvGrpSpPr/>
          <p:nvPr userDrawn="1"/>
        </p:nvGrpSpPr>
        <p:grpSpPr>
          <a:xfrm>
            <a:off x="4243" y="7100558"/>
            <a:ext cx="711567" cy="452828"/>
            <a:chOff x="3001243" y="189434"/>
            <a:chExt cx="792088" cy="504056"/>
          </a:xfrm>
        </p:grpSpPr>
        <p:sp>
          <p:nvSpPr>
            <p:cNvPr id="7" name="Rektangel 6"/>
            <p:cNvSpPr/>
            <p:nvPr/>
          </p:nvSpPr>
          <p:spPr>
            <a:xfrm>
              <a:off x="3001243" y="189434"/>
              <a:ext cx="792088" cy="504056"/>
            </a:xfrm>
            <a:prstGeom prst="rect">
              <a:avLst/>
            </a:prstGeom>
            <a:solidFill>
              <a:schemeClr val="tx2"/>
            </a:solidFill>
            <a:ln w="3175"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dirty="0">
                <a:solidFill>
                  <a:srgbClr val="3F3018"/>
                </a:solidFill>
              </a:endParaRPr>
            </a:p>
          </p:txBody>
        </p:sp>
        <p:sp>
          <p:nvSpPr>
            <p:cNvPr id="8" name="Ligebenet trekant 7"/>
            <p:cNvSpPr/>
            <p:nvPr/>
          </p:nvSpPr>
          <p:spPr>
            <a:xfrm rot="5400000">
              <a:off x="3291757" y="314829"/>
              <a:ext cx="252029" cy="217266"/>
            </a:xfrm>
            <a:prstGeom prst="triangle">
              <a:avLst/>
            </a:prstGeom>
            <a:solidFill>
              <a:schemeClr val="bg1"/>
            </a:solidFill>
            <a:ln w="3175" cap="sq">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sz="1799" dirty="0">
                <a:solidFill>
                  <a:srgbClr val="3F3018"/>
                </a:solidFill>
              </a:endParaRPr>
            </a:p>
          </p:txBody>
        </p:sp>
      </p:grpSp>
      <p:sp>
        <p:nvSpPr>
          <p:cNvPr id="2" name="Tekstfelt 1"/>
          <p:cNvSpPr txBox="1"/>
          <p:nvPr userDrawn="1"/>
        </p:nvSpPr>
        <p:spPr>
          <a:xfrm>
            <a:off x="868114" y="7100558"/>
            <a:ext cx="1871721" cy="461558"/>
          </a:xfrm>
          <a:prstGeom prst="rect">
            <a:avLst/>
          </a:prstGeom>
          <a:noFill/>
        </p:spPr>
        <p:txBody>
          <a:bodyPr wrap="square" lIns="0" tIns="0" rIns="0" bIns="0" rtlCol="0">
            <a:spAutoFit/>
          </a:bodyPr>
          <a:lstStyle/>
          <a:p>
            <a:r>
              <a:rPr lang="da-DK" sz="1000" dirty="0">
                <a:solidFill>
                  <a:schemeClr val="tx2"/>
                </a:solidFill>
              </a:rPr>
              <a:t>Hvis du ønsker et (større) videoikon</a:t>
            </a:r>
            <a:r>
              <a:rPr lang="da-DK" sz="1000" baseline="0" dirty="0">
                <a:solidFill>
                  <a:schemeClr val="tx2"/>
                </a:solidFill>
              </a:rPr>
              <a:t> på billedet kan du kopiere fra hjælpefil.</a:t>
            </a:r>
            <a:endParaRPr lang="da-DK" sz="1000" dirty="0">
              <a:solidFill>
                <a:schemeClr val="tx2"/>
              </a:solidFill>
            </a:endParaRPr>
          </a:p>
        </p:txBody>
      </p:sp>
    </p:spTree>
    <p:extLst>
      <p:ext uri="{BB962C8B-B14F-4D97-AF65-F5344CB8AC3E}">
        <p14:creationId xmlns:p14="http://schemas.microsoft.com/office/powerpoint/2010/main" val="3008874618"/>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1/1 indhold - farv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chemeClr val="bg1"/>
              </a:solidFill>
            </a:endParaRPr>
          </a:p>
        </p:txBody>
      </p:sp>
      <p:pic>
        <p:nvPicPr>
          <p:cNvPr id="459255343" name="image" descr="{&quot;templafy&quot;:{&quot;id&quot;:&quot;9295af36-0d68-4545-8611-67a977d31b90&quot;}}"/>
          <p:cNvPicPr>
            <a:picLocks noChangeAspect="1"/>
          </p:cNvPicPr>
          <p:nvPr/>
        </p:nvPicPr>
        <p:blipFill>
          <a:blip r:embed="rId2"/>
          <a:stretch>
            <a:fillRect/>
          </a:stretch>
        </p:blipFill>
        <p:spPr>
          <a:xfrm>
            <a:off x="0" y="6800400"/>
            <a:ext cx="12193200" cy="73077"/>
          </a:xfrm>
          <a:prstGeom prst="rect">
            <a:avLst/>
          </a:prstGeom>
        </p:spPr>
      </p:pic>
      <p:sp>
        <p:nvSpPr>
          <p:cNvPr id="7" name="Title"/>
          <p:cNvSpPr>
            <a:spLocks noGrp="1"/>
          </p:cNvSpPr>
          <p:nvPr>
            <p:ph type="title"/>
          </p:nvPr>
        </p:nvSpPr>
        <p:spPr/>
        <p:txBody>
          <a:bodyPr/>
          <a:lstStyle>
            <a:lvl1pPr>
              <a:defRPr>
                <a:solidFill>
                  <a:schemeClr val="bg1"/>
                </a:solidFill>
              </a:defRPr>
            </a:lvl1pPr>
          </a:lstStyle>
          <a:p>
            <a:r>
              <a:rPr lang="da-DK" dirty="0"/>
              <a:t>Klik for at redigere i master</a:t>
            </a:r>
          </a:p>
        </p:txBody>
      </p:sp>
      <p:sp>
        <p:nvSpPr>
          <p:cNvPr id="3" name="Text"/>
          <p:cNvSpPr>
            <a:spLocks noGrp="1"/>
          </p:cNvSpPr>
          <p:nvPr>
            <p:ph idx="1"/>
          </p:nvPr>
        </p:nvSpPr>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cNvSpPr>
            <a:spLocks noGrp="1"/>
          </p:cNvSpPr>
          <p:nvPr>
            <p:ph type="dt" sz="half" idx="10"/>
          </p:nvPr>
        </p:nvSpPr>
        <p:spPr/>
        <p:txBody>
          <a:bodyPr/>
          <a:lstStyle>
            <a:lvl1pPr>
              <a:defRPr>
                <a:solidFill>
                  <a:schemeClr val="bg1"/>
                </a:solidFill>
              </a:defRPr>
            </a:lvl1pPr>
          </a:lstStyle>
          <a:p>
            <a:fld id="{54E0A626-36E7-4ACB-AE94-30B8AB1B2246}" type="datetimeFigureOut">
              <a:rPr lang="da-DK" smtClean="0"/>
              <a:pPr/>
              <a:t>02-12-2025</a:t>
            </a:fld>
            <a:endParaRPr lang="da-DK" dirty="0"/>
          </a:p>
        </p:txBody>
      </p:sp>
      <p:sp>
        <p:nvSpPr>
          <p:cNvPr id="5" name="Footer"/>
          <p:cNvSpPr>
            <a:spLocks noGrp="1"/>
          </p:cNvSpPr>
          <p:nvPr>
            <p:ph type="ftr" sz="quarter" idx="11"/>
          </p:nvPr>
        </p:nvSpPr>
        <p:spPr/>
        <p:txBody>
          <a:bodyPr/>
          <a:lstStyle>
            <a:lvl1pPr>
              <a:defRPr>
                <a:solidFill>
                  <a:schemeClr val="bg1"/>
                </a:solidFill>
              </a:defRPr>
            </a:lvl1pPr>
          </a:lstStyle>
          <a:p>
            <a:endParaRPr lang="da-DK" dirty="0"/>
          </a:p>
        </p:txBody>
      </p:sp>
      <p:sp>
        <p:nvSpPr>
          <p:cNvPr id="6" name="SlideNumber"/>
          <p:cNvSpPr>
            <a:spLocks noGrp="1"/>
          </p:cNvSpPr>
          <p:nvPr>
            <p:ph type="sldNum" sz="quarter" idx="12"/>
          </p:nvPr>
        </p:nvSpPr>
        <p:spPr/>
        <p:txBody>
          <a:bodyPr/>
          <a:lstStyle>
            <a:lvl1pPr>
              <a:defRPr>
                <a:solidFill>
                  <a:schemeClr val="bg1"/>
                </a:solidFill>
              </a:defRPr>
            </a:lvl1pPr>
          </a:lstStyle>
          <a:p>
            <a:fld id="{45D37B1E-C366-494F-A587-962AD9AABC83}" type="slidenum">
              <a:rPr lang="da-DK" smtClean="0"/>
              <a:pPr/>
              <a:t>‹nr.›</a:t>
            </a:fld>
            <a:endParaRPr lang="da-DK" dirty="0"/>
          </a:p>
        </p:txBody>
      </p:sp>
      <p:pic>
        <p:nvPicPr>
          <p:cNvPr id="16" name="(n)W"/>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378942174"/>
      </p:ext>
    </p:extLst>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2 indhold - hvid">
    <p:spTree>
      <p:nvGrpSpPr>
        <p:cNvPr id="1" name=""/>
        <p:cNvGrpSpPr/>
        <p:nvPr/>
      </p:nvGrpSpPr>
      <p:grpSpPr>
        <a:xfrm>
          <a:off x="0" y="0"/>
          <a:ext cx="0" cy="0"/>
          <a:chOff x="0" y="0"/>
          <a:chExt cx="0" cy="0"/>
        </a:xfrm>
      </p:grpSpPr>
      <p:sp>
        <p:nvSpPr>
          <p:cNvPr id="7" name="Titel 1"/>
          <p:cNvSpPr>
            <a:spLocks noGrp="1"/>
          </p:cNvSpPr>
          <p:nvPr>
            <p:ph type="title"/>
          </p:nvPr>
        </p:nvSpPr>
        <p:spPr/>
        <p:txBody>
          <a:bodyPr/>
          <a:lstStyle>
            <a:lvl1pPr>
              <a:defRPr>
                <a:solidFill>
                  <a:schemeClr val="tx1"/>
                </a:solidFill>
              </a:defRPr>
            </a:lvl1pPr>
          </a:lstStyle>
          <a:p>
            <a:r>
              <a:rPr lang="da-DK" dirty="0"/>
              <a:t>Klik for at redigere i master</a:t>
            </a:r>
          </a:p>
        </p:txBody>
      </p:sp>
      <p:sp>
        <p:nvSpPr>
          <p:cNvPr id="3" name="Pladsholder til indhold 2"/>
          <p:cNvSpPr>
            <a:spLocks noGrp="1"/>
          </p:cNvSpPr>
          <p:nvPr>
            <p:ph idx="1"/>
          </p:nvPr>
        </p:nvSpPr>
        <p:spPr>
          <a:xfrm>
            <a:off x="765175" y="1638696"/>
            <a:ext cx="5148264" cy="482398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8" name="Pladsholder til indhold 3"/>
          <p:cNvSpPr>
            <a:spLocks noGrp="1"/>
          </p:cNvSpPr>
          <p:nvPr>
            <p:ph sz="quarter" idx="13"/>
          </p:nvPr>
        </p:nvSpPr>
        <p:spPr>
          <a:xfrm>
            <a:off x="6269038" y="1638300"/>
            <a:ext cx="5148788" cy="4824396"/>
          </a:xfrm>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Date Placeholder 3"/>
          <p:cNvSpPr>
            <a:spLocks noGrp="1"/>
          </p:cNvSpPr>
          <p:nvPr>
            <p:ph type="dt" sz="half" idx="10"/>
          </p:nvPr>
        </p:nvSpPr>
        <p:spPr/>
        <p:txBody>
          <a:bodyPr/>
          <a:lstStyle>
            <a:lvl1pPr>
              <a:defRPr>
                <a:solidFill>
                  <a:schemeClr val="tx1"/>
                </a:solidFill>
              </a:defRPr>
            </a:lvl1pPr>
          </a:lstStyle>
          <a:p>
            <a:fld id="{54E0A626-36E7-4ACB-AE94-30B8AB1B2246}" type="datetimeFigureOut">
              <a:rPr lang="da-DK" smtClean="0"/>
              <a:pPr/>
              <a:t>02-12-2025</a:t>
            </a:fld>
            <a:endParaRPr lang="da-DK"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da-DK"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45D37B1E-C366-494F-A587-962AD9AABC83}" type="slidenum">
              <a:rPr lang="da-DK" smtClean="0"/>
              <a:pPr/>
              <a:t>‹nr.›</a:t>
            </a:fld>
            <a:endParaRPr lang="da-DK" dirty="0"/>
          </a:p>
        </p:txBody>
      </p:sp>
      <p:pic>
        <p:nvPicPr>
          <p:cNvPr id="2" name="(n)B">
            <a:extLst>
              <a:ext uri="{FF2B5EF4-FFF2-40B4-BE49-F238E27FC236}">
                <a16:creationId xmlns:a16="http://schemas.microsoft.com/office/drawing/2014/main" id="{2DB8F821-248F-4E85-ACE0-543106B5E69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Tree>
    <p:extLst>
      <p:ext uri="{BB962C8B-B14F-4D97-AF65-F5344CB8AC3E}">
        <p14:creationId xmlns:p14="http://schemas.microsoft.com/office/powerpoint/2010/main" val="33955162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2 indhold - farve">
    <p:spTree>
      <p:nvGrpSpPr>
        <p:cNvPr id="1" name=""/>
        <p:cNvGrpSpPr/>
        <p:nvPr/>
      </p:nvGrpSpPr>
      <p:grpSpPr>
        <a:xfrm>
          <a:off x="0" y="0"/>
          <a:ext cx="0" cy="0"/>
          <a:chOff x="0" y="0"/>
          <a:chExt cx="0" cy="0"/>
        </a:xfrm>
      </p:grpSpPr>
      <p:sp>
        <p:nvSpPr>
          <p:cNvPr id="12"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chemeClr val="bg1"/>
              </a:solidFill>
            </a:endParaRPr>
          </a:p>
        </p:txBody>
      </p:sp>
      <p:pic>
        <p:nvPicPr>
          <p:cNvPr id="14"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sp>
        <p:nvSpPr>
          <p:cNvPr id="7" name="Title"/>
          <p:cNvSpPr>
            <a:spLocks noGrp="1"/>
          </p:cNvSpPr>
          <p:nvPr>
            <p:ph type="title"/>
          </p:nvPr>
        </p:nvSpPr>
        <p:spPr/>
        <p:txBody>
          <a:bodyPr/>
          <a:lstStyle>
            <a:lvl1pPr>
              <a:defRPr>
                <a:solidFill>
                  <a:schemeClr val="bg1"/>
                </a:solidFill>
              </a:defRPr>
            </a:lvl1pPr>
          </a:lstStyle>
          <a:p>
            <a:r>
              <a:rPr lang="en-GB" dirty="0"/>
              <a:t>Click to edit Master title style</a:t>
            </a:r>
          </a:p>
        </p:txBody>
      </p:sp>
      <p:sp>
        <p:nvSpPr>
          <p:cNvPr id="3" name="Text"/>
          <p:cNvSpPr>
            <a:spLocks noGrp="1"/>
          </p:cNvSpPr>
          <p:nvPr>
            <p:ph idx="1"/>
          </p:nvPr>
        </p:nvSpPr>
        <p:spPr>
          <a:xfrm>
            <a:off x="765175" y="1638696"/>
            <a:ext cx="5148264" cy="482398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8" name="Text"/>
          <p:cNvSpPr>
            <a:spLocks noGrp="1"/>
          </p:cNvSpPr>
          <p:nvPr>
            <p:ph sz="quarter" idx="13"/>
          </p:nvPr>
        </p:nvSpPr>
        <p:spPr>
          <a:xfrm>
            <a:off x="6269038" y="1638300"/>
            <a:ext cx="5148788" cy="482439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4" name="Date"/>
          <p:cNvSpPr>
            <a:spLocks noGrp="1"/>
          </p:cNvSpPr>
          <p:nvPr>
            <p:ph type="dt" sz="half" idx="10"/>
          </p:nvPr>
        </p:nvSpPr>
        <p:spPr/>
        <p:txBody>
          <a:bodyPr/>
          <a:lstStyle>
            <a:lvl1pPr>
              <a:defRPr>
                <a:solidFill>
                  <a:schemeClr val="bg1"/>
                </a:solidFill>
              </a:defRPr>
            </a:lvl1pPr>
          </a:lstStyle>
          <a:p>
            <a:fld id="{54E0A626-36E7-4ACB-AE94-30B8AB1B2246}" type="datetimeFigureOut">
              <a:rPr lang="en-GB" smtClean="0"/>
              <a:pPr/>
              <a:t>02/12/2025</a:t>
            </a:fld>
            <a:endParaRPr lang="en-GB" dirty="0"/>
          </a:p>
        </p:txBody>
      </p:sp>
      <p:sp>
        <p:nvSpPr>
          <p:cNvPr id="5" name="Footer"/>
          <p:cNvSpPr>
            <a:spLocks noGrp="1"/>
          </p:cNvSpPr>
          <p:nvPr>
            <p:ph type="ftr" sz="quarter" idx="11"/>
          </p:nvPr>
        </p:nvSpPr>
        <p:spPr/>
        <p:txBody>
          <a:bodyPr/>
          <a:lstStyle>
            <a:lvl1pPr>
              <a:defRPr>
                <a:solidFill>
                  <a:schemeClr val="bg1"/>
                </a:solidFill>
              </a:defRPr>
            </a:lvl1pPr>
          </a:lstStyle>
          <a:p>
            <a:endParaRPr lang="en-GB" dirty="0"/>
          </a:p>
        </p:txBody>
      </p:sp>
      <p:sp>
        <p:nvSpPr>
          <p:cNvPr id="6" name="SlideNumber"/>
          <p:cNvSpPr>
            <a:spLocks noGrp="1"/>
          </p:cNvSpPr>
          <p:nvPr>
            <p:ph type="sldNum" sz="quarter" idx="12"/>
          </p:nvPr>
        </p:nvSpPr>
        <p:spPr/>
        <p:txBody>
          <a:bodyPr/>
          <a:lstStyle>
            <a:lvl1pPr>
              <a:defRPr>
                <a:solidFill>
                  <a:schemeClr val="bg1"/>
                </a:solidFill>
              </a:defRPr>
            </a:lvl1pPr>
          </a:lstStyle>
          <a:p>
            <a:fld id="{45D37B1E-C366-494F-A587-962AD9AABC83}" type="slidenum">
              <a:rPr lang="en-GB" smtClean="0"/>
              <a:pPr/>
              <a:t>‹nr.›</a:t>
            </a:fld>
            <a:endParaRPr lang="en-GB" dirty="0"/>
          </a:p>
        </p:txBody>
      </p:sp>
      <p:pic>
        <p:nvPicPr>
          <p:cNvPr id="1848997584" name="image" descr="{&quot;templafy&quot;:{&quot;id&quot;:&quot;6179aee2-57a9-4777-895d-6c6211929aec&quot;}}"/>
          <p:cNvPicPr>
            <a:picLocks noChangeAspect="1"/>
          </p:cNvPicPr>
          <p:nvPr/>
        </p:nvPicPr>
        <p:blipFill>
          <a:blip r:embed="rId3"/>
          <a:stretch>
            <a:fillRect/>
          </a:stretch>
        </p:blipFill>
        <p:spPr>
          <a:xfrm>
            <a:off x="0" y="6800400"/>
            <a:ext cx="12193200" cy="73077"/>
          </a:xfrm>
          <a:prstGeom prst="rect">
            <a:avLst/>
          </a:prstGeom>
        </p:spPr>
      </p:pic>
    </p:spTree>
    <p:extLst>
      <p:ext uri="{BB962C8B-B14F-4D97-AF65-F5344CB8AC3E}">
        <p14:creationId xmlns:p14="http://schemas.microsoft.com/office/powerpoint/2010/main" val="23146375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2 tekst - 1/2 billede">
    <p:bg>
      <p:bgRef idx="1001">
        <a:schemeClr val="bg1"/>
      </p:bgRef>
    </p:bg>
    <p:spTree>
      <p:nvGrpSpPr>
        <p:cNvPr id="1" name=""/>
        <p:cNvGrpSpPr/>
        <p:nvPr/>
      </p:nvGrpSpPr>
      <p:grpSpPr>
        <a:xfrm>
          <a:off x="0" y="0"/>
          <a:ext cx="0" cy="0"/>
          <a:chOff x="0" y="0"/>
          <a:chExt cx="0" cy="0"/>
        </a:xfrm>
      </p:grpSpPr>
      <p:sp>
        <p:nvSpPr>
          <p:cNvPr id="6" name="PrimaryColor"/>
          <p:cNvSpPr/>
          <p:nvPr userDrawn="1"/>
        </p:nvSpPr>
        <p:spPr>
          <a:xfrm>
            <a:off x="-1" y="0"/>
            <a:ext cx="6019035"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rgbClr val="54687C"/>
              </a:solidFill>
            </a:endParaRPr>
          </a:p>
        </p:txBody>
      </p:sp>
      <p:sp>
        <p:nvSpPr>
          <p:cNvPr id="2" name="Title"/>
          <p:cNvSpPr>
            <a:spLocks noGrp="1"/>
          </p:cNvSpPr>
          <p:nvPr>
            <p:ph type="title"/>
          </p:nvPr>
        </p:nvSpPr>
        <p:spPr>
          <a:xfrm>
            <a:off x="760939" y="356552"/>
            <a:ext cx="5152499" cy="1001762"/>
          </a:xfrm>
        </p:spPr>
        <p:txBody>
          <a:bodyPr/>
          <a:lstStyle>
            <a:lvl1pPr>
              <a:defRPr>
                <a:solidFill>
                  <a:schemeClr val="bg1"/>
                </a:solidFill>
              </a:defRPr>
            </a:lvl1pPr>
          </a:lstStyle>
          <a:p>
            <a:r>
              <a:rPr lang="da-DK" dirty="0"/>
              <a:t>Klik for at redigere i master</a:t>
            </a:r>
          </a:p>
        </p:txBody>
      </p:sp>
      <p:sp>
        <p:nvSpPr>
          <p:cNvPr id="16" name="Text"/>
          <p:cNvSpPr>
            <a:spLocks noGrp="1"/>
          </p:cNvSpPr>
          <p:nvPr>
            <p:ph type="body" sz="quarter" idx="14"/>
          </p:nvPr>
        </p:nvSpPr>
        <p:spPr>
          <a:xfrm>
            <a:off x="765174" y="1638300"/>
            <a:ext cx="4797425" cy="482439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12" name="Pladsholder til billede 3"/>
          <p:cNvSpPr>
            <a:spLocks noGrp="1"/>
          </p:cNvSpPr>
          <p:nvPr>
            <p:ph type="pic" sz="quarter" idx="13" hasCustomPrompt="1"/>
          </p:nvPr>
        </p:nvSpPr>
        <p:spPr>
          <a:xfrm>
            <a:off x="5981700" y="0"/>
            <a:ext cx="6210299" cy="6800400"/>
          </a:xfrm>
          <a:noFill/>
        </p:spPr>
        <p:txBody>
          <a:bodyPr tIns="1440000" anchor="ctr" anchorCtr="0"/>
          <a:lstStyle>
            <a:lvl1pPr marL="0" indent="0" algn="ctr">
              <a:buNone/>
              <a:defRPr sz="1800">
                <a:solidFill>
                  <a:schemeClr val="tx1"/>
                </a:solidFill>
              </a:defRPr>
            </a:lvl1pPr>
          </a:lstStyle>
          <a:p>
            <a:pPr marL="0" marR="0" lvl="0" indent="0" algn="ctr" defTabSz="914400" rtl="0" eaLnBrk="1" fontAlgn="auto" latinLnBrk="0" hangingPunct="1">
              <a:lnSpc>
                <a:spcPct val="100000"/>
              </a:lnSpc>
              <a:spcBef>
                <a:spcPts val="1100"/>
              </a:spcBef>
              <a:spcAft>
                <a:spcPts val="0"/>
              </a:spcAft>
              <a:buClrTx/>
              <a:buSzTx/>
              <a:buFont typeface="Arial" panose="020B0604020202020204" pitchFamily="34" charset="0"/>
              <a:buNone/>
              <a:tabLst/>
              <a:defRPr/>
            </a:pPr>
            <a:r>
              <a:rPr lang="da-DK" dirty="0"/>
              <a:t>Klik på ikonet for at tilføje et billede fra PC eller</a:t>
            </a:r>
            <a:br>
              <a:rPr lang="da-DK" dirty="0"/>
            </a:br>
            <a:r>
              <a:rPr lang="da-DK" dirty="0"/>
              <a:t>Klik på rammen og vælg et billede fra Billedbank</a:t>
            </a:r>
          </a:p>
          <a:p>
            <a:endParaRPr lang="da-DK" dirty="0"/>
          </a:p>
        </p:txBody>
      </p:sp>
      <p:sp>
        <p:nvSpPr>
          <p:cNvPr id="3" name="Date"/>
          <p:cNvSpPr>
            <a:spLocks noGrp="1"/>
          </p:cNvSpPr>
          <p:nvPr>
            <p:ph type="dt" sz="half" idx="10"/>
          </p:nvPr>
        </p:nvSpPr>
        <p:spPr/>
        <p:txBody>
          <a:bodyPr/>
          <a:lstStyle>
            <a:lvl1pPr>
              <a:defRPr>
                <a:solidFill>
                  <a:schemeClr val="bg1"/>
                </a:solidFill>
              </a:defRPr>
            </a:lvl1pPr>
          </a:lstStyle>
          <a:p>
            <a:fld id="{54E0A626-36E7-4ACB-AE94-30B8AB1B2246}" type="datetimeFigureOut">
              <a:rPr lang="da-DK" smtClean="0"/>
              <a:pPr/>
              <a:t>02-12-2025</a:t>
            </a:fld>
            <a:endParaRPr lang="da-DK" dirty="0"/>
          </a:p>
        </p:txBody>
      </p:sp>
      <p:sp>
        <p:nvSpPr>
          <p:cNvPr id="4" name="Footer"/>
          <p:cNvSpPr>
            <a:spLocks noGrp="1"/>
          </p:cNvSpPr>
          <p:nvPr>
            <p:ph type="ftr" sz="quarter" idx="11"/>
          </p:nvPr>
        </p:nvSpPr>
        <p:spPr/>
        <p:txBody>
          <a:bodyPr/>
          <a:lstStyle>
            <a:lvl1pPr>
              <a:defRPr>
                <a:solidFill>
                  <a:schemeClr val="bg1"/>
                </a:solidFill>
              </a:defRPr>
            </a:lvl1pPr>
          </a:lstStyle>
          <a:p>
            <a:endParaRPr lang="da-DK" dirty="0"/>
          </a:p>
        </p:txBody>
      </p:sp>
      <p:sp>
        <p:nvSpPr>
          <p:cNvPr id="5" name="SlideNumber"/>
          <p:cNvSpPr>
            <a:spLocks noGrp="1"/>
          </p:cNvSpPr>
          <p:nvPr>
            <p:ph type="sldNum" sz="quarter" idx="12"/>
          </p:nvPr>
        </p:nvSpPr>
        <p:spPr/>
        <p:txBody>
          <a:bodyPr/>
          <a:lstStyle>
            <a:lvl1pPr>
              <a:defRPr>
                <a:solidFill>
                  <a:schemeClr val="bg1"/>
                </a:solidFill>
              </a:defRPr>
            </a:lvl1pPr>
          </a:lstStyle>
          <a:p>
            <a:fld id="{45D37B1E-C366-494F-A587-962AD9AABC83}" type="slidenum">
              <a:rPr lang="da-DK" smtClean="0"/>
              <a:pPr/>
              <a:t>‹nr.›</a:t>
            </a:fld>
            <a:endParaRPr lang="da-DK" dirty="0"/>
          </a:p>
        </p:txBody>
      </p:sp>
      <p:pic>
        <p:nvPicPr>
          <p:cNvPr id="19"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342566010" name="image" descr="{&quot;templafy&quot;:{&quot;id&quot;:&quot;9fc4cb01-cf45-47b3-8bfd-d157247dd42f&quot;}}"/>
          <p:cNvPicPr>
            <a:picLocks noChangeAspect="1"/>
          </p:cNvPicPr>
          <p:nvPr/>
        </p:nvPicPr>
        <p:blipFill>
          <a:blip r:embed="rId3"/>
          <a:stretch>
            <a:fillRect/>
          </a:stretch>
        </p:blipFill>
        <p:spPr>
          <a:xfrm>
            <a:off x="0" y="6800400"/>
            <a:ext cx="12193200" cy="73077"/>
          </a:xfrm>
          <a:prstGeom prst="rect">
            <a:avLst/>
          </a:prstGeom>
        </p:spPr>
      </p:pic>
    </p:spTree>
    <p:extLst>
      <p:ext uri="{BB962C8B-B14F-4D97-AF65-F5344CB8AC3E}">
        <p14:creationId xmlns:p14="http://schemas.microsoft.com/office/powerpoint/2010/main" val="1908495498"/>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2 tekst - bomærke">
    <p:bg>
      <p:bgRef idx="1001">
        <a:schemeClr val="bg1"/>
      </p:bgRef>
    </p:bg>
    <p:spTree>
      <p:nvGrpSpPr>
        <p:cNvPr id="1" name=""/>
        <p:cNvGrpSpPr/>
        <p:nvPr/>
      </p:nvGrpSpPr>
      <p:grpSpPr>
        <a:xfrm>
          <a:off x="0" y="0"/>
          <a:ext cx="0" cy="0"/>
          <a:chOff x="0" y="0"/>
          <a:chExt cx="0" cy="0"/>
        </a:xfrm>
      </p:grpSpPr>
      <p:sp>
        <p:nvSpPr>
          <p:cNvPr id="14" name="SecondaryColor"/>
          <p:cNvSpPr/>
          <p:nvPr userDrawn="1"/>
        </p:nvSpPr>
        <p:spPr>
          <a:xfrm>
            <a:off x="0" y="0"/>
            <a:ext cx="12192000" cy="6858000"/>
          </a:xfrm>
          <a:prstGeom prst="rect">
            <a:avLst/>
          </a:prstGeom>
          <a:solidFill>
            <a:srgbClr val="00283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chemeClr val="bg1"/>
              </a:solidFill>
            </a:endParaRPr>
          </a:p>
        </p:txBody>
      </p:sp>
      <p:sp>
        <p:nvSpPr>
          <p:cNvPr id="6" name="PrimaryColor"/>
          <p:cNvSpPr/>
          <p:nvPr userDrawn="1"/>
        </p:nvSpPr>
        <p:spPr>
          <a:xfrm>
            <a:off x="-1" y="0"/>
            <a:ext cx="6019035"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chemeClr val="bg1"/>
              </a:solidFill>
            </a:endParaRPr>
          </a:p>
        </p:txBody>
      </p:sp>
      <p:sp>
        <p:nvSpPr>
          <p:cNvPr id="2" name="Title"/>
          <p:cNvSpPr>
            <a:spLocks noGrp="1"/>
          </p:cNvSpPr>
          <p:nvPr>
            <p:ph type="title"/>
          </p:nvPr>
        </p:nvSpPr>
        <p:spPr>
          <a:xfrm>
            <a:off x="760939" y="356552"/>
            <a:ext cx="5152499" cy="1001762"/>
          </a:xfrm>
        </p:spPr>
        <p:txBody>
          <a:bodyPr/>
          <a:lstStyle>
            <a:lvl1pPr>
              <a:defRPr>
                <a:solidFill>
                  <a:schemeClr val="bg1"/>
                </a:solidFill>
              </a:defRPr>
            </a:lvl1pPr>
          </a:lstStyle>
          <a:p>
            <a:r>
              <a:rPr lang="da-DK" dirty="0"/>
              <a:t>Klik for at redigere i master</a:t>
            </a:r>
          </a:p>
        </p:txBody>
      </p:sp>
      <p:sp>
        <p:nvSpPr>
          <p:cNvPr id="16" name="Text"/>
          <p:cNvSpPr>
            <a:spLocks noGrp="1"/>
          </p:cNvSpPr>
          <p:nvPr>
            <p:ph type="body" sz="quarter" idx="14"/>
          </p:nvPr>
        </p:nvSpPr>
        <p:spPr>
          <a:xfrm>
            <a:off x="765174" y="1638300"/>
            <a:ext cx="4797425" cy="4824396"/>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Pladsholder til dato 2"/>
          <p:cNvSpPr>
            <a:spLocks noGrp="1"/>
          </p:cNvSpPr>
          <p:nvPr>
            <p:ph type="dt" sz="half" idx="10"/>
          </p:nvPr>
        </p:nvSpPr>
        <p:spPr/>
        <p:txBody>
          <a:bodyPr/>
          <a:lstStyle>
            <a:lvl1pPr>
              <a:defRPr>
                <a:solidFill>
                  <a:schemeClr val="bg1"/>
                </a:solidFill>
              </a:defRPr>
            </a:lvl1pPr>
          </a:lstStyle>
          <a:p>
            <a:fld id="{54E0A626-36E7-4ACB-AE94-30B8AB1B2246}" type="datetimeFigureOut">
              <a:rPr lang="da-DK" smtClean="0"/>
              <a:pPr/>
              <a:t>02-12-2025</a:t>
            </a:fld>
            <a:endParaRPr lang="da-DK" dirty="0"/>
          </a:p>
        </p:txBody>
      </p:sp>
      <p:sp>
        <p:nvSpPr>
          <p:cNvPr id="4" name="Pladsholder til sidefod 3"/>
          <p:cNvSpPr>
            <a:spLocks noGrp="1"/>
          </p:cNvSpPr>
          <p:nvPr>
            <p:ph type="ftr" sz="quarter" idx="11"/>
          </p:nvPr>
        </p:nvSpPr>
        <p:spPr/>
        <p:txBody>
          <a:bodyPr/>
          <a:lstStyle>
            <a:lvl1pPr>
              <a:defRPr>
                <a:solidFill>
                  <a:schemeClr val="bg1"/>
                </a:solidFill>
              </a:defRPr>
            </a:lvl1pPr>
          </a:lstStyle>
          <a:p>
            <a:endParaRPr lang="da-DK" dirty="0"/>
          </a:p>
        </p:txBody>
      </p:sp>
      <p:sp>
        <p:nvSpPr>
          <p:cNvPr id="5" name="Pladsholder til slidenummer 4"/>
          <p:cNvSpPr>
            <a:spLocks noGrp="1"/>
          </p:cNvSpPr>
          <p:nvPr>
            <p:ph type="sldNum" sz="quarter" idx="12"/>
          </p:nvPr>
        </p:nvSpPr>
        <p:spPr/>
        <p:txBody>
          <a:bodyPr/>
          <a:lstStyle>
            <a:lvl1pPr>
              <a:defRPr>
                <a:solidFill>
                  <a:schemeClr val="bg1"/>
                </a:solidFill>
              </a:defRPr>
            </a:lvl1pPr>
          </a:lstStyle>
          <a:p>
            <a:fld id="{45D37B1E-C366-494F-A587-962AD9AABC83}" type="slidenum">
              <a:rPr lang="da-DK" smtClean="0"/>
              <a:pPr/>
              <a:t>‹nr.›</a:t>
            </a:fld>
            <a:endParaRPr lang="da-DK" dirty="0"/>
          </a:p>
        </p:txBody>
      </p:sp>
      <p:pic>
        <p:nvPicPr>
          <p:cNvPr id="21"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2" name="Picture 5" hidden="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15200" y="1389427"/>
            <a:ext cx="3827150" cy="3827150"/>
          </a:xfrm>
          <a:prstGeom prst="rect">
            <a:avLst/>
          </a:prstGeom>
        </p:spPr>
      </p:pic>
      <p:sp>
        <p:nvSpPr>
          <p:cNvPr id="15" name="LogoN"/>
          <p:cNvSpPr/>
          <p:nvPr userDrawn="1"/>
        </p:nvSpPr>
        <p:spPr>
          <a:xfrm>
            <a:off x="7236000" y="1357200"/>
            <a:ext cx="3906000" cy="3906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chemeClr val="bg1"/>
              </a:solidFill>
            </a:endParaRPr>
          </a:p>
        </p:txBody>
      </p:sp>
      <p:pic>
        <p:nvPicPr>
          <p:cNvPr id="7" name="LogoN_bmkArt"/>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7236000" y="1357200"/>
            <a:ext cx="3906000" cy="3906000"/>
          </a:xfrm>
          <a:prstGeom prst="rect">
            <a:avLst/>
          </a:prstGeom>
        </p:spPr>
      </p:pic>
      <p:pic>
        <p:nvPicPr>
          <p:cNvPr id="743510482" name="image" descr="{&quot;templafy&quot;:{&quot;id&quot;:&quot;f52e29b9-aa58-4c59-bd1c-61e7497e8f91&quot;}}"/>
          <p:cNvPicPr>
            <a:picLocks noChangeAspect="1"/>
          </p:cNvPicPr>
          <p:nvPr/>
        </p:nvPicPr>
        <p:blipFill>
          <a:blip r:embed="rId5"/>
          <a:stretch>
            <a:fillRect/>
          </a:stretch>
        </p:blipFill>
        <p:spPr>
          <a:xfrm>
            <a:off x="0" y="6800400"/>
            <a:ext cx="12193200" cy="73077"/>
          </a:xfrm>
          <a:prstGeom prst="rect">
            <a:avLst/>
          </a:prstGeom>
        </p:spPr>
      </p:pic>
    </p:spTree>
    <p:extLst>
      <p:ext uri="{BB962C8B-B14F-4D97-AF65-F5344CB8AC3E}">
        <p14:creationId xmlns:p14="http://schemas.microsoft.com/office/powerpoint/2010/main" val="208701801"/>
      </p:ext>
    </p:extLst>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fsnitsforside">
    <p:bg>
      <p:bgRef idx="1001">
        <a:schemeClr val="bg1"/>
      </p:bgRef>
    </p:bg>
    <p:spTree>
      <p:nvGrpSpPr>
        <p:cNvPr id="1" name=""/>
        <p:cNvGrpSpPr/>
        <p:nvPr/>
      </p:nvGrpSpPr>
      <p:grpSpPr>
        <a:xfrm>
          <a:off x="0" y="0"/>
          <a:ext cx="0" cy="0"/>
          <a:chOff x="0" y="0"/>
          <a:chExt cx="0" cy="0"/>
        </a:xfrm>
      </p:grpSpPr>
      <p:sp>
        <p:nvSpPr>
          <p:cNvPr id="14" name="PrimaryColor"/>
          <p:cNvSpPr/>
          <p:nvPr userDrawn="1"/>
        </p:nvSpPr>
        <p:spPr>
          <a:xfrm>
            <a:off x="0" y="0"/>
            <a:ext cx="12192000" cy="6858000"/>
          </a:xfrm>
          <a:prstGeom prst="rect">
            <a:avLst/>
          </a:prstGeom>
          <a:solidFill>
            <a:srgbClr val="5468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a:solidFill>
                <a:schemeClr val="bg1"/>
              </a:solidFill>
            </a:endParaRPr>
          </a:p>
        </p:txBody>
      </p:sp>
      <p:sp>
        <p:nvSpPr>
          <p:cNvPr id="2" name="Title"/>
          <p:cNvSpPr>
            <a:spLocks noGrp="1"/>
          </p:cNvSpPr>
          <p:nvPr>
            <p:ph type="title"/>
          </p:nvPr>
        </p:nvSpPr>
        <p:spPr>
          <a:xfrm>
            <a:off x="760939" y="1357200"/>
            <a:ext cx="10656362" cy="1911600"/>
          </a:xfrm>
        </p:spPr>
        <p:txBody>
          <a:bodyPr/>
          <a:lstStyle>
            <a:lvl1pPr>
              <a:defRPr sz="6600" spc="600" baseline="0">
                <a:solidFill>
                  <a:schemeClr val="bg1"/>
                </a:solidFill>
              </a:defRPr>
            </a:lvl1pPr>
          </a:lstStyle>
          <a:p>
            <a:r>
              <a:rPr lang="da-DK" dirty="0"/>
              <a:t>Klik for at redigere i master</a:t>
            </a:r>
          </a:p>
        </p:txBody>
      </p:sp>
      <p:sp>
        <p:nvSpPr>
          <p:cNvPr id="13" name="Text"/>
          <p:cNvSpPr>
            <a:spLocks noGrp="1"/>
          </p:cNvSpPr>
          <p:nvPr>
            <p:ph sz="quarter" idx="13"/>
          </p:nvPr>
        </p:nvSpPr>
        <p:spPr>
          <a:xfrm>
            <a:off x="765176" y="3560400"/>
            <a:ext cx="10652124" cy="27360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3" name="Date"/>
          <p:cNvSpPr>
            <a:spLocks noGrp="1"/>
          </p:cNvSpPr>
          <p:nvPr>
            <p:ph type="dt" sz="half" idx="10"/>
          </p:nvPr>
        </p:nvSpPr>
        <p:spPr/>
        <p:txBody>
          <a:bodyPr/>
          <a:lstStyle>
            <a:lvl1pPr>
              <a:defRPr>
                <a:solidFill>
                  <a:schemeClr val="bg1"/>
                </a:solidFill>
              </a:defRPr>
            </a:lvl1pPr>
          </a:lstStyle>
          <a:p>
            <a:fld id="{54E0A626-36E7-4ACB-AE94-30B8AB1B2246}" type="datetimeFigureOut">
              <a:rPr lang="da-DK" smtClean="0"/>
              <a:pPr/>
              <a:t>02-12-2025</a:t>
            </a:fld>
            <a:endParaRPr lang="da-DK" dirty="0"/>
          </a:p>
        </p:txBody>
      </p:sp>
      <p:sp>
        <p:nvSpPr>
          <p:cNvPr id="4" name="Footer"/>
          <p:cNvSpPr>
            <a:spLocks noGrp="1"/>
          </p:cNvSpPr>
          <p:nvPr>
            <p:ph type="ftr" sz="quarter" idx="11"/>
          </p:nvPr>
        </p:nvSpPr>
        <p:spPr/>
        <p:txBody>
          <a:bodyPr/>
          <a:lstStyle>
            <a:lvl1pPr>
              <a:defRPr>
                <a:solidFill>
                  <a:schemeClr val="bg1"/>
                </a:solidFill>
              </a:defRPr>
            </a:lvl1pPr>
          </a:lstStyle>
          <a:p>
            <a:endParaRPr lang="da-DK" dirty="0"/>
          </a:p>
        </p:txBody>
      </p:sp>
      <p:sp>
        <p:nvSpPr>
          <p:cNvPr id="5" name="SlideNumber"/>
          <p:cNvSpPr>
            <a:spLocks noGrp="1"/>
          </p:cNvSpPr>
          <p:nvPr>
            <p:ph type="sldNum" sz="quarter" idx="12"/>
          </p:nvPr>
        </p:nvSpPr>
        <p:spPr/>
        <p:txBody>
          <a:bodyPr/>
          <a:lstStyle>
            <a:lvl1pPr>
              <a:defRPr>
                <a:solidFill>
                  <a:schemeClr val="bg1"/>
                </a:solidFill>
              </a:defRPr>
            </a:lvl1pPr>
          </a:lstStyle>
          <a:p>
            <a:fld id="{45D37B1E-C366-494F-A587-962AD9AABC83}" type="slidenum">
              <a:rPr lang="da-DK" smtClean="0"/>
              <a:pPr/>
              <a:t>‹nr.›</a:t>
            </a:fld>
            <a:endParaRPr lang="da-DK" dirty="0"/>
          </a:p>
        </p:txBody>
      </p:sp>
      <p:pic>
        <p:nvPicPr>
          <p:cNvPr id="15" name="(n)W"/>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0029" y="150990"/>
            <a:ext cx="615927" cy="615927"/>
          </a:xfrm>
          <a:prstGeom prst="rect">
            <a:avLst/>
          </a:prstGeom>
        </p:spPr>
      </p:pic>
      <p:pic>
        <p:nvPicPr>
          <p:cNvPr id="1079395623" name="image" descr="{&quot;templafy&quot;:{&quot;id&quot;:&quot;87e77a48-2ff1-482e-90ff-f25c4b514f05&quot;}}"/>
          <p:cNvPicPr>
            <a:picLocks noChangeAspect="1"/>
          </p:cNvPicPr>
          <p:nvPr/>
        </p:nvPicPr>
        <p:blipFill>
          <a:blip r:embed="rId3"/>
          <a:stretch>
            <a:fillRect/>
          </a:stretch>
        </p:blipFill>
        <p:spPr>
          <a:xfrm>
            <a:off x="0" y="6800400"/>
            <a:ext cx="12193200" cy="73077"/>
          </a:xfrm>
          <a:prstGeom prst="rect">
            <a:avLst/>
          </a:prstGeom>
        </p:spPr>
      </p:pic>
    </p:spTree>
    <p:extLst>
      <p:ext uri="{BB962C8B-B14F-4D97-AF65-F5344CB8AC3E}">
        <p14:creationId xmlns:p14="http://schemas.microsoft.com/office/powerpoint/2010/main" val="2414923922"/>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26" Type="http://schemas.openxmlformats.org/officeDocument/2006/relationships/slideLayout" Target="../slideLayouts/slideLayout44.xml"/><Relationship Id="rId3" Type="http://schemas.openxmlformats.org/officeDocument/2006/relationships/slideLayout" Target="../slideLayouts/slideLayout21.xml"/><Relationship Id="rId21" Type="http://schemas.openxmlformats.org/officeDocument/2006/relationships/slideLayout" Target="../slideLayouts/slideLayout39.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5" Type="http://schemas.openxmlformats.org/officeDocument/2006/relationships/slideLayout" Target="../slideLayouts/slideLayout43.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slideLayout" Target="../slideLayouts/slideLayout38.xml"/><Relationship Id="rId29" Type="http://schemas.openxmlformats.org/officeDocument/2006/relationships/slideLayout" Target="../slideLayouts/slideLayout47.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slideLayout" Target="../slideLayouts/slideLayout42.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slideLayout" Target="../slideLayouts/slideLayout41.xml"/><Relationship Id="rId28" Type="http://schemas.openxmlformats.org/officeDocument/2006/relationships/slideLayout" Target="../slideLayouts/slideLayout46.xml"/><Relationship Id="rId10" Type="http://schemas.openxmlformats.org/officeDocument/2006/relationships/slideLayout" Target="../slideLayouts/slideLayout28.xml"/><Relationship Id="rId19" Type="http://schemas.openxmlformats.org/officeDocument/2006/relationships/slideLayout" Target="../slideLayouts/slideLayout37.xml"/><Relationship Id="rId31" Type="http://schemas.openxmlformats.org/officeDocument/2006/relationships/image" Target="../media/image15.emf"/><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slideLayout" Target="../slideLayouts/slideLayout40.xml"/><Relationship Id="rId27" Type="http://schemas.openxmlformats.org/officeDocument/2006/relationships/slideLayout" Target="../slideLayouts/slideLayout45.xml"/><Relationship Id="rId30"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60939" y="356552"/>
            <a:ext cx="10656887" cy="1001762"/>
          </a:xfrm>
          <a:prstGeom prst="rect">
            <a:avLst/>
          </a:prstGeom>
        </p:spPr>
        <p:txBody>
          <a:bodyPr vert="horz" lIns="0" tIns="0" rIns="0" bIns="0" rtlCol="0" anchor="b" anchorCtr="0">
            <a:noAutofit/>
          </a:bodyPr>
          <a:lstStyle/>
          <a:p>
            <a:r>
              <a:rPr lang="da-DK" dirty="0"/>
              <a:t>Klik for at redigere i master</a:t>
            </a:r>
          </a:p>
        </p:txBody>
      </p:sp>
      <p:sp>
        <p:nvSpPr>
          <p:cNvPr id="3" name="Text Placeholder 2"/>
          <p:cNvSpPr>
            <a:spLocks noGrp="1"/>
          </p:cNvSpPr>
          <p:nvPr>
            <p:ph type="body" idx="1"/>
          </p:nvPr>
        </p:nvSpPr>
        <p:spPr>
          <a:xfrm>
            <a:off x="765174" y="1638696"/>
            <a:ext cx="10655999" cy="4824000"/>
          </a:xfrm>
          <a:prstGeom prst="rect">
            <a:avLst/>
          </a:prstGeom>
        </p:spPr>
        <p:txBody>
          <a:bodyPr vert="horz" lIns="0" tIns="0" rIns="0" bIns="0" rtlCol="0">
            <a:noAutofit/>
          </a:bodyPr>
          <a:lstStyle/>
          <a:p>
            <a:pPr lvl="0"/>
            <a:r>
              <a:rPr lang="da-DK" dirty="0"/>
              <a:t>Klik for at redigere i master</a:t>
            </a:r>
          </a:p>
          <a:p>
            <a:pPr lvl="1"/>
            <a:r>
              <a:rPr lang="da-DK" dirty="0"/>
              <a:t>Andet niveau</a:t>
            </a:r>
          </a:p>
          <a:p>
            <a:pPr lvl="2"/>
            <a:r>
              <a:rPr lang="da-DK" dirty="0"/>
              <a:t>Tredje niveau</a:t>
            </a:r>
          </a:p>
          <a:p>
            <a:pPr lvl="3"/>
            <a:r>
              <a:rPr lang="da-DK" dirty="0"/>
              <a:t>Fjerde niveau</a:t>
            </a:r>
          </a:p>
          <a:p>
            <a:pPr lvl="4"/>
            <a:r>
              <a:rPr lang="da-DK" dirty="0"/>
              <a:t>Femte niveau</a:t>
            </a:r>
          </a:p>
          <a:p>
            <a:pPr lvl="5"/>
            <a:r>
              <a:rPr lang="da-DK" dirty="0"/>
              <a:t>Sjette niveau</a:t>
            </a:r>
          </a:p>
          <a:p>
            <a:pPr lvl="6"/>
            <a:r>
              <a:rPr lang="da-DK" dirty="0"/>
              <a:t>Syvende niveau</a:t>
            </a:r>
          </a:p>
          <a:p>
            <a:pPr lvl="7"/>
            <a:r>
              <a:rPr lang="da-DK" dirty="0"/>
              <a:t>Ottende niveau</a:t>
            </a:r>
          </a:p>
          <a:p>
            <a:pPr lvl="8"/>
            <a:r>
              <a:rPr lang="da-DK" dirty="0"/>
              <a:t>Niende niveau</a:t>
            </a:r>
          </a:p>
        </p:txBody>
      </p:sp>
      <p:sp>
        <p:nvSpPr>
          <p:cNvPr id="4" name="Date Placeholder 3"/>
          <p:cNvSpPr>
            <a:spLocks noGrp="1"/>
          </p:cNvSpPr>
          <p:nvPr>
            <p:ph type="dt" sz="half" idx="2"/>
          </p:nvPr>
        </p:nvSpPr>
        <p:spPr>
          <a:xfrm>
            <a:off x="760939" y="6462696"/>
            <a:ext cx="2820461" cy="351415"/>
          </a:xfrm>
          <a:prstGeom prst="rect">
            <a:avLst/>
          </a:prstGeom>
        </p:spPr>
        <p:txBody>
          <a:bodyPr vert="horz" lIns="0" tIns="0" rIns="0" bIns="0" rtlCol="0" anchor="ctr">
            <a:noAutofit/>
          </a:bodyPr>
          <a:lstStyle>
            <a:lvl1pPr algn="l">
              <a:defRPr sz="1200">
                <a:solidFill>
                  <a:schemeClr val="tx1"/>
                </a:solidFill>
              </a:defRPr>
            </a:lvl1pPr>
          </a:lstStyle>
          <a:p>
            <a:fld id="{54E0A626-36E7-4ACB-AE94-30B8AB1B2246}" type="datetimeFigureOut">
              <a:rPr lang="da-DK" smtClean="0"/>
              <a:pPr/>
              <a:t>02-12-2025</a:t>
            </a:fld>
            <a:endParaRPr lang="da-DK" dirty="0"/>
          </a:p>
        </p:txBody>
      </p:sp>
      <p:sp>
        <p:nvSpPr>
          <p:cNvPr id="5" name="Footer Placeholder 4"/>
          <p:cNvSpPr>
            <a:spLocks noGrp="1"/>
          </p:cNvSpPr>
          <p:nvPr>
            <p:ph type="ftr" sz="quarter" idx="3"/>
          </p:nvPr>
        </p:nvSpPr>
        <p:spPr>
          <a:xfrm>
            <a:off x="4038600" y="6462696"/>
            <a:ext cx="4114800" cy="351415"/>
          </a:xfrm>
          <a:prstGeom prst="rect">
            <a:avLst/>
          </a:prstGeom>
        </p:spPr>
        <p:txBody>
          <a:bodyPr vert="horz" lIns="0" tIns="0" rIns="0" bIns="0" rtlCol="0" anchor="ctr">
            <a:noAutofit/>
          </a:bodyPr>
          <a:lstStyle>
            <a:lvl1pPr algn="ctr">
              <a:defRPr sz="1200">
                <a:solidFill>
                  <a:schemeClr val="tx1"/>
                </a:solidFill>
              </a:defRPr>
            </a:lvl1pPr>
          </a:lstStyle>
          <a:p>
            <a:endParaRPr lang="da-DK" dirty="0"/>
          </a:p>
        </p:txBody>
      </p:sp>
      <p:sp>
        <p:nvSpPr>
          <p:cNvPr id="6" name="Slide Number Placeholder 5"/>
          <p:cNvSpPr>
            <a:spLocks noGrp="1"/>
          </p:cNvSpPr>
          <p:nvPr>
            <p:ph type="sldNum" sz="quarter" idx="4"/>
          </p:nvPr>
        </p:nvSpPr>
        <p:spPr>
          <a:xfrm>
            <a:off x="8610600" y="6462696"/>
            <a:ext cx="2806700" cy="351415"/>
          </a:xfrm>
          <a:prstGeom prst="rect">
            <a:avLst/>
          </a:prstGeom>
        </p:spPr>
        <p:txBody>
          <a:bodyPr vert="horz" lIns="0" tIns="0" rIns="0" bIns="0" rtlCol="0" anchor="ctr">
            <a:noAutofit/>
          </a:bodyPr>
          <a:lstStyle>
            <a:lvl1pPr algn="r">
              <a:defRPr sz="1200">
                <a:solidFill>
                  <a:schemeClr val="tx1"/>
                </a:solidFill>
              </a:defRPr>
            </a:lvl1pPr>
          </a:lstStyle>
          <a:p>
            <a:fld id="{45D37B1E-C366-494F-A587-962AD9AABC83}" type="slidenum">
              <a:rPr lang="da-DK" smtClean="0"/>
              <a:pPr/>
              <a:t>‹nr.›</a:t>
            </a:fld>
            <a:endParaRPr lang="da-DK" dirty="0"/>
          </a:p>
        </p:txBody>
      </p:sp>
      <p:pic>
        <p:nvPicPr>
          <p:cNvPr id="1875813872" name="image" descr="{&quot;templafy&quot;:{&quot;id&quot;:&quot;9feedd75-e03e-4e8c-a422-9e64d3330047&quot;}}"/>
          <p:cNvPicPr>
            <a:picLocks noChangeAspect="1"/>
          </p:cNvPicPr>
          <p:nvPr/>
        </p:nvPicPr>
        <p:blipFill>
          <a:blip r:embed="rId20"/>
          <a:stretch>
            <a:fillRect/>
          </a:stretch>
        </p:blipFill>
        <p:spPr>
          <a:xfrm>
            <a:off x="0" y="6800400"/>
            <a:ext cx="12193200" cy="73077"/>
          </a:xfrm>
          <a:prstGeom prst="rect">
            <a:avLst/>
          </a:prstGeom>
        </p:spPr>
      </p:pic>
    </p:spTree>
    <p:extLst>
      <p:ext uri="{BB962C8B-B14F-4D97-AF65-F5344CB8AC3E}">
        <p14:creationId xmlns:p14="http://schemas.microsoft.com/office/powerpoint/2010/main" val="2143522105"/>
      </p:ext>
    </p:extLst>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63" r:id="rId4"/>
    <p:sldLayoutId id="2147483664" r:id="rId5"/>
    <p:sldLayoutId id="2147483668" r:id="rId6"/>
    <p:sldLayoutId id="2147483658" r:id="rId7"/>
    <p:sldLayoutId id="2147483667" r:id="rId8"/>
    <p:sldLayoutId id="2147483657" r:id="rId9"/>
    <p:sldLayoutId id="2147483660" r:id="rId10"/>
    <p:sldLayoutId id="2147483651" r:id="rId11"/>
    <p:sldLayoutId id="2147483665" r:id="rId12"/>
    <p:sldLayoutId id="2147483661" r:id="rId13"/>
    <p:sldLayoutId id="2147483656" r:id="rId14"/>
    <p:sldLayoutId id="2147483669" r:id="rId15"/>
    <p:sldLayoutId id="2147483655" r:id="rId16"/>
    <p:sldLayoutId id="2147483654" r:id="rId17"/>
    <p:sldLayoutId id="2147483670" r:id="rId18"/>
  </p:sldLayoutIdLst>
  <p:txStyles>
    <p:titleStyle>
      <a:lvl1pPr algn="l" defTabSz="914400" rtl="0" eaLnBrk="1" latinLnBrk="0" hangingPunct="1">
        <a:lnSpc>
          <a:spcPct val="90000"/>
        </a:lnSpc>
        <a:spcBef>
          <a:spcPct val="0"/>
        </a:spcBef>
        <a:buNone/>
        <a:defRPr sz="2000" b="1" kern="1200" cap="all" spc="200" baseline="0">
          <a:solidFill>
            <a:schemeClr val="tx1"/>
          </a:solidFill>
          <a:latin typeface="+mj-lt"/>
          <a:ea typeface="+mj-ea"/>
          <a:cs typeface="+mj-cs"/>
        </a:defRPr>
      </a:lvl1pPr>
    </p:titleStyle>
    <p:body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7192" userDrawn="1">
          <p15:clr>
            <a:srgbClr val="F26B43"/>
          </p15:clr>
        </p15:guide>
        <p15:guide id="3" orient="horz" pos="224" userDrawn="1">
          <p15:clr>
            <a:srgbClr val="F26B43"/>
          </p15:clr>
        </p15:guide>
        <p15:guide id="4" orient="horz" pos="855" userDrawn="1">
          <p15:clr>
            <a:srgbClr val="F26B43"/>
          </p15:clr>
        </p15:guide>
        <p15:guide id="5" pos="482" userDrawn="1">
          <p15:clr>
            <a:srgbClr val="F26B43"/>
          </p15:clr>
        </p15:guide>
        <p15:guide id="6" pos="3725" userDrawn="1">
          <p15:clr>
            <a:srgbClr val="F26B43"/>
          </p15:clr>
        </p15:guide>
        <p15:guide id="7" orient="horz" pos="1032" userDrawn="1">
          <p15:clr>
            <a:srgbClr val="F26B43"/>
          </p15:clr>
        </p15:guide>
        <p15:guide id="8" orient="horz" pos="3965" userDrawn="1">
          <p15:clr>
            <a:srgbClr val="F26B43"/>
          </p15:clr>
        </p15:guide>
        <p15:guide id="9" pos="3949"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7892" name="Rectangle 4"/>
          <p:cNvSpPr>
            <a:spLocks noGrp="1" noChangeAspect="1" noChangeArrowheads="1"/>
          </p:cNvSpPr>
          <p:nvPr>
            <p:ph type="title"/>
          </p:nvPr>
        </p:nvSpPr>
        <p:spPr bwMode="auto">
          <a:xfrm>
            <a:off x="720000" y="1187725"/>
            <a:ext cx="10080000" cy="899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bodyPr>
          <a:lstStyle/>
          <a:p>
            <a:pPr lvl="0"/>
            <a:r>
              <a:rPr lang="da-DK" altLang="da-DK" dirty="0"/>
              <a:t>Skriv overskrift her</a:t>
            </a:r>
          </a:p>
        </p:txBody>
      </p:sp>
      <p:sp>
        <p:nvSpPr>
          <p:cNvPr id="37893" name="Rectangle 5"/>
          <p:cNvSpPr>
            <a:spLocks noGrp="1" noChangeAspect="1" noChangeArrowheads="1"/>
          </p:cNvSpPr>
          <p:nvPr>
            <p:ph type="body" idx="1"/>
          </p:nvPr>
        </p:nvSpPr>
        <p:spPr bwMode="auto">
          <a:xfrm>
            <a:off x="720000" y="2159002"/>
            <a:ext cx="10080000" cy="40310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da-DK" altLang="da-DK" dirty="0"/>
              <a:t>Skriv tekst</a:t>
            </a:r>
          </a:p>
          <a:p>
            <a:pPr lvl="1"/>
            <a:r>
              <a:rPr lang="da-DK" altLang="da-DK" dirty="0"/>
              <a:t>skriv tekst i </a:t>
            </a:r>
            <a:r>
              <a:rPr lang="da-DK" altLang="da-DK" dirty="0" err="1"/>
              <a:t>bullit</a:t>
            </a:r>
            <a:r>
              <a:rPr lang="da-DK" altLang="da-DK" dirty="0"/>
              <a:t>-form</a:t>
            </a:r>
          </a:p>
          <a:p>
            <a:pPr lvl="2"/>
            <a:r>
              <a:rPr lang="da-DK" altLang="da-DK" dirty="0"/>
              <a:t>andet niveau</a:t>
            </a:r>
          </a:p>
          <a:p>
            <a:pPr lvl="3"/>
            <a:r>
              <a:rPr lang="da-DK" altLang="da-DK" dirty="0"/>
              <a:t>tredje niveau</a:t>
            </a:r>
          </a:p>
          <a:p>
            <a:pPr lvl="4"/>
            <a:r>
              <a:rPr lang="da-DK" altLang="da-DK" dirty="0"/>
              <a:t>fjerde niveau</a:t>
            </a:r>
          </a:p>
        </p:txBody>
      </p:sp>
      <p:sp>
        <p:nvSpPr>
          <p:cNvPr id="26" name="Rectangle 7"/>
          <p:cNvSpPr txBox="1">
            <a:spLocks noChangeArrowheads="1"/>
          </p:cNvSpPr>
          <p:nvPr/>
        </p:nvSpPr>
        <p:spPr bwMode="auto">
          <a:xfrm>
            <a:off x="8965168" y="6442508"/>
            <a:ext cx="3098800" cy="307975"/>
          </a:xfrm>
          <a:prstGeom prst="rect">
            <a:avLst/>
          </a:prstGeom>
          <a:noFill/>
          <a:ln>
            <a:noFill/>
          </a:ln>
          <a:effectLst/>
        </p:spPr>
        <p:txBody>
          <a:bodyPr vert="horz" wrap="square" lIns="0" tIns="0" rIns="0" bIns="0" numCol="1" anchor="b" anchorCtr="0" compatLnSpc="1">
            <a:prstTxWarp prst="textNoShape">
              <a:avLst/>
            </a:prstTxWarp>
          </a:bodyPr>
          <a:lstStyle>
            <a:defPPr>
              <a:defRPr lang="da-DK"/>
            </a:defPPr>
            <a:lvl1pPr marL="0" algn="r" defTabSz="914400" rtl="0" eaLnBrk="0" latinLnBrk="0" hangingPunct="0">
              <a:defRPr sz="900" b="1" kern="1200">
                <a:solidFill>
                  <a:schemeClr val="accent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166C9427-3C37-4B67-A51B-8175507267F1}" type="slidenum">
              <a:rPr lang="da-DK" altLang="da-DK" sz="800" b="1" smtClean="0">
                <a:solidFill>
                  <a:schemeClr val="bg2"/>
                </a:solidFill>
              </a:rPr>
              <a:pPr>
                <a:defRPr/>
              </a:pPr>
              <a:t>‹nr.›</a:t>
            </a:fld>
            <a:r>
              <a:rPr lang="da-DK" altLang="da-DK" sz="800" b="1" dirty="0">
                <a:solidFill>
                  <a:schemeClr val="bg2"/>
                </a:solidFill>
              </a:rPr>
              <a:t>  ▪  www.regionmidtjylland.dk</a:t>
            </a:r>
          </a:p>
        </p:txBody>
      </p:sp>
      <p:pic>
        <p:nvPicPr>
          <p:cNvPr id="2" name="Billede 1"/>
          <p:cNvPicPr preferRelativeResize="0">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11233462" y="107977"/>
            <a:ext cx="841468" cy="405483"/>
          </a:xfrm>
          <a:prstGeom prst="rect">
            <a:avLst/>
          </a:prstGeom>
        </p:spPr>
      </p:pic>
    </p:spTree>
    <p:extLst>
      <p:ext uri="{BB962C8B-B14F-4D97-AF65-F5344CB8AC3E}">
        <p14:creationId xmlns:p14="http://schemas.microsoft.com/office/powerpoint/2010/main" val="3101960879"/>
      </p:ext>
    </p:extLst>
  </p:cSld>
  <p:clrMap bg1="lt1" tx1="dk1" bg2="lt2" tx2="dk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 id="2147483689" r:id="rId18"/>
    <p:sldLayoutId id="2147483690" r:id="rId19"/>
    <p:sldLayoutId id="2147483691" r:id="rId20"/>
    <p:sldLayoutId id="2147483692" r:id="rId21"/>
    <p:sldLayoutId id="2147483693" r:id="rId22"/>
    <p:sldLayoutId id="2147483694" r:id="rId23"/>
    <p:sldLayoutId id="2147483695" r:id="rId24"/>
    <p:sldLayoutId id="2147483696" r:id="rId25"/>
    <p:sldLayoutId id="2147483697" r:id="rId26"/>
    <p:sldLayoutId id="2147483698" r:id="rId27"/>
    <p:sldLayoutId id="2147483699" r:id="rId28"/>
    <p:sldLayoutId id="2147483700" r:id="rId29"/>
  </p:sldLayoutIdLst>
  <p:txStyles>
    <p:titleStyle>
      <a:lvl1pPr algn="l" rtl="0" eaLnBrk="1" fontAlgn="base" hangingPunct="1">
        <a:lnSpc>
          <a:spcPct val="80000"/>
        </a:lnSpc>
        <a:spcBef>
          <a:spcPct val="0"/>
        </a:spcBef>
        <a:spcAft>
          <a:spcPct val="0"/>
        </a:spcAft>
        <a:defRPr sz="3599" b="1" baseline="0">
          <a:solidFill>
            <a:schemeClr val="tx2"/>
          </a:solidFill>
          <a:latin typeface="+mj-lt"/>
          <a:ea typeface="+mj-ea"/>
          <a:cs typeface="+mj-cs"/>
        </a:defRPr>
      </a:lvl1pPr>
      <a:lvl2pPr algn="l" rtl="0" eaLnBrk="1" fontAlgn="base" hangingPunct="1">
        <a:lnSpc>
          <a:spcPct val="80000"/>
        </a:lnSpc>
        <a:spcBef>
          <a:spcPct val="0"/>
        </a:spcBef>
        <a:spcAft>
          <a:spcPct val="0"/>
        </a:spcAft>
        <a:defRPr sz="3999" b="1">
          <a:solidFill>
            <a:srgbClr val="3F3018"/>
          </a:solidFill>
          <a:latin typeface="Verdana" pitchFamily="34" charset="0"/>
        </a:defRPr>
      </a:lvl2pPr>
      <a:lvl3pPr algn="l" rtl="0" eaLnBrk="1" fontAlgn="base" hangingPunct="1">
        <a:lnSpc>
          <a:spcPct val="80000"/>
        </a:lnSpc>
        <a:spcBef>
          <a:spcPct val="0"/>
        </a:spcBef>
        <a:spcAft>
          <a:spcPct val="0"/>
        </a:spcAft>
        <a:defRPr sz="3999" b="1">
          <a:solidFill>
            <a:srgbClr val="3F3018"/>
          </a:solidFill>
          <a:latin typeface="Verdana" pitchFamily="34" charset="0"/>
        </a:defRPr>
      </a:lvl3pPr>
      <a:lvl4pPr algn="l" rtl="0" eaLnBrk="1" fontAlgn="base" hangingPunct="1">
        <a:lnSpc>
          <a:spcPct val="80000"/>
        </a:lnSpc>
        <a:spcBef>
          <a:spcPct val="0"/>
        </a:spcBef>
        <a:spcAft>
          <a:spcPct val="0"/>
        </a:spcAft>
        <a:defRPr sz="3999" b="1">
          <a:solidFill>
            <a:srgbClr val="3F3018"/>
          </a:solidFill>
          <a:latin typeface="Verdana" pitchFamily="34" charset="0"/>
        </a:defRPr>
      </a:lvl4pPr>
      <a:lvl5pPr algn="l" rtl="0" eaLnBrk="1" fontAlgn="base" hangingPunct="1">
        <a:lnSpc>
          <a:spcPct val="80000"/>
        </a:lnSpc>
        <a:spcBef>
          <a:spcPct val="0"/>
        </a:spcBef>
        <a:spcAft>
          <a:spcPct val="0"/>
        </a:spcAft>
        <a:defRPr sz="3999" b="1">
          <a:solidFill>
            <a:srgbClr val="3F3018"/>
          </a:solidFill>
          <a:latin typeface="Verdana" pitchFamily="34" charset="0"/>
        </a:defRPr>
      </a:lvl5pPr>
      <a:lvl6pPr marL="609402" algn="l" rtl="0" eaLnBrk="1" fontAlgn="base" hangingPunct="1">
        <a:lnSpc>
          <a:spcPct val="80000"/>
        </a:lnSpc>
        <a:spcBef>
          <a:spcPct val="0"/>
        </a:spcBef>
        <a:spcAft>
          <a:spcPct val="0"/>
        </a:spcAft>
        <a:defRPr sz="3999" b="1">
          <a:solidFill>
            <a:srgbClr val="3F3018"/>
          </a:solidFill>
          <a:latin typeface="Verdana" pitchFamily="34" charset="0"/>
        </a:defRPr>
      </a:lvl6pPr>
      <a:lvl7pPr marL="1218804" algn="l" rtl="0" eaLnBrk="1" fontAlgn="base" hangingPunct="1">
        <a:lnSpc>
          <a:spcPct val="80000"/>
        </a:lnSpc>
        <a:spcBef>
          <a:spcPct val="0"/>
        </a:spcBef>
        <a:spcAft>
          <a:spcPct val="0"/>
        </a:spcAft>
        <a:defRPr sz="3999" b="1">
          <a:solidFill>
            <a:srgbClr val="3F3018"/>
          </a:solidFill>
          <a:latin typeface="Verdana" pitchFamily="34" charset="0"/>
        </a:defRPr>
      </a:lvl7pPr>
      <a:lvl8pPr marL="1828205" algn="l" rtl="0" eaLnBrk="1" fontAlgn="base" hangingPunct="1">
        <a:lnSpc>
          <a:spcPct val="80000"/>
        </a:lnSpc>
        <a:spcBef>
          <a:spcPct val="0"/>
        </a:spcBef>
        <a:spcAft>
          <a:spcPct val="0"/>
        </a:spcAft>
        <a:defRPr sz="3999" b="1">
          <a:solidFill>
            <a:srgbClr val="3F3018"/>
          </a:solidFill>
          <a:latin typeface="Verdana" pitchFamily="34" charset="0"/>
        </a:defRPr>
      </a:lvl8pPr>
      <a:lvl9pPr marL="2437607" algn="l" rtl="0" eaLnBrk="1" fontAlgn="base" hangingPunct="1">
        <a:lnSpc>
          <a:spcPct val="80000"/>
        </a:lnSpc>
        <a:spcBef>
          <a:spcPct val="0"/>
        </a:spcBef>
        <a:spcAft>
          <a:spcPct val="0"/>
        </a:spcAft>
        <a:defRPr sz="3999" b="1">
          <a:solidFill>
            <a:srgbClr val="3F3018"/>
          </a:solidFill>
          <a:latin typeface="Verdana" pitchFamily="34" charset="0"/>
        </a:defRPr>
      </a:lvl9pPr>
    </p:titleStyle>
    <p:bodyStyle>
      <a:lvl1pPr marL="457063" marR="0" indent="-457063" algn="l" defTabSz="914126" rtl="0" eaLnBrk="1" fontAlgn="base" latinLnBrk="0" hangingPunct="1">
        <a:lnSpc>
          <a:spcPct val="100000"/>
        </a:lnSpc>
        <a:spcBef>
          <a:spcPct val="0"/>
        </a:spcBef>
        <a:spcAft>
          <a:spcPct val="20000"/>
        </a:spcAft>
        <a:buClr>
          <a:schemeClr val="accent3"/>
        </a:buClr>
        <a:buSzTx/>
        <a:buFont typeface="Wingdings" panose="05000000000000000000" pitchFamily="2" charset="2"/>
        <a:buChar char="§"/>
        <a:tabLst/>
        <a:defRPr sz="3199">
          <a:solidFill>
            <a:schemeClr val="tx1"/>
          </a:solidFill>
          <a:latin typeface="+mn-lt"/>
          <a:ea typeface="+mn-ea"/>
          <a:cs typeface="+mn-cs"/>
        </a:defRPr>
      </a:lvl1pPr>
      <a:lvl2pPr marL="1197644" indent="-363949" algn="l" rtl="0" eaLnBrk="1" fontAlgn="base" hangingPunct="1">
        <a:spcBef>
          <a:spcPct val="0"/>
        </a:spcBef>
        <a:spcAft>
          <a:spcPct val="20000"/>
        </a:spcAft>
        <a:buClr>
          <a:schemeClr val="accent3"/>
        </a:buClr>
        <a:buFont typeface="Wingdings" pitchFamily="2" charset="2"/>
        <a:buChar char="§"/>
        <a:defRPr sz="3199">
          <a:solidFill>
            <a:schemeClr val="tx1"/>
          </a:solidFill>
          <a:latin typeface="+mn-lt"/>
        </a:defRPr>
      </a:lvl2pPr>
      <a:lvl3pPr marL="1790118" indent="-241222" algn="l" rtl="0" eaLnBrk="1" fontAlgn="base" hangingPunct="1">
        <a:spcBef>
          <a:spcPct val="0"/>
        </a:spcBef>
        <a:spcAft>
          <a:spcPct val="20000"/>
        </a:spcAft>
        <a:buClr>
          <a:schemeClr val="accent3"/>
        </a:buClr>
        <a:buFont typeface="Wingdings" pitchFamily="2" charset="2"/>
        <a:buChar char="§"/>
        <a:defRPr sz="2599">
          <a:solidFill>
            <a:schemeClr val="tx1"/>
          </a:solidFill>
          <a:latin typeface="+mn-lt"/>
        </a:defRPr>
      </a:lvl3pPr>
      <a:lvl4pPr marL="2522247" indent="-243338" algn="l" rtl="0" eaLnBrk="1" fontAlgn="base" hangingPunct="1">
        <a:spcBef>
          <a:spcPct val="0"/>
        </a:spcBef>
        <a:spcAft>
          <a:spcPct val="20000"/>
        </a:spcAft>
        <a:buClr>
          <a:schemeClr val="accent3"/>
        </a:buClr>
        <a:buFont typeface="Wingdings" pitchFamily="2" charset="2"/>
        <a:buChar char="§"/>
        <a:defRPr sz="2199">
          <a:solidFill>
            <a:schemeClr val="tx1"/>
          </a:solidFill>
          <a:latin typeface="+mn-lt"/>
        </a:defRPr>
      </a:lvl4pPr>
      <a:lvl5pPr marL="3108373" indent="-234875" algn="l" rtl="0" eaLnBrk="1" fontAlgn="base" hangingPunct="1">
        <a:spcBef>
          <a:spcPct val="0"/>
        </a:spcBef>
        <a:spcAft>
          <a:spcPct val="20000"/>
        </a:spcAft>
        <a:buClr>
          <a:schemeClr val="accent3"/>
        </a:buClr>
        <a:buFont typeface="Wingdings" pitchFamily="2" charset="2"/>
        <a:buChar char="§"/>
        <a:defRPr sz="1799">
          <a:solidFill>
            <a:schemeClr val="tx1"/>
          </a:solidFill>
          <a:latin typeface="+mn-lt"/>
        </a:defRPr>
      </a:lvl5pPr>
      <a:lvl6pPr marL="3717775" indent="-234875" algn="l" rtl="0" eaLnBrk="1" fontAlgn="base" hangingPunct="1">
        <a:spcBef>
          <a:spcPct val="0"/>
        </a:spcBef>
        <a:spcAft>
          <a:spcPct val="20000"/>
        </a:spcAft>
        <a:buClr>
          <a:schemeClr val="accent2"/>
        </a:buClr>
        <a:buFont typeface="Wingdings" pitchFamily="2" charset="2"/>
        <a:buChar char="§"/>
        <a:defRPr sz="1899">
          <a:solidFill>
            <a:schemeClr val="tx1"/>
          </a:solidFill>
          <a:latin typeface="+mn-lt"/>
        </a:defRPr>
      </a:lvl6pPr>
      <a:lvl7pPr marL="4327177" indent="-234875" algn="l" rtl="0" eaLnBrk="1" fontAlgn="base" hangingPunct="1">
        <a:spcBef>
          <a:spcPct val="0"/>
        </a:spcBef>
        <a:spcAft>
          <a:spcPct val="20000"/>
        </a:spcAft>
        <a:buClr>
          <a:schemeClr val="accent2"/>
        </a:buClr>
        <a:buFont typeface="Wingdings" pitchFamily="2" charset="2"/>
        <a:buChar char="§"/>
        <a:defRPr sz="1899">
          <a:solidFill>
            <a:schemeClr val="tx1"/>
          </a:solidFill>
          <a:latin typeface="+mn-lt"/>
        </a:defRPr>
      </a:lvl7pPr>
      <a:lvl8pPr marL="4936580" indent="-234875" algn="l" rtl="0" eaLnBrk="1" fontAlgn="base" hangingPunct="1">
        <a:spcBef>
          <a:spcPct val="0"/>
        </a:spcBef>
        <a:spcAft>
          <a:spcPct val="20000"/>
        </a:spcAft>
        <a:buClr>
          <a:schemeClr val="accent2"/>
        </a:buClr>
        <a:buFont typeface="Wingdings" pitchFamily="2" charset="2"/>
        <a:buChar char="§"/>
        <a:defRPr sz="1899">
          <a:solidFill>
            <a:schemeClr val="tx1"/>
          </a:solidFill>
          <a:latin typeface="+mn-lt"/>
        </a:defRPr>
      </a:lvl8pPr>
      <a:lvl9pPr marL="5545981" indent="-234875" algn="l" rtl="0" eaLnBrk="1" fontAlgn="base" hangingPunct="1">
        <a:spcBef>
          <a:spcPct val="0"/>
        </a:spcBef>
        <a:spcAft>
          <a:spcPct val="20000"/>
        </a:spcAft>
        <a:buClr>
          <a:schemeClr val="accent2"/>
        </a:buClr>
        <a:buFont typeface="Wingdings" pitchFamily="2" charset="2"/>
        <a:buChar char="§"/>
        <a:defRPr sz="1899">
          <a:solidFill>
            <a:schemeClr val="tx1"/>
          </a:solidFill>
          <a:latin typeface="+mn-lt"/>
        </a:defRPr>
      </a:lvl9pPr>
    </p:bodyStyle>
    <p:otherStyle>
      <a:defPPr>
        <a:defRPr lang="da-DK"/>
      </a:defPPr>
      <a:lvl1pPr marL="0" algn="l" defTabSz="1218804" rtl="0" eaLnBrk="1" latinLnBrk="0" hangingPunct="1">
        <a:defRPr sz="2399" kern="1200">
          <a:solidFill>
            <a:schemeClr val="tx1"/>
          </a:solidFill>
          <a:latin typeface="+mn-lt"/>
          <a:ea typeface="+mn-ea"/>
          <a:cs typeface="+mn-cs"/>
        </a:defRPr>
      </a:lvl1pPr>
      <a:lvl2pPr marL="609402" algn="l" defTabSz="1218804" rtl="0" eaLnBrk="1" latinLnBrk="0" hangingPunct="1">
        <a:defRPr sz="2399" kern="1200">
          <a:solidFill>
            <a:schemeClr val="tx1"/>
          </a:solidFill>
          <a:latin typeface="+mn-lt"/>
          <a:ea typeface="+mn-ea"/>
          <a:cs typeface="+mn-cs"/>
        </a:defRPr>
      </a:lvl2pPr>
      <a:lvl3pPr marL="1218804" algn="l" defTabSz="1218804" rtl="0" eaLnBrk="1" latinLnBrk="0" hangingPunct="1">
        <a:defRPr sz="2399" kern="1200">
          <a:solidFill>
            <a:schemeClr val="tx1"/>
          </a:solidFill>
          <a:latin typeface="+mn-lt"/>
          <a:ea typeface="+mn-ea"/>
          <a:cs typeface="+mn-cs"/>
        </a:defRPr>
      </a:lvl3pPr>
      <a:lvl4pPr marL="1828205" algn="l" defTabSz="1218804" rtl="0" eaLnBrk="1" latinLnBrk="0" hangingPunct="1">
        <a:defRPr sz="2399" kern="1200">
          <a:solidFill>
            <a:schemeClr val="tx1"/>
          </a:solidFill>
          <a:latin typeface="+mn-lt"/>
          <a:ea typeface="+mn-ea"/>
          <a:cs typeface="+mn-cs"/>
        </a:defRPr>
      </a:lvl4pPr>
      <a:lvl5pPr marL="2437607" algn="l" defTabSz="1218804" rtl="0" eaLnBrk="1" latinLnBrk="0" hangingPunct="1">
        <a:defRPr sz="2399" kern="1200">
          <a:solidFill>
            <a:schemeClr val="tx1"/>
          </a:solidFill>
          <a:latin typeface="+mn-lt"/>
          <a:ea typeface="+mn-ea"/>
          <a:cs typeface="+mn-cs"/>
        </a:defRPr>
      </a:lvl5pPr>
      <a:lvl6pPr marL="3047010" algn="l" defTabSz="1218804" rtl="0" eaLnBrk="1" latinLnBrk="0" hangingPunct="1">
        <a:defRPr sz="2399" kern="1200">
          <a:solidFill>
            <a:schemeClr val="tx1"/>
          </a:solidFill>
          <a:latin typeface="+mn-lt"/>
          <a:ea typeface="+mn-ea"/>
          <a:cs typeface="+mn-cs"/>
        </a:defRPr>
      </a:lvl6pPr>
      <a:lvl7pPr marL="3656412" algn="l" defTabSz="1218804" rtl="0" eaLnBrk="1" latinLnBrk="0" hangingPunct="1">
        <a:defRPr sz="2399" kern="1200">
          <a:solidFill>
            <a:schemeClr val="tx1"/>
          </a:solidFill>
          <a:latin typeface="+mn-lt"/>
          <a:ea typeface="+mn-ea"/>
          <a:cs typeface="+mn-cs"/>
        </a:defRPr>
      </a:lvl7pPr>
      <a:lvl8pPr marL="4265813" algn="l" defTabSz="1218804" rtl="0" eaLnBrk="1" latinLnBrk="0" hangingPunct="1">
        <a:defRPr sz="2399" kern="1200">
          <a:solidFill>
            <a:schemeClr val="tx1"/>
          </a:solidFill>
          <a:latin typeface="+mn-lt"/>
          <a:ea typeface="+mn-ea"/>
          <a:cs typeface="+mn-cs"/>
        </a:defRPr>
      </a:lvl8pPr>
      <a:lvl9pPr marL="4875215" algn="l" defTabSz="1218804" rtl="0" eaLnBrk="1" latinLnBrk="0" hangingPunct="1">
        <a:defRPr sz="2399"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8" Type="http://schemas.openxmlformats.org/officeDocument/2006/relationships/image" Target="../media/image46.svg"/><Relationship Id="rId3" Type="http://schemas.openxmlformats.org/officeDocument/2006/relationships/image" Target="../media/image41.png"/><Relationship Id="rId7"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44.svg"/><Relationship Id="rId5" Type="http://schemas.openxmlformats.org/officeDocument/2006/relationships/image" Target="../media/image43.png"/><Relationship Id="rId10" Type="http://schemas.microsoft.com/office/2007/relationships/hdphoto" Target="../media/hdphoto1.wdp"/><Relationship Id="rId4" Type="http://schemas.openxmlformats.org/officeDocument/2006/relationships/image" Target="../media/image42.svg"/><Relationship Id="rId9" Type="http://schemas.openxmlformats.org/officeDocument/2006/relationships/image" Target="../media/image47.png"/></Relationships>
</file>

<file path=ppt/slides/_rels/slide11.xml.rels><?xml version="1.0" encoding="UTF-8" standalone="yes"?>
<Relationships xmlns="http://schemas.openxmlformats.org/package/2006/relationships"><Relationship Id="rId8" Type="http://schemas.openxmlformats.org/officeDocument/2006/relationships/image" Target="../media/image49.png"/><Relationship Id="rId13" Type="http://schemas.openxmlformats.org/officeDocument/2006/relationships/image" Target="../media/image46.svg"/><Relationship Id="rId3" Type="http://schemas.openxmlformats.org/officeDocument/2006/relationships/image" Target="../media/image41.png"/><Relationship Id="rId7" Type="http://schemas.microsoft.com/office/2007/relationships/hdphoto" Target="../media/hdphoto3.wdp"/><Relationship Id="rId12" Type="http://schemas.openxmlformats.org/officeDocument/2006/relationships/image" Target="../media/image45.pn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microsoft.com/office/2007/relationships/hdphoto" Target="../media/hdphoto2.wdp"/><Relationship Id="rId11" Type="http://schemas.openxmlformats.org/officeDocument/2006/relationships/image" Target="../media/image44.svg"/><Relationship Id="rId5" Type="http://schemas.openxmlformats.org/officeDocument/2006/relationships/image" Target="../media/image48.png"/><Relationship Id="rId10" Type="http://schemas.openxmlformats.org/officeDocument/2006/relationships/image" Target="../media/image43.png"/><Relationship Id="rId4" Type="http://schemas.openxmlformats.org/officeDocument/2006/relationships/image" Target="../media/image42.svg"/><Relationship Id="rId9" Type="http://schemas.microsoft.com/office/2007/relationships/hdphoto" Target="../media/hdphoto4.wdp"/></Relationships>
</file>

<file path=ppt/slides/_rels/slide12.xml.rels><?xml version="1.0" encoding="UTF-8" standalone="yes"?>
<Relationships xmlns="http://schemas.openxmlformats.org/package/2006/relationships"><Relationship Id="rId8" Type="http://schemas.microsoft.com/office/2007/relationships/hdphoto" Target="../media/hdphoto5.wdp"/><Relationship Id="rId3" Type="http://schemas.openxmlformats.org/officeDocument/2006/relationships/image" Target="../media/image43.png"/><Relationship Id="rId7" Type="http://schemas.openxmlformats.org/officeDocument/2006/relationships/image" Target="../media/image50.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46.svg"/><Relationship Id="rId5" Type="http://schemas.openxmlformats.org/officeDocument/2006/relationships/image" Target="../media/image45.png"/><Relationship Id="rId4" Type="http://schemas.openxmlformats.org/officeDocument/2006/relationships/image" Target="../media/image44.svg"/></Relationships>
</file>

<file path=ppt/slides/_rels/slide13.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microsoft.com/office/2007/relationships/hdphoto" Target="../media/hdphoto6.wdp"/></Relationships>
</file>

<file path=ppt/slides/_rels/slide1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54.png"/></Relationships>
</file>

<file path=ppt/slides/_rels/slide1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56.svg"/></Relationships>
</file>

<file path=ppt/slides/_rels/slide17.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8.png"/></Relationships>
</file>

<file path=ppt/slides/_rels/slide18.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svg"/></Relationships>
</file>

<file path=ppt/slides/_rels/slide1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7.xml"/><Relationship Id="rId5" Type="http://schemas.openxmlformats.org/officeDocument/2006/relationships/image" Target="../media/image66.png"/><Relationship Id="rId4" Type="http://schemas.openxmlformats.org/officeDocument/2006/relationships/image" Target="../media/image65.svg"/></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xml"/><Relationship Id="rId1" Type="http://schemas.openxmlformats.org/officeDocument/2006/relationships/slideLayout" Target="../slideLayouts/slideLayout47.xml"/></Relationships>
</file>

<file path=ppt/slides/_rels/slide20.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hyperlink" Target="http://stoplinien.dk/" TargetMode="External"/><Relationship Id="rId7" Type="http://schemas.openxmlformats.org/officeDocument/2006/relationships/image" Target="../media/image70.svg"/><Relationship Id="rId2" Type="http://schemas.openxmlformats.org/officeDocument/2006/relationships/notesSlide" Target="../notesSlides/notesSlide18.xml"/><Relationship Id="rId1" Type="http://schemas.openxmlformats.org/officeDocument/2006/relationships/slideLayout" Target="../slideLayouts/slideLayout7.xml"/><Relationship Id="rId6" Type="http://schemas.openxmlformats.org/officeDocument/2006/relationships/image" Target="../media/image69.png"/><Relationship Id="rId5" Type="http://schemas.openxmlformats.org/officeDocument/2006/relationships/image" Target="../media/image68.svg"/><Relationship Id="rId4" Type="http://schemas.openxmlformats.org/officeDocument/2006/relationships/image" Target="../media/image67.png"/><Relationship Id="rId9" Type="http://schemas.openxmlformats.org/officeDocument/2006/relationships/image" Target="../media/image72.svg"/></Relationships>
</file>

<file path=ppt/slides/_rels/slide21.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notesSlide" Target="../notesSlides/notesSlide19.xml"/><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8" Type="http://schemas.openxmlformats.org/officeDocument/2006/relationships/image" Target="../media/image32.svg"/><Relationship Id="rId3" Type="http://schemas.openxmlformats.org/officeDocument/2006/relationships/image" Target="../media/image27.png"/><Relationship Id="rId7" Type="http://schemas.openxmlformats.org/officeDocument/2006/relationships/image" Target="../media/image31.png"/><Relationship Id="rId2" Type="http://schemas.openxmlformats.org/officeDocument/2006/relationships/notesSlide" Target="../notesSlides/notesSlide20.xml"/><Relationship Id="rId1" Type="http://schemas.openxmlformats.org/officeDocument/2006/relationships/slideLayout" Target="../slideLayouts/slideLayout7.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75.svg"/><Relationship Id="rId4" Type="http://schemas.openxmlformats.org/officeDocument/2006/relationships/image" Target="../media/image28.svg"/><Relationship Id="rId9" Type="http://schemas.openxmlformats.org/officeDocument/2006/relationships/image" Target="../media/image74.png"/></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image" Target="../media/image38.svg"/><Relationship Id="rId5" Type="http://schemas.openxmlformats.org/officeDocument/2006/relationships/image" Target="../media/image37.png"/><Relationship Id="rId4" Type="http://schemas.openxmlformats.org/officeDocument/2006/relationships/image" Target="../media/image36.svg"/></Relationships>
</file>

<file path=ppt/slides/_rels/slide24.xml.rels><?xml version="1.0" encoding="UTF-8" standalone="yes"?>
<Relationships xmlns="http://schemas.openxmlformats.org/package/2006/relationships"><Relationship Id="rId8" Type="http://schemas.openxmlformats.org/officeDocument/2006/relationships/image" Target="../media/image77.png"/><Relationship Id="rId3" Type="http://schemas.openxmlformats.org/officeDocument/2006/relationships/image" Target="../media/image35.png"/><Relationship Id="rId7" Type="http://schemas.openxmlformats.org/officeDocument/2006/relationships/image" Target="../media/image38.sv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76.png"/><Relationship Id="rId4" Type="http://schemas.openxmlformats.org/officeDocument/2006/relationships/image" Target="../media/image36.svg"/></Relationships>
</file>

<file path=ppt/slides/_rels/slide25.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8" Type="http://schemas.openxmlformats.org/officeDocument/2006/relationships/image" Target="../media/image84.svg"/><Relationship Id="rId3" Type="http://schemas.openxmlformats.org/officeDocument/2006/relationships/image" Target="../media/image79.png"/><Relationship Id="rId7" Type="http://schemas.openxmlformats.org/officeDocument/2006/relationships/image" Target="../media/image83.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82.svg"/><Relationship Id="rId5" Type="http://schemas.openxmlformats.org/officeDocument/2006/relationships/image" Target="../media/image81.png"/><Relationship Id="rId4" Type="http://schemas.openxmlformats.org/officeDocument/2006/relationships/image" Target="../media/image80.svg"/></Relationships>
</file>

<file path=ppt/slides/_rels/slide27.xml.rels><?xml version="1.0" encoding="UTF-8" standalone="yes"?>
<Relationships xmlns="http://schemas.openxmlformats.org/package/2006/relationships"><Relationship Id="rId3" Type="http://schemas.openxmlformats.org/officeDocument/2006/relationships/image" Target="../media/image85.emf"/><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image" Target="../media/image58.png"/></Relationships>
</file>

<file path=ppt/slides/_rels/slide28.xml.rels><?xml version="1.0" encoding="UTF-8" standalone="yes"?>
<Relationships xmlns="http://schemas.openxmlformats.org/package/2006/relationships"><Relationship Id="rId8" Type="http://schemas.openxmlformats.org/officeDocument/2006/relationships/image" Target="../media/image91.svg"/><Relationship Id="rId3" Type="http://schemas.openxmlformats.org/officeDocument/2006/relationships/image" Target="../media/image86.png"/><Relationship Id="rId7" Type="http://schemas.openxmlformats.org/officeDocument/2006/relationships/image" Target="../media/image90.png"/><Relationship Id="rId12" Type="http://schemas.openxmlformats.org/officeDocument/2006/relationships/image" Target="../media/image95.svg"/><Relationship Id="rId2" Type="http://schemas.openxmlformats.org/officeDocument/2006/relationships/notesSlide" Target="../notesSlides/notesSlide26.xml"/><Relationship Id="rId1" Type="http://schemas.openxmlformats.org/officeDocument/2006/relationships/slideLayout" Target="../slideLayouts/slideLayout7.xml"/><Relationship Id="rId6" Type="http://schemas.openxmlformats.org/officeDocument/2006/relationships/image" Target="../media/image89.svg"/><Relationship Id="rId11" Type="http://schemas.openxmlformats.org/officeDocument/2006/relationships/image" Target="../media/image94.png"/><Relationship Id="rId5" Type="http://schemas.openxmlformats.org/officeDocument/2006/relationships/image" Target="../media/image88.png"/><Relationship Id="rId10" Type="http://schemas.openxmlformats.org/officeDocument/2006/relationships/image" Target="../media/image93.svg"/><Relationship Id="rId4" Type="http://schemas.openxmlformats.org/officeDocument/2006/relationships/image" Target="../media/image87.svg"/><Relationship Id="rId9" Type="http://schemas.openxmlformats.org/officeDocument/2006/relationships/image" Target="../media/image92.png"/></Relationships>
</file>

<file path=ppt/slides/_rels/slide29.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02.svg"/><Relationship Id="rId3" Type="http://schemas.openxmlformats.org/officeDocument/2006/relationships/image" Target="../media/image97.png"/><Relationship Id="rId7" Type="http://schemas.openxmlformats.org/officeDocument/2006/relationships/image" Target="../media/image101.png"/><Relationship Id="rId2" Type="http://schemas.openxmlformats.org/officeDocument/2006/relationships/notesSlide" Target="../notesSlides/notesSlide28.xml"/><Relationship Id="rId1" Type="http://schemas.openxmlformats.org/officeDocument/2006/relationships/slideLayout" Target="../slideLayouts/slideLayout7.xml"/><Relationship Id="rId6" Type="http://schemas.openxmlformats.org/officeDocument/2006/relationships/image" Target="../media/image100.svg"/><Relationship Id="rId5" Type="http://schemas.openxmlformats.org/officeDocument/2006/relationships/image" Target="../media/image99.png"/><Relationship Id="rId10" Type="http://schemas.openxmlformats.org/officeDocument/2006/relationships/image" Target="../media/image103.png"/><Relationship Id="rId4" Type="http://schemas.openxmlformats.org/officeDocument/2006/relationships/image" Target="../media/image98.svg"/><Relationship Id="rId9" Type="http://schemas.openxmlformats.org/officeDocument/2006/relationships/hyperlink" Target="https://hjerteforeningen.dk/livet-med-hjerte-kar-sygdom/"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104.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image" Target="../media/image105.jpeg"/><Relationship Id="rId2" Type="http://schemas.openxmlformats.org/officeDocument/2006/relationships/notesSlide" Target="../notesSlides/notesSlide30.xml"/><Relationship Id="rId1" Type="http://schemas.openxmlformats.org/officeDocument/2006/relationships/slideLayout" Target="../slideLayouts/slideLayout7.xml"/><Relationship Id="rId5" Type="http://schemas.openxmlformats.org/officeDocument/2006/relationships/image" Target="../media/image102.svg"/><Relationship Id="rId4" Type="http://schemas.openxmlformats.org/officeDocument/2006/relationships/image" Target="../media/image101.png"/></Relationships>
</file>

<file path=ppt/slides/_rels/slide33.xml.rels><?xml version="1.0" encoding="UTF-8" standalone="yes"?>
<Relationships xmlns="http://schemas.openxmlformats.org/package/2006/relationships"><Relationship Id="rId3" Type="http://schemas.openxmlformats.org/officeDocument/2006/relationships/image" Target="../media/image106.jpeg"/><Relationship Id="rId2" Type="http://schemas.openxmlformats.org/officeDocument/2006/relationships/notesSlide" Target="../notesSlides/notesSlide31.xml"/><Relationship Id="rId1" Type="http://schemas.openxmlformats.org/officeDocument/2006/relationships/slideLayout" Target="../slideLayouts/slideLayout7.xml"/><Relationship Id="rId4" Type="http://schemas.openxmlformats.org/officeDocument/2006/relationships/image" Target="../media/image107.jpeg"/></Relationships>
</file>

<file path=ppt/slides/_rels/slide34.xml.rels><?xml version="1.0" encoding="UTF-8" standalone="yes"?>
<Relationships xmlns="http://schemas.openxmlformats.org/package/2006/relationships"><Relationship Id="rId8" Type="http://schemas.openxmlformats.org/officeDocument/2006/relationships/image" Target="../media/image113.svg"/><Relationship Id="rId3" Type="http://schemas.openxmlformats.org/officeDocument/2006/relationships/image" Target="../media/image108.png"/><Relationship Id="rId7" Type="http://schemas.openxmlformats.org/officeDocument/2006/relationships/image" Target="../media/image112.png"/><Relationship Id="rId2" Type="http://schemas.openxmlformats.org/officeDocument/2006/relationships/notesSlide" Target="../notesSlides/notesSlide32.xml"/><Relationship Id="rId1" Type="http://schemas.openxmlformats.org/officeDocument/2006/relationships/slideLayout" Target="../slideLayouts/slideLayout7.xml"/><Relationship Id="rId6" Type="http://schemas.openxmlformats.org/officeDocument/2006/relationships/image" Target="../media/image111.svg"/><Relationship Id="rId5" Type="http://schemas.openxmlformats.org/officeDocument/2006/relationships/image" Target="../media/image110.png"/><Relationship Id="rId4" Type="http://schemas.openxmlformats.org/officeDocument/2006/relationships/image" Target="../media/image109.svg"/></Relationships>
</file>

<file path=ppt/slides/_rels/slide35.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3.xml"/><Relationship Id="rId1" Type="http://schemas.openxmlformats.org/officeDocument/2006/relationships/slideLayout" Target="../slideLayouts/slideLayout3.xml"/><Relationship Id="rId6" Type="http://schemas.openxmlformats.org/officeDocument/2006/relationships/diagramColors" Target="../diagrams/colors1.xml"/><Relationship Id="rId11" Type="http://schemas.openxmlformats.org/officeDocument/2006/relationships/image" Target="../media/image118.svg"/><Relationship Id="rId5" Type="http://schemas.openxmlformats.org/officeDocument/2006/relationships/diagramQuickStyle" Target="../diagrams/quickStyle1.xml"/><Relationship Id="rId10" Type="http://schemas.openxmlformats.org/officeDocument/2006/relationships/image" Target="../media/image117.png"/><Relationship Id="rId4" Type="http://schemas.openxmlformats.org/officeDocument/2006/relationships/diagramLayout" Target="../diagrams/layout1.xml"/><Relationship Id="rId9" Type="http://schemas.openxmlformats.org/officeDocument/2006/relationships/image" Target="../media/image116.svg"/></Relationships>
</file>

<file path=ppt/slides/_rels/slide36.xml.rels><?xml version="1.0" encoding="UTF-8" standalone="yes"?>
<Relationships xmlns="http://schemas.openxmlformats.org/package/2006/relationships"><Relationship Id="rId2" Type="http://schemas.openxmlformats.org/officeDocument/2006/relationships/image" Target="../media/image1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0.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22.emf"/><Relationship Id="rId2" Type="http://schemas.openxmlformats.org/officeDocument/2006/relationships/image" Target="../media/image121.emf"/><Relationship Id="rId1" Type="http://schemas.openxmlformats.org/officeDocument/2006/relationships/slideLayout" Target="../slideLayouts/slideLayout5.xml"/><Relationship Id="rId4" Type="http://schemas.openxmlformats.org/officeDocument/2006/relationships/image" Target="../media/image123.pn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hyperlink" Target="http://www.sundhed.dk/borger/patienthaandbogen/hjerte-og-blodkar/illustrationer/animationer/blodprop-i-lungerne-lungeemboli/" TargetMode="External"/><Relationship Id="rId4" Type="http://schemas.openxmlformats.org/officeDocument/2006/relationships/image" Target="../media/image20.png"/></Relationships>
</file>

<file path=ppt/slides/_rels/slide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7.xml.rels><?xml version="1.0" encoding="UTF-8" standalone="yes"?>
<Relationships xmlns="http://schemas.openxmlformats.org/package/2006/relationships"><Relationship Id="rId8" Type="http://schemas.openxmlformats.org/officeDocument/2006/relationships/image" Target="../media/image32.svg"/><Relationship Id="rId13" Type="http://schemas.openxmlformats.org/officeDocument/2006/relationships/image" Target="../media/image37.png"/><Relationship Id="rId3" Type="http://schemas.openxmlformats.org/officeDocument/2006/relationships/image" Target="../media/image27.png"/><Relationship Id="rId7" Type="http://schemas.openxmlformats.org/officeDocument/2006/relationships/image" Target="../media/image31.png"/><Relationship Id="rId12" Type="http://schemas.openxmlformats.org/officeDocument/2006/relationships/image" Target="../media/image36.sv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30.svg"/><Relationship Id="rId11" Type="http://schemas.openxmlformats.org/officeDocument/2006/relationships/image" Target="../media/image35.png"/><Relationship Id="rId5" Type="http://schemas.openxmlformats.org/officeDocument/2006/relationships/image" Target="../media/image29.png"/><Relationship Id="rId15" Type="http://schemas.openxmlformats.org/officeDocument/2006/relationships/image" Target="../media/image39.png"/><Relationship Id="rId10" Type="http://schemas.openxmlformats.org/officeDocument/2006/relationships/image" Target="../media/image34.svg"/><Relationship Id="rId4" Type="http://schemas.openxmlformats.org/officeDocument/2006/relationships/image" Target="../media/image28.svg"/><Relationship Id="rId9" Type="http://schemas.openxmlformats.org/officeDocument/2006/relationships/image" Target="../media/image33.png"/><Relationship Id="rId14" Type="http://schemas.openxmlformats.org/officeDocument/2006/relationships/image" Target="../media/image38.svg"/></Relationships>
</file>

<file path=ppt/slides/_rels/slide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0" y="2130405"/>
            <a:ext cx="12191999" cy="899792"/>
          </a:xfrm>
        </p:spPr>
        <p:txBody>
          <a:bodyPr/>
          <a:lstStyle/>
          <a:p>
            <a:pPr algn="ctr"/>
            <a:r>
              <a:rPr lang="da-DK" dirty="0">
                <a:latin typeface="Arial" panose="020B0604020202020204" pitchFamily="34" charset="0"/>
                <a:cs typeface="Arial" panose="020B0604020202020204" pitchFamily="34" charset="0"/>
              </a:rPr>
              <a:t>VELKOMMEN TIL PATIENTUDDANNELSE</a:t>
            </a:r>
          </a:p>
        </p:txBody>
      </p:sp>
      <p:sp>
        <p:nvSpPr>
          <p:cNvPr id="3" name="Pladsholder til indhold 2"/>
          <p:cNvSpPr>
            <a:spLocks noGrp="1"/>
          </p:cNvSpPr>
          <p:nvPr>
            <p:ph idx="1"/>
          </p:nvPr>
        </p:nvSpPr>
        <p:spPr>
          <a:xfrm>
            <a:off x="0" y="3101683"/>
            <a:ext cx="12192000" cy="923563"/>
          </a:xfrm>
        </p:spPr>
        <p:txBody>
          <a:bodyPr/>
          <a:lstStyle/>
          <a:p>
            <a:pPr marL="0" indent="0" algn="ctr">
              <a:buNone/>
            </a:pPr>
            <a:r>
              <a:rPr lang="da-DK" dirty="0"/>
              <a:t>	</a:t>
            </a:r>
            <a:r>
              <a:rPr lang="da-DK" sz="4000" dirty="0">
                <a:latin typeface="Arial" panose="020B0604020202020204" pitchFamily="34" charset="0"/>
                <a:cs typeface="Arial" panose="020B0604020202020204" pitchFamily="34" charset="0"/>
              </a:rPr>
              <a:t>BLODPROP I BENET/LUNGEN</a:t>
            </a:r>
            <a:endParaRPr lang="da-DK" dirty="0">
              <a:latin typeface="Arial" panose="020B0604020202020204" pitchFamily="34" charset="0"/>
              <a:cs typeface="Arial" panose="020B0604020202020204" pitchFamily="34" charset="0"/>
            </a:endParaRPr>
          </a:p>
        </p:txBody>
      </p:sp>
      <p:pic>
        <p:nvPicPr>
          <p:cNvPr id="5" name="Billede 4"/>
          <p:cNvPicPr>
            <a:picLocks noChangeAspect="1"/>
          </p:cNvPicPr>
          <p:nvPr/>
        </p:nvPicPr>
        <p:blipFill>
          <a:blip r:embed="rId2"/>
          <a:stretch>
            <a:fillRect/>
          </a:stretch>
        </p:blipFill>
        <p:spPr>
          <a:xfrm>
            <a:off x="0" y="104203"/>
            <a:ext cx="1809946" cy="1339715"/>
          </a:xfrm>
          <a:prstGeom prst="rect">
            <a:avLst/>
          </a:prstGeom>
        </p:spPr>
      </p:pic>
    </p:spTree>
    <p:extLst>
      <p:ext uri="{BB962C8B-B14F-4D97-AF65-F5344CB8AC3E}">
        <p14:creationId xmlns:p14="http://schemas.microsoft.com/office/powerpoint/2010/main" val="1712449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99C68B0-458C-F941-99B8-79F171C19FD4}"/>
              </a:ext>
            </a:extLst>
          </p:cNvPr>
          <p:cNvSpPr/>
          <p:nvPr/>
        </p:nvSpPr>
        <p:spPr>
          <a:xfrm>
            <a:off x="6073357" y="0"/>
            <a:ext cx="6118643" cy="6807200"/>
          </a:xfrm>
          <a:prstGeom prst="rect">
            <a:avLst/>
          </a:prstGeom>
          <a:solidFill>
            <a:srgbClr val="5468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el 1">
            <a:extLst>
              <a:ext uri="{FF2B5EF4-FFF2-40B4-BE49-F238E27FC236}">
                <a16:creationId xmlns:a16="http://schemas.microsoft.com/office/drawing/2014/main" id="{3C8FCA49-EA5A-BF68-CEE8-856DAC1EC8A5}"/>
              </a:ext>
            </a:extLst>
          </p:cNvPr>
          <p:cNvSpPr>
            <a:spLocks noGrp="1"/>
          </p:cNvSpPr>
          <p:nvPr>
            <p:ph type="title"/>
          </p:nvPr>
        </p:nvSpPr>
        <p:spPr>
          <a:xfrm>
            <a:off x="1894465" y="-164226"/>
            <a:ext cx="10656887" cy="1001762"/>
          </a:xfrm>
        </p:spPr>
        <p:txBody>
          <a:bodyPr>
            <a:normAutofit/>
          </a:bodyPr>
          <a:lstStyle/>
          <a:p>
            <a:r>
              <a:rPr lang="da-DK" sz="3200" dirty="0" err="1"/>
              <a:t>Apixaban</a:t>
            </a:r>
            <a:endParaRPr lang="da-DK" sz="3200" dirty="0"/>
          </a:p>
        </p:txBody>
      </p:sp>
      <p:sp>
        <p:nvSpPr>
          <p:cNvPr id="3" name="Pladsholder til indhold 2">
            <a:extLst>
              <a:ext uri="{FF2B5EF4-FFF2-40B4-BE49-F238E27FC236}">
                <a16:creationId xmlns:a16="http://schemas.microsoft.com/office/drawing/2014/main" id="{47C3781C-050F-6A84-E357-BCB9A1F6ED60}"/>
              </a:ext>
            </a:extLst>
          </p:cNvPr>
          <p:cNvSpPr>
            <a:spLocks noGrp="1"/>
          </p:cNvSpPr>
          <p:nvPr>
            <p:ph idx="1"/>
          </p:nvPr>
        </p:nvSpPr>
        <p:spPr>
          <a:xfrm>
            <a:off x="476661" y="1479065"/>
            <a:ext cx="5060800" cy="4824000"/>
          </a:xfrm>
        </p:spPr>
        <p:txBody>
          <a:bodyPr>
            <a:noAutofit/>
          </a:bodyPr>
          <a:lstStyle/>
          <a:p>
            <a:pPr marL="0" indent="0">
              <a:buNone/>
            </a:pPr>
            <a:r>
              <a:rPr lang="da-DK" b="1" dirty="0"/>
              <a:t>Almindelige bivirkninger</a:t>
            </a:r>
          </a:p>
          <a:p>
            <a:pPr>
              <a:lnSpc>
                <a:spcPct val="50000"/>
              </a:lnSpc>
            </a:pPr>
            <a:r>
              <a:rPr lang="da-DK" dirty="0"/>
              <a:t>Blødninger</a:t>
            </a:r>
          </a:p>
          <a:p>
            <a:pPr>
              <a:lnSpc>
                <a:spcPct val="50000"/>
              </a:lnSpc>
            </a:pPr>
            <a:r>
              <a:rPr lang="da-DK" dirty="0"/>
              <a:t>Kvalme</a:t>
            </a:r>
          </a:p>
          <a:p>
            <a:pPr>
              <a:lnSpc>
                <a:spcPct val="50000"/>
              </a:lnSpc>
            </a:pPr>
            <a:r>
              <a:rPr lang="da-DK" dirty="0"/>
              <a:t>Hududslæt</a:t>
            </a:r>
          </a:p>
          <a:p>
            <a:pPr marL="0" indent="0">
              <a:lnSpc>
                <a:spcPct val="50000"/>
              </a:lnSpc>
              <a:buNone/>
            </a:pPr>
            <a:endParaRPr lang="da-DK" dirty="0"/>
          </a:p>
          <a:p>
            <a:pPr marL="0" indent="0">
              <a:buNone/>
            </a:pPr>
            <a:endParaRPr lang="da-DK" b="1" dirty="0"/>
          </a:p>
          <a:p>
            <a:pPr marL="0" indent="0">
              <a:spcBef>
                <a:spcPts val="0"/>
              </a:spcBef>
              <a:buNone/>
            </a:pPr>
            <a:r>
              <a:rPr lang="da-DK" b="1" dirty="0"/>
              <a:t>Særlige forholdsregler</a:t>
            </a:r>
          </a:p>
          <a:p>
            <a:pPr>
              <a:spcBef>
                <a:spcPts val="0"/>
              </a:spcBef>
            </a:pPr>
            <a:r>
              <a:rPr lang="da-DK" dirty="0"/>
              <a:t>Du skal tage </a:t>
            </a:r>
            <a:r>
              <a:rPr lang="da-DK" dirty="0" err="1"/>
              <a:t>Apixaban</a:t>
            </a:r>
            <a:r>
              <a:rPr lang="da-DK" b="1" baseline="30000" dirty="0"/>
              <a:t> </a:t>
            </a:r>
            <a:r>
              <a:rPr lang="da-DK" dirty="0"/>
              <a:t>på samme tidspunkt hver dag </a:t>
            </a:r>
          </a:p>
          <a:p>
            <a:pPr marL="0" indent="0">
              <a:spcBef>
                <a:spcPts val="0"/>
              </a:spcBef>
              <a:buNone/>
            </a:pPr>
            <a:endParaRPr lang="da-DK" b="1" dirty="0"/>
          </a:p>
          <a:p>
            <a:pPr marL="0" indent="0">
              <a:spcBef>
                <a:spcPts val="0"/>
              </a:spcBef>
              <a:buNone/>
            </a:pPr>
            <a:endParaRPr lang="da-DK" b="1" dirty="0"/>
          </a:p>
          <a:p>
            <a:pPr marL="0" indent="0">
              <a:spcBef>
                <a:spcPts val="0"/>
              </a:spcBef>
              <a:buNone/>
            </a:pPr>
            <a:r>
              <a:rPr lang="da-DK" b="1" dirty="0"/>
              <a:t>Har du glemt en dosis?</a:t>
            </a:r>
          </a:p>
          <a:p>
            <a:pPr>
              <a:spcBef>
                <a:spcPts val="0"/>
              </a:spcBef>
            </a:pPr>
            <a:r>
              <a:rPr lang="da-DK" dirty="0"/>
              <a:t>6 timers reglen</a:t>
            </a:r>
          </a:p>
          <a:p>
            <a:pPr marL="0" indent="0">
              <a:lnSpc>
                <a:spcPct val="100000"/>
              </a:lnSpc>
              <a:buNone/>
            </a:pPr>
            <a:endParaRPr lang="da-DK" sz="2000" dirty="0"/>
          </a:p>
          <a:p>
            <a:endParaRPr lang="da-DK" sz="2000" dirty="0"/>
          </a:p>
          <a:p>
            <a:pPr marL="0" indent="0">
              <a:buNone/>
            </a:pPr>
            <a:endParaRPr lang="da-DK" sz="2000" dirty="0"/>
          </a:p>
        </p:txBody>
      </p:sp>
      <p:sp>
        <p:nvSpPr>
          <p:cNvPr id="5" name="Tekstfelt 4">
            <a:extLst>
              <a:ext uri="{FF2B5EF4-FFF2-40B4-BE49-F238E27FC236}">
                <a16:creationId xmlns:a16="http://schemas.microsoft.com/office/drawing/2014/main" id="{A966EF96-491A-950A-377F-0E6298A34C26}"/>
              </a:ext>
            </a:extLst>
          </p:cNvPr>
          <p:cNvSpPr txBox="1"/>
          <p:nvPr/>
        </p:nvSpPr>
        <p:spPr>
          <a:xfrm>
            <a:off x="7330813" y="823684"/>
            <a:ext cx="3615285" cy="400110"/>
          </a:xfrm>
          <a:prstGeom prst="rect">
            <a:avLst/>
          </a:prstGeom>
          <a:noFill/>
        </p:spPr>
        <p:txBody>
          <a:bodyPr wrap="none" rtlCol="0">
            <a:spAutoFit/>
          </a:bodyPr>
          <a:lstStyle/>
          <a:p>
            <a:r>
              <a:rPr lang="da-DK" sz="2000" b="1" dirty="0">
                <a:solidFill>
                  <a:schemeClr val="bg1"/>
                </a:solidFill>
              </a:rPr>
              <a:t>STANDARDDOSIS (</a:t>
            </a:r>
            <a:r>
              <a:rPr lang="da-DK" sz="2000" b="1" dirty="0" err="1">
                <a:solidFill>
                  <a:schemeClr val="bg1"/>
                </a:solidFill>
              </a:rPr>
              <a:t>Eliquis</a:t>
            </a:r>
            <a:r>
              <a:rPr lang="da-DK" sz="2000" baseline="30000" dirty="0">
                <a:solidFill>
                  <a:schemeClr val="bg1"/>
                </a:solidFill>
              </a:rPr>
              <a:t>®</a:t>
            </a:r>
            <a:r>
              <a:rPr lang="da-DK" sz="2000" b="1" dirty="0">
                <a:solidFill>
                  <a:schemeClr val="bg1"/>
                </a:solidFill>
              </a:rPr>
              <a:t>)</a:t>
            </a:r>
          </a:p>
        </p:txBody>
      </p:sp>
      <p:grpSp>
        <p:nvGrpSpPr>
          <p:cNvPr id="34" name="Gruppe 33">
            <a:extLst>
              <a:ext uri="{FF2B5EF4-FFF2-40B4-BE49-F238E27FC236}">
                <a16:creationId xmlns:a16="http://schemas.microsoft.com/office/drawing/2014/main" id="{B5C157AD-F2A5-8A45-A334-D60C9F417B63}"/>
              </a:ext>
            </a:extLst>
          </p:cNvPr>
          <p:cNvGrpSpPr/>
          <p:nvPr/>
        </p:nvGrpSpPr>
        <p:grpSpPr>
          <a:xfrm>
            <a:off x="6630857" y="1653635"/>
            <a:ext cx="1902706" cy="1645807"/>
            <a:chOff x="6833346" y="1051228"/>
            <a:chExt cx="1902706" cy="1645807"/>
          </a:xfrm>
        </p:grpSpPr>
        <p:pic>
          <p:nvPicPr>
            <p:cNvPr id="8" name="Grafik 7" descr="Vendekalender kontur">
              <a:extLst>
                <a:ext uri="{FF2B5EF4-FFF2-40B4-BE49-F238E27FC236}">
                  <a16:creationId xmlns:a16="http://schemas.microsoft.com/office/drawing/2014/main" id="{A789EDFF-FE2F-814F-98E3-DE4838844C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1796" y="1051228"/>
              <a:ext cx="1645807" cy="1645807"/>
            </a:xfrm>
            <a:prstGeom prst="rect">
              <a:avLst/>
            </a:prstGeom>
          </p:spPr>
        </p:pic>
        <p:sp>
          <p:nvSpPr>
            <p:cNvPr id="28" name="Tekstfelt 27">
              <a:extLst>
                <a:ext uri="{FF2B5EF4-FFF2-40B4-BE49-F238E27FC236}">
                  <a16:creationId xmlns:a16="http://schemas.microsoft.com/office/drawing/2014/main" id="{6CE5BC89-59FE-FD4F-8EEC-76EA18EEB4AF}"/>
                </a:ext>
              </a:extLst>
            </p:cNvPr>
            <p:cNvSpPr txBox="1"/>
            <p:nvPr/>
          </p:nvSpPr>
          <p:spPr>
            <a:xfrm>
              <a:off x="6833346" y="1684356"/>
              <a:ext cx="1902706" cy="707886"/>
            </a:xfrm>
            <a:prstGeom prst="rect">
              <a:avLst/>
            </a:prstGeom>
            <a:noFill/>
          </p:spPr>
          <p:txBody>
            <a:bodyPr wrap="square">
              <a:spAutoFit/>
            </a:bodyPr>
            <a:lstStyle/>
            <a:p>
              <a:pPr algn="ctr"/>
              <a:r>
                <a:rPr lang="da-DK" sz="2000" dirty="0">
                  <a:solidFill>
                    <a:schemeClr val="bg1"/>
                  </a:solidFill>
                  <a:latin typeface="Calibri Light" panose="020F0302020204030204" pitchFamily="34" charset="0"/>
                  <a:cs typeface="Calibri Light" panose="020F0302020204030204" pitchFamily="34" charset="0"/>
                </a:rPr>
                <a:t>Dag 1</a:t>
              </a:r>
            </a:p>
            <a:p>
              <a:pPr algn="ctr"/>
              <a:r>
                <a:rPr lang="da-DK" sz="2000" dirty="0">
                  <a:solidFill>
                    <a:schemeClr val="bg1"/>
                  </a:solidFill>
                  <a:latin typeface="Calibri Light" panose="020F0302020204030204" pitchFamily="34" charset="0"/>
                  <a:cs typeface="Calibri Light" panose="020F0302020204030204" pitchFamily="34" charset="0"/>
                </a:rPr>
                <a:t>til 7</a:t>
              </a:r>
              <a:endParaRPr lang="da-DK" sz="2800" dirty="0">
                <a:solidFill>
                  <a:schemeClr val="bg1"/>
                </a:solidFill>
                <a:latin typeface="Calibri Light" panose="020F0302020204030204" pitchFamily="34" charset="0"/>
                <a:cs typeface="Calibri Light" panose="020F0302020204030204" pitchFamily="34" charset="0"/>
              </a:endParaRPr>
            </a:p>
          </p:txBody>
        </p:sp>
      </p:grpSp>
      <p:grpSp>
        <p:nvGrpSpPr>
          <p:cNvPr id="35" name="Gruppe 34">
            <a:extLst>
              <a:ext uri="{FF2B5EF4-FFF2-40B4-BE49-F238E27FC236}">
                <a16:creationId xmlns:a16="http://schemas.microsoft.com/office/drawing/2014/main" id="{A353EB58-1E2E-BA4A-B925-4F9A62A8D689}"/>
              </a:ext>
            </a:extLst>
          </p:cNvPr>
          <p:cNvGrpSpPr/>
          <p:nvPr/>
        </p:nvGrpSpPr>
        <p:grpSpPr>
          <a:xfrm>
            <a:off x="9775166" y="1657352"/>
            <a:ext cx="1902706" cy="1645807"/>
            <a:chOff x="9998545" y="1009331"/>
            <a:chExt cx="1902706" cy="1645807"/>
          </a:xfrm>
        </p:grpSpPr>
        <p:pic>
          <p:nvPicPr>
            <p:cNvPr id="29" name="Grafik 28" descr="Vendekalender kontur">
              <a:extLst>
                <a:ext uri="{FF2B5EF4-FFF2-40B4-BE49-F238E27FC236}">
                  <a16:creationId xmlns:a16="http://schemas.microsoft.com/office/drawing/2014/main" id="{25C8756C-00E5-144D-BBD8-A09AE565B0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6995" y="1009331"/>
              <a:ext cx="1645807" cy="1645807"/>
            </a:xfrm>
            <a:prstGeom prst="rect">
              <a:avLst/>
            </a:prstGeom>
          </p:spPr>
        </p:pic>
        <p:sp>
          <p:nvSpPr>
            <p:cNvPr id="30" name="Tekstfelt 29">
              <a:extLst>
                <a:ext uri="{FF2B5EF4-FFF2-40B4-BE49-F238E27FC236}">
                  <a16:creationId xmlns:a16="http://schemas.microsoft.com/office/drawing/2014/main" id="{84E6804E-76B6-1D4F-8DCE-A23D277A06A0}"/>
                </a:ext>
              </a:extLst>
            </p:cNvPr>
            <p:cNvSpPr txBox="1"/>
            <p:nvPr/>
          </p:nvSpPr>
          <p:spPr>
            <a:xfrm>
              <a:off x="9998545" y="1642459"/>
              <a:ext cx="1902706" cy="707886"/>
            </a:xfrm>
            <a:prstGeom prst="rect">
              <a:avLst/>
            </a:prstGeom>
            <a:noFill/>
          </p:spPr>
          <p:txBody>
            <a:bodyPr wrap="square">
              <a:spAutoFit/>
            </a:bodyPr>
            <a:lstStyle/>
            <a:p>
              <a:pPr algn="ctr"/>
              <a:r>
                <a:rPr lang="da-DK" sz="2000" dirty="0">
                  <a:solidFill>
                    <a:schemeClr val="bg1"/>
                  </a:solidFill>
                  <a:latin typeface="Calibri Light" panose="020F0302020204030204" pitchFamily="34" charset="0"/>
                  <a:cs typeface="Calibri Light" panose="020F0302020204030204" pitchFamily="34" charset="0"/>
                </a:rPr>
                <a:t>Fra </a:t>
              </a:r>
            </a:p>
            <a:p>
              <a:pPr algn="ctr"/>
              <a:r>
                <a:rPr lang="da-DK" sz="2000" dirty="0">
                  <a:solidFill>
                    <a:schemeClr val="bg1"/>
                  </a:solidFill>
                  <a:latin typeface="Calibri Light" panose="020F0302020204030204" pitchFamily="34" charset="0"/>
                  <a:cs typeface="Calibri Light" panose="020F0302020204030204" pitchFamily="34" charset="0"/>
                </a:rPr>
                <a:t>dag 8</a:t>
              </a:r>
              <a:endParaRPr lang="da-DK" sz="2800" dirty="0">
                <a:solidFill>
                  <a:schemeClr val="bg1"/>
                </a:solidFill>
                <a:latin typeface="Calibri Light" panose="020F0302020204030204" pitchFamily="34" charset="0"/>
                <a:cs typeface="Calibri Light" panose="020F0302020204030204" pitchFamily="34" charset="0"/>
              </a:endParaRPr>
            </a:p>
          </p:txBody>
        </p:sp>
      </p:grpSp>
      <p:grpSp>
        <p:nvGrpSpPr>
          <p:cNvPr id="36" name="Gruppe 35">
            <a:extLst>
              <a:ext uri="{FF2B5EF4-FFF2-40B4-BE49-F238E27FC236}">
                <a16:creationId xmlns:a16="http://schemas.microsoft.com/office/drawing/2014/main" id="{B53C4FCD-CEEB-994C-9327-FBD78DADB67E}"/>
              </a:ext>
            </a:extLst>
          </p:cNvPr>
          <p:cNvGrpSpPr/>
          <p:nvPr/>
        </p:nvGrpSpPr>
        <p:grpSpPr>
          <a:xfrm>
            <a:off x="5180158" y="3500132"/>
            <a:ext cx="4192744" cy="2171699"/>
            <a:chOff x="5456147" y="2540000"/>
            <a:chExt cx="4192744" cy="2171699"/>
          </a:xfrm>
        </p:grpSpPr>
        <p:grpSp>
          <p:nvGrpSpPr>
            <p:cNvPr id="4" name="Gruppe 3">
              <a:extLst>
                <a:ext uri="{FF2B5EF4-FFF2-40B4-BE49-F238E27FC236}">
                  <a16:creationId xmlns:a16="http://schemas.microsoft.com/office/drawing/2014/main" id="{3A891EE1-16F3-4705-8D8C-6D94CD6CAC1E}"/>
                </a:ext>
              </a:extLst>
            </p:cNvPr>
            <p:cNvGrpSpPr/>
            <p:nvPr/>
          </p:nvGrpSpPr>
          <p:grpSpPr>
            <a:xfrm>
              <a:off x="5456147" y="2540000"/>
              <a:ext cx="4192744" cy="2171699"/>
              <a:chOff x="4515826" y="2527300"/>
              <a:chExt cx="4192744" cy="2171699"/>
            </a:xfrm>
          </p:grpSpPr>
          <p:sp>
            <p:nvSpPr>
              <p:cNvPr id="24" name="Afrundet rektangel 23">
                <a:extLst>
                  <a:ext uri="{FF2B5EF4-FFF2-40B4-BE49-F238E27FC236}">
                    <a16:creationId xmlns:a16="http://schemas.microsoft.com/office/drawing/2014/main" id="{F7FEE970-E55D-9B72-8C32-969CBD2BF6DD}"/>
                  </a:ext>
                </a:extLst>
              </p:cNvPr>
              <p:cNvSpPr/>
              <p:nvPr/>
            </p:nvSpPr>
            <p:spPr>
              <a:xfrm>
                <a:off x="5673310" y="2527300"/>
                <a:ext cx="2492931" cy="2171699"/>
              </a:xfrm>
              <a:prstGeom prst="roundRect">
                <a:avLst/>
              </a:prstGeom>
              <a:solidFill>
                <a:srgbClr val="E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Calibri Light" panose="020F0302020204030204" pitchFamily="34" charset="0"/>
                  <a:cs typeface="Calibri Light" panose="020F0302020204030204" pitchFamily="34" charset="0"/>
                </a:endParaRPr>
              </a:p>
            </p:txBody>
          </p:sp>
          <p:sp>
            <p:nvSpPr>
              <p:cNvPr id="21" name="Højrepil 20">
                <a:extLst>
                  <a:ext uri="{FF2B5EF4-FFF2-40B4-BE49-F238E27FC236}">
                    <a16:creationId xmlns:a16="http://schemas.microsoft.com/office/drawing/2014/main" id="{7A4E83E3-5E87-2661-46E4-188078F9A8E8}"/>
                  </a:ext>
                </a:extLst>
              </p:cNvPr>
              <p:cNvSpPr/>
              <p:nvPr/>
            </p:nvSpPr>
            <p:spPr>
              <a:xfrm>
                <a:off x="8277483" y="3461454"/>
                <a:ext cx="431087" cy="400110"/>
              </a:xfrm>
              <a:prstGeom prst="rightArrow">
                <a:avLst/>
              </a:prstGeom>
              <a:solidFill>
                <a:srgbClr val="EAF3FA"/>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a-DK" dirty="0">
                  <a:latin typeface="Calibri Light" panose="020F0302020204030204" pitchFamily="34" charset="0"/>
                  <a:cs typeface="Calibri Light" panose="020F0302020204030204" pitchFamily="34" charset="0"/>
                </a:endParaRPr>
              </a:p>
            </p:txBody>
          </p:sp>
          <p:sp>
            <p:nvSpPr>
              <p:cNvPr id="12" name="Pladsholder til slidenummer 3">
                <a:extLst>
                  <a:ext uri="{FF2B5EF4-FFF2-40B4-BE49-F238E27FC236}">
                    <a16:creationId xmlns:a16="http://schemas.microsoft.com/office/drawing/2014/main" id="{5F5570FF-8EBA-F26C-04E3-BDF09E5F1971}"/>
                  </a:ext>
                </a:extLst>
              </p:cNvPr>
              <p:cNvSpPr txBox="1">
                <a:spLocks/>
              </p:cNvSpPr>
              <p:nvPr/>
            </p:nvSpPr>
            <p:spPr>
              <a:xfrm>
                <a:off x="4515826" y="2996894"/>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latin typeface="Calibri Light" panose="020F0302020204030204" pitchFamily="34" charset="0"/>
                  <a:cs typeface="Calibri Light" panose="020F0302020204030204" pitchFamily="34" charset="0"/>
                </a:endParaRPr>
              </a:p>
            </p:txBody>
          </p:sp>
          <p:sp>
            <p:nvSpPr>
              <p:cNvPr id="18" name="Tekstfelt 17">
                <a:extLst>
                  <a:ext uri="{FF2B5EF4-FFF2-40B4-BE49-F238E27FC236}">
                    <a16:creationId xmlns:a16="http://schemas.microsoft.com/office/drawing/2014/main" id="{261D8849-879C-064F-3F12-1E28A5A8418E}"/>
                  </a:ext>
                </a:extLst>
              </p:cNvPr>
              <p:cNvSpPr txBox="1"/>
              <p:nvPr/>
            </p:nvSpPr>
            <p:spPr>
              <a:xfrm>
                <a:off x="5890782" y="4151031"/>
                <a:ext cx="2039826" cy="400110"/>
              </a:xfrm>
              <a:prstGeom prst="rect">
                <a:avLst/>
              </a:prstGeom>
              <a:noFill/>
            </p:spPr>
            <p:txBody>
              <a:bodyPr wrap="square">
                <a:spAutoFit/>
              </a:bodyPr>
              <a:lstStyle/>
              <a:p>
                <a:pPr algn="ctr"/>
                <a:r>
                  <a:rPr lang="da-DK" sz="2000" dirty="0">
                    <a:latin typeface="Calibri Light" panose="020F0302020204030204" pitchFamily="34" charset="0"/>
                    <a:cs typeface="Calibri Light" panose="020F0302020204030204" pitchFamily="34" charset="0"/>
                  </a:rPr>
                  <a:t>10 mg x 2 dagligt</a:t>
                </a:r>
                <a:endParaRPr lang="da-DK" sz="1600" dirty="0">
                  <a:latin typeface="Calibri Light" panose="020F0302020204030204" pitchFamily="34" charset="0"/>
                  <a:cs typeface="Calibri Light" panose="020F0302020204030204" pitchFamily="34" charset="0"/>
                </a:endParaRPr>
              </a:p>
            </p:txBody>
          </p:sp>
        </p:grpSp>
        <p:sp>
          <p:nvSpPr>
            <p:cNvPr id="26" name="Tekstfelt 25">
              <a:extLst>
                <a:ext uri="{FF2B5EF4-FFF2-40B4-BE49-F238E27FC236}">
                  <a16:creationId xmlns:a16="http://schemas.microsoft.com/office/drawing/2014/main" id="{79B9D3AF-1B54-F346-A25B-429FA7B01783}"/>
                </a:ext>
              </a:extLst>
            </p:cNvPr>
            <p:cNvSpPr txBox="1"/>
            <p:nvPr/>
          </p:nvSpPr>
          <p:spPr>
            <a:xfrm>
              <a:off x="7413075" y="3273767"/>
              <a:ext cx="1024815" cy="769441"/>
            </a:xfrm>
            <a:prstGeom prst="rect">
              <a:avLst/>
            </a:prstGeom>
            <a:noFill/>
          </p:spPr>
          <p:txBody>
            <a:bodyPr wrap="square">
              <a:spAutoFit/>
            </a:bodyPr>
            <a:lstStyle/>
            <a:p>
              <a:pPr algn="ctr"/>
              <a:r>
                <a:rPr lang="da-DK" sz="4400" dirty="0">
                  <a:solidFill>
                    <a:srgbClr val="012839"/>
                  </a:solidFill>
                </a:rPr>
                <a:t>+</a:t>
              </a:r>
              <a:endParaRPr lang="da-DK" sz="5400" dirty="0">
                <a:solidFill>
                  <a:srgbClr val="012839"/>
                </a:solidFill>
              </a:endParaRPr>
            </a:p>
          </p:txBody>
        </p:sp>
        <p:pic>
          <p:nvPicPr>
            <p:cNvPr id="11" name="Grafik 10" descr="Dæmp (mindre sol) med massiv udfyldning">
              <a:extLst>
                <a:ext uri="{FF2B5EF4-FFF2-40B4-BE49-F238E27FC236}">
                  <a16:creationId xmlns:a16="http://schemas.microsoft.com/office/drawing/2014/main" id="{18F31E80-6A9A-A944-BEF1-6E6CAE5B815B}"/>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94836" y="2541354"/>
              <a:ext cx="703455" cy="703455"/>
            </a:xfrm>
            <a:prstGeom prst="rect">
              <a:avLst/>
            </a:prstGeom>
          </p:spPr>
        </p:pic>
        <p:pic>
          <p:nvPicPr>
            <p:cNvPr id="31" name="Grafik 30" descr="Måne med massiv udfyldning">
              <a:extLst>
                <a:ext uri="{FF2B5EF4-FFF2-40B4-BE49-F238E27FC236}">
                  <a16:creationId xmlns:a16="http://schemas.microsoft.com/office/drawing/2014/main" id="{5D60DE7C-DAA9-BC4F-A5E8-14BAD7E78616}"/>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7594" y="2602052"/>
              <a:ext cx="504000" cy="504000"/>
            </a:xfrm>
            <a:prstGeom prst="rect">
              <a:avLst/>
            </a:prstGeom>
          </p:spPr>
        </p:pic>
      </p:grpSp>
      <p:pic>
        <p:nvPicPr>
          <p:cNvPr id="49" name="Billede 48">
            <a:extLst>
              <a:ext uri="{FF2B5EF4-FFF2-40B4-BE49-F238E27FC236}">
                <a16:creationId xmlns:a16="http://schemas.microsoft.com/office/drawing/2014/main" id="{20D194DD-5658-AE4E-B4F0-D1137B6E13C7}"/>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Lst>
          </a:blip>
          <a:srcRect l="5433" b="18723"/>
          <a:stretch/>
        </p:blipFill>
        <p:spPr>
          <a:xfrm>
            <a:off x="6356515" y="4444909"/>
            <a:ext cx="1209937" cy="772822"/>
          </a:xfrm>
          <a:prstGeom prst="rect">
            <a:avLst/>
          </a:prstGeom>
        </p:spPr>
      </p:pic>
      <p:pic>
        <p:nvPicPr>
          <p:cNvPr id="50" name="Billede 49">
            <a:extLst>
              <a:ext uri="{FF2B5EF4-FFF2-40B4-BE49-F238E27FC236}">
                <a16:creationId xmlns:a16="http://schemas.microsoft.com/office/drawing/2014/main" id="{E472E520-93E2-ED4A-8EBD-CA052FEC1D4A}"/>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Lst>
          </a:blip>
          <a:srcRect l="5433" b="18723"/>
          <a:stretch/>
        </p:blipFill>
        <p:spPr>
          <a:xfrm>
            <a:off x="6366762" y="3955521"/>
            <a:ext cx="1209937" cy="772822"/>
          </a:xfrm>
          <a:prstGeom prst="rect">
            <a:avLst/>
          </a:prstGeom>
        </p:spPr>
      </p:pic>
      <p:pic>
        <p:nvPicPr>
          <p:cNvPr id="51" name="Billede 50">
            <a:extLst>
              <a:ext uri="{FF2B5EF4-FFF2-40B4-BE49-F238E27FC236}">
                <a16:creationId xmlns:a16="http://schemas.microsoft.com/office/drawing/2014/main" id="{26F59438-1F14-8E49-8E2F-D08FB98BA150}"/>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Lst>
          </a:blip>
          <a:srcRect l="5433" b="18723"/>
          <a:stretch/>
        </p:blipFill>
        <p:spPr>
          <a:xfrm>
            <a:off x="7691559" y="3933481"/>
            <a:ext cx="1209937" cy="772822"/>
          </a:xfrm>
          <a:prstGeom prst="rect">
            <a:avLst/>
          </a:prstGeom>
        </p:spPr>
      </p:pic>
      <p:pic>
        <p:nvPicPr>
          <p:cNvPr id="52" name="Billede 51">
            <a:extLst>
              <a:ext uri="{FF2B5EF4-FFF2-40B4-BE49-F238E27FC236}">
                <a16:creationId xmlns:a16="http://schemas.microsoft.com/office/drawing/2014/main" id="{57585063-FB8C-4D47-B336-F165F33DA815}"/>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Lst>
          </a:blip>
          <a:srcRect l="5433" b="18723"/>
          <a:stretch/>
        </p:blipFill>
        <p:spPr>
          <a:xfrm>
            <a:off x="7701684" y="4428521"/>
            <a:ext cx="1209937" cy="772822"/>
          </a:xfrm>
          <a:prstGeom prst="rect">
            <a:avLst/>
          </a:prstGeom>
        </p:spPr>
      </p:pic>
      <p:grpSp>
        <p:nvGrpSpPr>
          <p:cNvPr id="54" name="Gruppe 53">
            <a:extLst>
              <a:ext uri="{FF2B5EF4-FFF2-40B4-BE49-F238E27FC236}">
                <a16:creationId xmlns:a16="http://schemas.microsoft.com/office/drawing/2014/main" id="{EA27D6AA-C5B8-244E-8855-0B1DE735EEE4}"/>
              </a:ext>
            </a:extLst>
          </p:cNvPr>
          <p:cNvGrpSpPr/>
          <p:nvPr/>
        </p:nvGrpSpPr>
        <p:grpSpPr>
          <a:xfrm>
            <a:off x="8324340" y="3503987"/>
            <a:ext cx="3650415" cy="2171699"/>
            <a:chOff x="5456147" y="2540000"/>
            <a:chExt cx="3650415" cy="2171699"/>
          </a:xfrm>
        </p:grpSpPr>
        <p:grpSp>
          <p:nvGrpSpPr>
            <p:cNvPr id="55" name="Gruppe 54">
              <a:extLst>
                <a:ext uri="{FF2B5EF4-FFF2-40B4-BE49-F238E27FC236}">
                  <a16:creationId xmlns:a16="http://schemas.microsoft.com/office/drawing/2014/main" id="{CACEAC3E-712F-C94B-A478-BB9D2D0E05F2}"/>
                </a:ext>
              </a:extLst>
            </p:cNvPr>
            <p:cNvGrpSpPr/>
            <p:nvPr/>
          </p:nvGrpSpPr>
          <p:grpSpPr>
            <a:xfrm>
              <a:off x="5456147" y="2540000"/>
              <a:ext cx="3650415" cy="2171699"/>
              <a:chOff x="4515826" y="2527300"/>
              <a:chExt cx="3650415" cy="2171699"/>
            </a:xfrm>
          </p:grpSpPr>
          <p:sp>
            <p:nvSpPr>
              <p:cNvPr id="59" name="Afrundet rektangel 58">
                <a:extLst>
                  <a:ext uri="{FF2B5EF4-FFF2-40B4-BE49-F238E27FC236}">
                    <a16:creationId xmlns:a16="http://schemas.microsoft.com/office/drawing/2014/main" id="{1AE91EA0-C29A-F046-A45C-53BE7B6C98B9}"/>
                  </a:ext>
                </a:extLst>
              </p:cNvPr>
              <p:cNvSpPr/>
              <p:nvPr/>
            </p:nvSpPr>
            <p:spPr>
              <a:xfrm>
                <a:off x="5673310" y="2527300"/>
                <a:ext cx="2492931" cy="2171699"/>
              </a:xfrm>
              <a:prstGeom prst="roundRect">
                <a:avLst/>
              </a:prstGeom>
              <a:solidFill>
                <a:srgbClr val="E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Calibri Light" panose="020F0302020204030204" pitchFamily="34" charset="0"/>
                  <a:cs typeface="Calibri Light" panose="020F0302020204030204" pitchFamily="34" charset="0"/>
                </a:endParaRPr>
              </a:p>
            </p:txBody>
          </p:sp>
          <p:sp>
            <p:nvSpPr>
              <p:cNvPr id="61" name="Pladsholder til slidenummer 3">
                <a:extLst>
                  <a:ext uri="{FF2B5EF4-FFF2-40B4-BE49-F238E27FC236}">
                    <a16:creationId xmlns:a16="http://schemas.microsoft.com/office/drawing/2014/main" id="{FCE57A2A-D86D-E947-A9C0-002AF0926F98}"/>
                  </a:ext>
                </a:extLst>
              </p:cNvPr>
              <p:cNvSpPr txBox="1">
                <a:spLocks/>
              </p:cNvSpPr>
              <p:nvPr/>
            </p:nvSpPr>
            <p:spPr>
              <a:xfrm>
                <a:off x="4515826" y="2996894"/>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latin typeface="Calibri Light" panose="020F0302020204030204" pitchFamily="34" charset="0"/>
                  <a:cs typeface="Calibri Light" panose="020F0302020204030204" pitchFamily="34" charset="0"/>
                </a:endParaRPr>
              </a:p>
            </p:txBody>
          </p:sp>
          <p:sp>
            <p:nvSpPr>
              <p:cNvPr id="62" name="Tekstfelt 61">
                <a:extLst>
                  <a:ext uri="{FF2B5EF4-FFF2-40B4-BE49-F238E27FC236}">
                    <a16:creationId xmlns:a16="http://schemas.microsoft.com/office/drawing/2014/main" id="{7FA00C0A-9F32-004E-ADC3-5A1A5F68DF8B}"/>
                  </a:ext>
                </a:extLst>
              </p:cNvPr>
              <p:cNvSpPr txBox="1"/>
              <p:nvPr/>
            </p:nvSpPr>
            <p:spPr>
              <a:xfrm>
                <a:off x="5673309" y="4151031"/>
                <a:ext cx="2492931" cy="400110"/>
              </a:xfrm>
              <a:prstGeom prst="rect">
                <a:avLst/>
              </a:prstGeom>
              <a:noFill/>
            </p:spPr>
            <p:txBody>
              <a:bodyPr wrap="square">
                <a:spAutoFit/>
              </a:bodyPr>
              <a:lstStyle/>
              <a:p>
                <a:pPr algn="ctr"/>
                <a:r>
                  <a:rPr lang="da-DK" sz="2000" dirty="0">
                    <a:latin typeface="Calibri Light" panose="020F0302020204030204" pitchFamily="34" charset="0"/>
                    <a:cs typeface="Calibri Light" panose="020F0302020204030204" pitchFamily="34" charset="0"/>
                  </a:rPr>
                  <a:t>5 mg x 2 dagligt</a:t>
                </a:r>
                <a:endParaRPr lang="da-DK" sz="1600" dirty="0">
                  <a:latin typeface="Calibri Light" panose="020F0302020204030204" pitchFamily="34" charset="0"/>
                  <a:cs typeface="Calibri Light" panose="020F0302020204030204" pitchFamily="34" charset="0"/>
                </a:endParaRPr>
              </a:p>
            </p:txBody>
          </p:sp>
        </p:grpSp>
        <p:sp>
          <p:nvSpPr>
            <p:cNvPr id="56" name="Tekstfelt 55">
              <a:extLst>
                <a:ext uri="{FF2B5EF4-FFF2-40B4-BE49-F238E27FC236}">
                  <a16:creationId xmlns:a16="http://schemas.microsoft.com/office/drawing/2014/main" id="{80818A4D-D3C6-C64D-BAE2-D418ED3E772D}"/>
                </a:ext>
              </a:extLst>
            </p:cNvPr>
            <p:cNvSpPr txBox="1"/>
            <p:nvPr/>
          </p:nvSpPr>
          <p:spPr>
            <a:xfrm>
              <a:off x="7345919" y="3296421"/>
              <a:ext cx="1024815" cy="769441"/>
            </a:xfrm>
            <a:prstGeom prst="rect">
              <a:avLst/>
            </a:prstGeom>
            <a:noFill/>
          </p:spPr>
          <p:txBody>
            <a:bodyPr wrap="square">
              <a:spAutoFit/>
            </a:bodyPr>
            <a:lstStyle/>
            <a:p>
              <a:pPr algn="ctr"/>
              <a:r>
                <a:rPr lang="da-DK" sz="4400" dirty="0">
                  <a:solidFill>
                    <a:srgbClr val="012839"/>
                  </a:solidFill>
                </a:rPr>
                <a:t>+</a:t>
              </a:r>
              <a:endParaRPr lang="da-DK" sz="5400" dirty="0">
                <a:solidFill>
                  <a:srgbClr val="012839"/>
                </a:solidFill>
              </a:endParaRPr>
            </a:p>
          </p:txBody>
        </p:sp>
        <p:pic>
          <p:nvPicPr>
            <p:cNvPr id="57" name="Grafik 56" descr="Dæmp (mindre sol) med massiv udfyldning">
              <a:extLst>
                <a:ext uri="{FF2B5EF4-FFF2-40B4-BE49-F238E27FC236}">
                  <a16:creationId xmlns:a16="http://schemas.microsoft.com/office/drawing/2014/main" id="{CD269C70-2D63-D844-B633-B84B88E2980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94836" y="2541354"/>
              <a:ext cx="703455" cy="703455"/>
            </a:xfrm>
            <a:prstGeom prst="rect">
              <a:avLst/>
            </a:prstGeom>
          </p:spPr>
        </p:pic>
        <p:pic>
          <p:nvPicPr>
            <p:cNvPr id="58" name="Grafik 57" descr="Måne med massiv udfyldning">
              <a:extLst>
                <a:ext uri="{FF2B5EF4-FFF2-40B4-BE49-F238E27FC236}">
                  <a16:creationId xmlns:a16="http://schemas.microsoft.com/office/drawing/2014/main" id="{23D75AAF-5707-4A46-8F9F-BEC53C4DDEB3}"/>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257594" y="2602052"/>
              <a:ext cx="504000" cy="504000"/>
            </a:xfrm>
            <a:prstGeom prst="rect">
              <a:avLst/>
            </a:prstGeom>
          </p:spPr>
        </p:pic>
      </p:grpSp>
      <p:pic>
        <p:nvPicPr>
          <p:cNvPr id="63" name="Billede 62">
            <a:extLst>
              <a:ext uri="{FF2B5EF4-FFF2-40B4-BE49-F238E27FC236}">
                <a16:creationId xmlns:a16="http://schemas.microsoft.com/office/drawing/2014/main" id="{6DD45EA2-55E8-1B43-97AC-C2E96D9D4E1D}"/>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Lst>
          </a:blip>
          <a:srcRect l="5433" b="18723"/>
          <a:stretch/>
        </p:blipFill>
        <p:spPr>
          <a:xfrm>
            <a:off x="9471850" y="4173908"/>
            <a:ext cx="1209937" cy="772822"/>
          </a:xfrm>
          <a:prstGeom prst="rect">
            <a:avLst/>
          </a:prstGeom>
        </p:spPr>
      </p:pic>
      <p:pic>
        <p:nvPicPr>
          <p:cNvPr id="64" name="Billede 63">
            <a:extLst>
              <a:ext uri="{FF2B5EF4-FFF2-40B4-BE49-F238E27FC236}">
                <a16:creationId xmlns:a16="http://schemas.microsoft.com/office/drawing/2014/main" id="{BC8A900E-3ED6-3848-BC65-4BF60FB3B436}"/>
              </a:ext>
            </a:extLst>
          </p:cNvPr>
          <p:cNvPicPr>
            <a:picLocks noChangeAspect="1"/>
          </p:cNvPicPr>
          <p:nvPr/>
        </p:nvPicPr>
        <p:blipFill rotWithShape="1">
          <a:blip r:embed="rId9">
            <a:extLst>
              <a:ext uri="{BEBA8EAE-BF5A-486C-A8C5-ECC9F3942E4B}">
                <a14:imgProps xmlns:a14="http://schemas.microsoft.com/office/drawing/2010/main">
                  <a14:imgLayer r:embed="rId10">
                    <a14:imgEffect>
                      <a14:backgroundRemoval t="10000" b="90000" l="10000" r="90000"/>
                    </a14:imgEffect>
                  </a14:imgLayer>
                </a14:imgProps>
              </a:ext>
            </a:extLst>
          </a:blip>
          <a:srcRect l="5433" b="18723"/>
          <a:stretch/>
        </p:blipFill>
        <p:spPr>
          <a:xfrm>
            <a:off x="10863553" y="4151868"/>
            <a:ext cx="1209937" cy="772822"/>
          </a:xfrm>
          <a:prstGeom prst="rect">
            <a:avLst/>
          </a:prstGeom>
        </p:spPr>
      </p:pic>
      <p:sp>
        <p:nvSpPr>
          <p:cNvPr id="7" name="Rektangel 6">
            <a:extLst>
              <a:ext uri="{FF2B5EF4-FFF2-40B4-BE49-F238E27FC236}">
                <a16:creationId xmlns:a16="http://schemas.microsoft.com/office/drawing/2014/main" id="{32DAB7CA-032F-06E5-E8A1-671428A94600}"/>
              </a:ext>
            </a:extLst>
          </p:cNvPr>
          <p:cNvSpPr/>
          <p:nvPr/>
        </p:nvSpPr>
        <p:spPr>
          <a:xfrm>
            <a:off x="0" y="0"/>
            <a:ext cx="1147157" cy="88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42043894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99C68B0-458C-F941-99B8-79F171C19FD4}"/>
              </a:ext>
            </a:extLst>
          </p:cNvPr>
          <p:cNvSpPr/>
          <p:nvPr/>
        </p:nvSpPr>
        <p:spPr>
          <a:xfrm>
            <a:off x="6073357" y="0"/>
            <a:ext cx="6118643" cy="6807200"/>
          </a:xfrm>
          <a:prstGeom prst="rect">
            <a:avLst/>
          </a:prstGeom>
          <a:solidFill>
            <a:srgbClr val="5468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el 1">
            <a:extLst>
              <a:ext uri="{FF2B5EF4-FFF2-40B4-BE49-F238E27FC236}">
                <a16:creationId xmlns:a16="http://schemas.microsoft.com/office/drawing/2014/main" id="{3C8FCA49-EA5A-BF68-CEE8-856DAC1EC8A5}"/>
              </a:ext>
            </a:extLst>
          </p:cNvPr>
          <p:cNvSpPr>
            <a:spLocks noGrp="1"/>
          </p:cNvSpPr>
          <p:nvPr>
            <p:ph type="title"/>
          </p:nvPr>
        </p:nvSpPr>
        <p:spPr>
          <a:xfrm>
            <a:off x="1894465" y="-164226"/>
            <a:ext cx="10656887" cy="1001762"/>
          </a:xfrm>
        </p:spPr>
        <p:txBody>
          <a:bodyPr>
            <a:normAutofit/>
          </a:bodyPr>
          <a:lstStyle/>
          <a:p>
            <a:r>
              <a:rPr lang="da-DK" sz="3200" dirty="0" err="1"/>
              <a:t>Rivaroxaban</a:t>
            </a:r>
            <a:endParaRPr lang="da-DK" sz="3200" dirty="0"/>
          </a:p>
        </p:txBody>
      </p:sp>
      <p:sp>
        <p:nvSpPr>
          <p:cNvPr id="3" name="Pladsholder til indhold 2">
            <a:extLst>
              <a:ext uri="{FF2B5EF4-FFF2-40B4-BE49-F238E27FC236}">
                <a16:creationId xmlns:a16="http://schemas.microsoft.com/office/drawing/2014/main" id="{47C3781C-050F-6A84-E357-BCB9A1F6ED60}"/>
              </a:ext>
            </a:extLst>
          </p:cNvPr>
          <p:cNvSpPr>
            <a:spLocks noGrp="1"/>
          </p:cNvSpPr>
          <p:nvPr>
            <p:ph idx="1"/>
          </p:nvPr>
        </p:nvSpPr>
        <p:spPr>
          <a:xfrm>
            <a:off x="476660" y="1479065"/>
            <a:ext cx="5380433" cy="4824000"/>
          </a:xfrm>
        </p:spPr>
        <p:txBody>
          <a:bodyPr>
            <a:noAutofit/>
          </a:bodyPr>
          <a:lstStyle/>
          <a:p>
            <a:pPr marL="0" indent="0">
              <a:spcBef>
                <a:spcPts val="500"/>
              </a:spcBef>
              <a:buNone/>
            </a:pPr>
            <a:r>
              <a:rPr lang="da-DK" b="1" dirty="0"/>
              <a:t>Almindelige bivirkninger</a:t>
            </a:r>
          </a:p>
          <a:p>
            <a:pPr>
              <a:spcBef>
                <a:spcPts val="0"/>
              </a:spcBef>
            </a:pPr>
            <a:r>
              <a:rPr lang="da-DK" dirty="0"/>
              <a:t>Blødninger</a:t>
            </a:r>
          </a:p>
          <a:p>
            <a:pPr>
              <a:spcBef>
                <a:spcPts val="0"/>
              </a:spcBef>
            </a:pPr>
            <a:r>
              <a:rPr lang="da-DK" dirty="0"/>
              <a:t>Hovedpine</a:t>
            </a:r>
          </a:p>
          <a:p>
            <a:pPr>
              <a:spcBef>
                <a:spcPts val="0"/>
              </a:spcBef>
            </a:pPr>
            <a:r>
              <a:rPr lang="da-DK" dirty="0"/>
              <a:t>Træthed</a:t>
            </a:r>
          </a:p>
          <a:p>
            <a:pPr>
              <a:spcBef>
                <a:spcPts val="0"/>
              </a:spcBef>
            </a:pPr>
            <a:r>
              <a:rPr lang="da-DK" dirty="0"/>
              <a:t>Mavesmerter</a:t>
            </a:r>
          </a:p>
          <a:p>
            <a:pPr>
              <a:spcBef>
                <a:spcPts val="0"/>
              </a:spcBef>
            </a:pPr>
            <a:endParaRPr lang="da-DK" dirty="0"/>
          </a:p>
          <a:p>
            <a:pPr>
              <a:spcBef>
                <a:spcPts val="0"/>
              </a:spcBef>
            </a:pPr>
            <a:endParaRPr lang="da-DK" sz="800" dirty="0"/>
          </a:p>
          <a:p>
            <a:pPr marL="0" indent="0">
              <a:spcBef>
                <a:spcPts val="0"/>
              </a:spcBef>
              <a:buNone/>
            </a:pPr>
            <a:r>
              <a:rPr lang="da-DK" sz="2000" b="1" dirty="0"/>
              <a:t>Særlige forholdsregler</a:t>
            </a:r>
          </a:p>
          <a:p>
            <a:pPr>
              <a:spcBef>
                <a:spcPts val="0"/>
              </a:spcBef>
            </a:pPr>
            <a:r>
              <a:rPr lang="da-DK" sz="2000" dirty="0"/>
              <a:t>Du skal indtage </a:t>
            </a:r>
            <a:r>
              <a:rPr lang="da-DK" dirty="0" err="1"/>
              <a:t>Rivaroxaban</a:t>
            </a:r>
            <a:r>
              <a:rPr lang="da-DK" sz="2000" dirty="0"/>
              <a:t> sammen med mad</a:t>
            </a:r>
          </a:p>
          <a:p>
            <a:pPr>
              <a:spcBef>
                <a:spcPts val="0"/>
              </a:spcBef>
            </a:pPr>
            <a:r>
              <a:rPr lang="da-DK" dirty="0"/>
              <a:t>Du skal tage </a:t>
            </a:r>
            <a:r>
              <a:rPr lang="da-DK" dirty="0" err="1"/>
              <a:t>Rivaroxban</a:t>
            </a:r>
            <a:r>
              <a:rPr lang="da-DK" dirty="0"/>
              <a:t> på samme tidspunkt hver dag</a:t>
            </a:r>
          </a:p>
          <a:p>
            <a:pPr marL="0" indent="0">
              <a:spcBef>
                <a:spcPts val="0"/>
              </a:spcBef>
              <a:buNone/>
            </a:pPr>
            <a:endParaRPr lang="da-DK" dirty="0"/>
          </a:p>
          <a:p>
            <a:pPr>
              <a:spcBef>
                <a:spcPts val="0"/>
              </a:spcBef>
            </a:pPr>
            <a:endParaRPr lang="da-DK" sz="800" b="1" dirty="0"/>
          </a:p>
          <a:p>
            <a:pPr marL="0" indent="0">
              <a:lnSpc>
                <a:spcPct val="100000"/>
              </a:lnSpc>
              <a:spcBef>
                <a:spcPts val="0"/>
              </a:spcBef>
              <a:buNone/>
            </a:pPr>
            <a:r>
              <a:rPr lang="da-DK" sz="2000" b="1" dirty="0"/>
              <a:t>Har du glemt en dosis?</a:t>
            </a:r>
          </a:p>
          <a:p>
            <a:pPr>
              <a:spcBef>
                <a:spcPts val="0"/>
              </a:spcBef>
            </a:pPr>
            <a:r>
              <a:rPr lang="da-DK" sz="2000" dirty="0"/>
              <a:t>12 timers reglen</a:t>
            </a:r>
          </a:p>
          <a:p>
            <a:pPr marL="0" indent="0">
              <a:lnSpc>
                <a:spcPct val="100000"/>
              </a:lnSpc>
              <a:buNone/>
            </a:pPr>
            <a:endParaRPr lang="da-DK" sz="2000" dirty="0"/>
          </a:p>
          <a:p>
            <a:endParaRPr lang="da-DK" sz="2000" dirty="0"/>
          </a:p>
          <a:p>
            <a:pPr marL="0" indent="0">
              <a:buNone/>
            </a:pPr>
            <a:endParaRPr lang="da-DK" sz="2000" dirty="0"/>
          </a:p>
        </p:txBody>
      </p:sp>
      <p:sp>
        <p:nvSpPr>
          <p:cNvPr id="5" name="Tekstfelt 4">
            <a:extLst>
              <a:ext uri="{FF2B5EF4-FFF2-40B4-BE49-F238E27FC236}">
                <a16:creationId xmlns:a16="http://schemas.microsoft.com/office/drawing/2014/main" id="{A966EF96-491A-950A-377F-0E6298A34C26}"/>
              </a:ext>
            </a:extLst>
          </p:cNvPr>
          <p:cNvSpPr txBox="1"/>
          <p:nvPr/>
        </p:nvSpPr>
        <p:spPr>
          <a:xfrm>
            <a:off x="7330813" y="823684"/>
            <a:ext cx="3644139" cy="400110"/>
          </a:xfrm>
          <a:prstGeom prst="rect">
            <a:avLst/>
          </a:prstGeom>
          <a:noFill/>
        </p:spPr>
        <p:txBody>
          <a:bodyPr wrap="none" rtlCol="0">
            <a:spAutoFit/>
          </a:bodyPr>
          <a:lstStyle/>
          <a:p>
            <a:r>
              <a:rPr lang="da-DK" sz="2000" b="1" dirty="0">
                <a:solidFill>
                  <a:schemeClr val="bg1"/>
                </a:solidFill>
              </a:rPr>
              <a:t>STANDARDDOSIS (</a:t>
            </a:r>
            <a:r>
              <a:rPr lang="da-DK" sz="2000" b="1" dirty="0" err="1">
                <a:solidFill>
                  <a:schemeClr val="bg1"/>
                </a:solidFill>
              </a:rPr>
              <a:t>Xarelto</a:t>
            </a:r>
            <a:r>
              <a:rPr lang="da-DK" sz="2000" baseline="30000" dirty="0">
                <a:solidFill>
                  <a:schemeClr val="bg1"/>
                </a:solidFill>
              </a:rPr>
              <a:t>®</a:t>
            </a:r>
            <a:r>
              <a:rPr lang="da-DK" sz="2000" b="1" dirty="0">
                <a:solidFill>
                  <a:schemeClr val="bg1"/>
                </a:solidFill>
              </a:rPr>
              <a:t>)</a:t>
            </a:r>
          </a:p>
        </p:txBody>
      </p:sp>
      <p:grpSp>
        <p:nvGrpSpPr>
          <p:cNvPr id="34" name="Gruppe 33">
            <a:extLst>
              <a:ext uri="{FF2B5EF4-FFF2-40B4-BE49-F238E27FC236}">
                <a16:creationId xmlns:a16="http://schemas.microsoft.com/office/drawing/2014/main" id="{B5C157AD-F2A5-8A45-A334-D60C9F417B63}"/>
              </a:ext>
            </a:extLst>
          </p:cNvPr>
          <p:cNvGrpSpPr/>
          <p:nvPr/>
        </p:nvGrpSpPr>
        <p:grpSpPr>
          <a:xfrm>
            <a:off x="6851278" y="1632452"/>
            <a:ext cx="1902706" cy="1645807"/>
            <a:chOff x="6833346" y="1051228"/>
            <a:chExt cx="1902706" cy="1645807"/>
          </a:xfrm>
        </p:grpSpPr>
        <p:pic>
          <p:nvPicPr>
            <p:cNvPr id="8" name="Grafik 7" descr="Vendekalender kontur">
              <a:extLst>
                <a:ext uri="{FF2B5EF4-FFF2-40B4-BE49-F238E27FC236}">
                  <a16:creationId xmlns:a16="http://schemas.microsoft.com/office/drawing/2014/main" id="{A789EDFF-FE2F-814F-98E3-DE4838844CB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961796" y="1051228"/>
              <a:ext cx="1645807" cy="1645807"/>
            </a:xfrm>
            <a:prstGeom prst="rect">
              <a:avLst/>
            </a:prstGeom>
          </p:spPr>
        </p:pic>
        <p:sp>
          <p:nvSpPr>
            <p:cNvPr id="28" name="Tekstfelt 27">
              <a:extLst>
                <a:ext uri="{FF2B5EF4-FFF2-40B4-BE49-F238E27FC236}">
                  <a16:creationId xmlns:a16="http://schemas.microsoft.com/office/drawing/2014/main" id="{6CE5BC89-59FE-FD4F-8EEC-76EA18EEB4AF}"/>
                </a:ext>
              </a:extLst>
            </p:cNvPr>
            <p:cNvSpPr txBox="1"/>
            <p:nvPr/>
          </p:nvSpPr>
          <p:spPr>
            <a:xfrm>
              <a:off x="6833346" y="1684356"/>
              <a:ext cx="1902706" cy="707886"/>
            </a:xfrm>
            <a:prstGeom prst="rect">
              <a:avLst/>
            </a:prstGeom>
            <a:noFill/>
          </p:spPr>
          <p:txBody>
            <a:bodyPr wrap="square">
              <a:spAutoFit/>
            </a:bodyPr>
            <a:lstStyle/>
            <a:p>
              <a:pPr algn="ctr"/>
              <a:r>
                <a:rPr lang="da-DK" sz="2000" dirty="0">
                  <a:solidFill>
                    <a:schemeClr val="bg1"/>
                  </a:solidFill>
                  <a:latin typeface="Calibri Light" panose="020F0302020204030204" pitchFamily="34" charset="0"/>
                  <a:cs typeface="Calibri Light" panose="020F0302020204030204" pitchFamily="34" charset="0"/>
                </a:rPr>
                <a:t>Dag 1</a:t>
              </a:r>
            </a:p>
            <a:p>
              <a:pPr algn="ctr"/>
              <a:r>
                <a:rPr lang="da-DK" sz="2000" dirty="0">
                  <a:solidFill>
                    <a:schemeClr val="bg1"/>
                  </a:solidFill>
                  <a:latin typeface="Calibri Light" panose="020F0302020204030204" pitchFamily="34" charset="0"/>
                  <a:cs typeface="Calibri Light" panose="020F0302020204030204" pitchFamily="34" charset="0"/>
                </a:rPr>
                <a:t>til 21</a:t>
              </a:r>
              <a:endParaRPr lang="da-DK" sz="2800" dirty="0">
                <a:solidFill>
                  <a:schemeClr val="bg1"/>
                </a:solidFill>
                <a:latin typeface="Calibri Light" panose="020F0302020204030204" pitchFamily="34" charset="0"/>
                <a:cs typeface="Calibri Light" panose="020F0302020204030204" pitchFamily="34" charset="0"/>
              </a:endParaRPr>
            </a:p>
          </p:txBody>
        </p:sp>
      </p:grpSp>
      <p:grpSp>
        <p:nvGrpSpPr>
          <p:cNvPr id="35" name="Gruppe 34">
            <a:extLst>
              <a:ext uri="{FF2B5EF4-FFF2-40B4-BE49-F238E27FC236}">
                <a16:creationId xmlns:a16="http://schemas.microsoft.com/office/drawing/2014/main" id="{A353EB58-1E2E-BA4A-B925-4F9A62A8D689}"/>
              </a:ext>
            </a:extLst>
          </p:cNvPr>
          <p:cNvGrpSpPr/>
          <p:nvPr/>
        </p:nvGrpSpPr>
        <p:grpSpPr>
          <a:xfrm>
            <a:off x="9949699" y="1612696"/>
            <a:ext cx="1902706" cy="1645807"/>
            <a:chOff x="9998545" y="1009331"/>
            <a:chExt cx="1902706" cy="1645807"/>
          </a:xfrm>
        </p:grpSpPr>
        <p:pic>
          <p:nvPicPr>
            <p:cNvPr id="29" name="Grafik 28" descr="Vendekalender kontur">
              <a:extLst>
                <a:ext uri="{FF2B5EF4-FFF2-40B4-BE49-F238E27FC236}">
                  <a16:creationId xmlns:a16="http://schemas.microsoft.com/office/drawing/2014/main" id="{25C8756C-00E5-144D-BBD8-A09AE565B08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126995" y="1009331"/>
              <a:ext cx="1645807" cy="1645807"/>
            </a:xfrm>
            <a:prstGeom prst="rect">
              <a:avLst/>
            </a:prstGeom>
          </p:spPr>
        </p:pic>
        <p:sp>
          <p:nvSpPr>
            <p:cNvPr id="30" name="Tekstfelt 29">
              <a:extLst>
                <a:ext uri="{FF2B5EF4-FFF2-40B4-BE49-F238E27FC236}">
                  <a16:creationId xmlns:a16="http://schemas.microsoft.com/office/drawing/2014/main" id="{84E6804E-76B6-1D4F-8DCE-A23D277A06A0}"/>
                </a:ext>
              </a:extLst>
            </p:cNvPr>
            <p:cNvSpPr txBox="1"/>
            <p:nvPr/>
          </p:nvSpPr>
          <p:spPr>
            <a:xfrm>
              <a:off x="9998545" y="1642459"/>
              <a:ext cx="1902706" cy="707886"/>
            </a:xfrm>
            <a:prstGeom prst="rect">
              <a:avLst/>
            </a:prstGeom>
            <a:noFill/>
          </p:spPr>
          <p:txBody>
            <a:bodyPr wrap="square">
              <a:spAutoFit/>
            </a:bodyPr>
            <a:lstStyle/>
            <a:p>
              <a:pPr algn="ctr"/>
              <a:r>
                <a:rPr lang="da-DK" sz="2000" dirty="0">
                  <a:solidFill>
                    <a:schemeClr val="bg1"/>
                  </a:solidFill>
                  <a:latin typeface="Calibri Light" panose="020F0302020204030204" pitchFamily="34" charset="0"/>
                  <a:cs typeface="Calibri Light" panose="020F0302020204030204" pitchFamily="34" charset="0"/>
                </a:rPr>
                <a:t>Fra </a:t>
              </a:r>
            </a:p>
            <a:p>
              <a:pPr algn="ctr"/>
              <a:r>
                <a:rPr lang="da-DK" sz="2000" dirty="0">
                  <a:solidFill>
                    <a:schemeClr val="bg1"/>
                  </a:solidFill>
                  <a:latin typeface="Calibri Light" panose="020F0302020204030204" pitchFamily="34" charset="0"/>
                  <a:cs typeface="Calibri Light" panose="020F0302020204030204" pitchFamily="34" charset="0"/>
                </a:rPr>
                <a:t>dag 22</a:t>
              </a:r>
              <a:endParaRPr lang="da-DK" sz="2800" dirty="0">
                <a:solidFill>
                  <a:schemeClr val="bg1"/>
                </a:solidFill>
                <a:latin typeface="Calibri Light" panose="020F0302020204030204" pitchFamily="34" charset="0"/>
                <a:cs typeface="Calibri Light" panose="020F0302020204030204" pitchFamily="34" charset="0"/>
              </a:endParaRPr>
            </a:p>
          </p:txBody>
        </p:sp>
      </p:grpSp>
      <p:grpSp>
        <p:nvGrpSpPr>
          <p:cNvPr id="36" name="Gruppe 35">
            <a:extLst>
              <a:ext uri="{FF2B5EF4-FFF2-40B4-BE49-F238E27FC236}">
                <a16:creationId xmlns:a16="http://schemas.microsoft.com/office/drawing/2014/main" id="{B53C4FCD-CEEB-994C-9327-FBD78DADB67E}"/>
              </a:ext>
            </a:extLst>
          </p:cNvPr>
          <p:cNvGrpSpPr/>
          <p:nvPr/>
        </p:nvGrpSpPr>
        <p:grpSpPr>
          <a:xfrm>
            <a:off x="5407762" y="3503988"/>
            <a:ext cx="6784238" cy="2171699"/>
            <a:chOff x="5456147" y="2540000"/>
            <a:chExt cx="6784238" cy="2171699"/>
          </a:xfrm>
        </p:grpSpPr>
        <p:grpSp>
          <p:nvGrpSpPr>
            <p:cNvPr id="4" name="Gruppe 3">
              <a:extLst>
                <a:ext uri="{FF2B5EF4-FFF2-40B4-BE49-F238E27FC236}">
                  <a16:creationId xmlns:a16="http://schemas.microsoft.com/office/drawing/2014/main" id="{3A891EE1-16F3-4705-8D8C-6D94CD6CAC1E}"/>
                </a:ext>
              </a:extLst>
            </p:cNvPr>
            <p:cNvGrpSpPr/>
            <p:nvPr/>
          </p:nvGrpSpPr>
          <p:grpSpPr>
            <a:xfrm>
              <a:off x="5456147" y="2540000"/>
              <a:ext cx="6784238" cy="2171699"/>
              <a:chOff x="4515826" y="2527300"/>
              <a:chExt cx="6784238" cy="2171699"/>
            </a:xfrm>
          </p:grpSpPr>
          <p:sp>
            <p:nvSpPr>
              <p:cNvPr id="24" name="Afrundet rektangel 23">
                <a:extLst>
                  <a:ext uri="{FF2B5EF4-FFF2-40B4-BE49-F238E27FC236}">
                    <a16:creationId xmlns:a16="http://schemas.microsoft.com/office/drawing/2014/main" id="{F7FEE970-E55D-9B72-8C32-969CBD2BF6DD}"/>
                  </a:ext>
                </a:extLst>
              </p:cNvPr>
              <p:cNvSpPr/>
              <p:nvPr/>
            </p:nvSpPr>
            <p:spPr>
              <a:xfrm>
                <a:off x="5673310" y="2527300"/>
                <a:ext cx="2492931" cy="2171699"/>
              </a:xfrm>
              <a:prstGeom prst="roundRect">
                <a:avLst/>
              </a:prstGeom>
              <a:solidFill>
                <a:srgbClr val="E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Calibri Light" panose="020F0302020204030204" pitchFamily="34" charset="0"/>
                  <a:cs typeface="Calibri Light" panose="020F0302020204030204" pitchFamily="34" charset="0"/>
                </a:endParaRPr>
              </a:p>
            </p:txBody>
          </p:sp>
          <p:sp>
            <p:nvSpPr>
              <p:cNvPr id="21" name="Højrepil 20">
                <a:extLst>
                  <a:ext uri="{FF2B5EF4-FFF2-40B4-BE49-F238E27FC236}">
                    <a16:creationId xmlns:a16="http://schemas.microsoft.com/office/drawing/2014/main" id="{7A4E83E3-5E87-2661-46E4-188078F9A8E8}"/>
                  </a:ext>
                </a:extLst>
              </p:cNvPr>
              <p:cNvSpPr/>
              <p:nvPr/>
            </p:nvSpPr>
            <p:spPr>
              <a:xfrm>
                <a:off x="8365334" y="3473901"/>
                <a:ext cx="431087" cy="400110"/>
              </a:xfrm>
              <a:prstGeom prst="rightArrow">
                <a:avLst/>
              </a:prstGeom>
              <a:solidFill>
                <a:srgbClr val="EAF3FA"/>
              </a:solidFill>
              <a:ln>
                <a:noFill/>
              </a:ln>
            </p:spPr>
            <p:style>
              <a:lnRef idx="2">
                <a:schemeClr val="accent3"/>
              </a:lnRef>
              <a:fillRef idx="1">
                <a:schemeClr val="lt1"/>
              </a:fillRef>
              <a:effectRef idx="0">
                <a:schemeClr val="accent3"/>
              </a:effectRef>
              <a:fontRef idx="minor">
                <a:schemeClr val="dk1"/>
              </a:fontRef>
            </p:style>
            <p:txBody>
              <a:bodyPr rtlCol="0" anchor="ctr"/>
              <a:lstStyle/>
              <a:p>
                <a:pPr algn="ctr"/>
                <a:endParaRPr lang="da-DK" dirty="0">
                  <a:latin typeface="Calibri Light" panose="020F0302020204030204" pitchFamily="34" charset="0"/>
                  <a:cs typeface="Calibri Light" panose="020F0302020204030204" pitchFamily="34" charset="0"/>
                </a:endParaRPr>
              </a:p>
            </p:txBody>
          </p:sp>
          <p:sp>
            <p:nvSpPr>
              <p:cNvPr id="25" name="Afrundet rektangel 24">
                <a:extLst>
                  <a:ext uri="{FF2B5EF4-FFF2-40B4-BE49-F238E27FC236}">
                    <a16:creationId xmlns:a16="http://schemas.microsoft.com/office/drawing/2014/main" id="{F8E8AFD2-5A5D-D69B-5B5F-7428B7490542}"/>
                  </a:ext>
                </a:extLst>
              </p:cNvPr>
              <p:cNvSpPr/>
              <p:nvPr/>
            </p:nvSpPr>
            <p:spPr>
              <a:xfrm>
                <a:off x="8944629" y="2527300"/>
                <a:ext cx="2039826" cy="2171699"/>
              </a:xfrm>
              <a:prstGeom prst="roundRect">
                <a:avLst/>
              </a:prstGeom>
              <a:solidFill>
                <a:srgbClr val="E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solidFill>
                    <a:schemeClr val="bg1"/>
                  </a:solidFill>
                  <a:latin typeface="Calibri Light" panose="020F0302020204030204" pitchFamily="34" charset="0"/>
                  <a:cs typeface="Calibri Light" panose="020F0302020204030204" pitchFamily="34" charset="0"/>
                </a:endParaRPr>
              </a:p>
            </p:txBody>
          </p:sp>
          <p:sp>
            <p:nvSpPr>
              <p:cNvPr id="12" name="Pladsholder til slidenummer 3">
                <a:extLst>
                  <a:ext uri="{FF2B5EF4-FFF2-40B4-BE49-F238E27FC236}">
                    <a16:creationId xmlns:a16="http://schemas.microsoft.com/office/drawing/2014/main" id="{5F5570FF-8EBA-F26C-04E3-BDF09E5F1971}"/>
                  </a:ext>
                </a:extLst>
              </p:cNvPr>
              <p:cNvSpPr txBox="1">
                <a:spLocks/>
              </p:cNvSpPr>
              <p:nvPr/>
            </p:nvSpPr>
            <p:spPr>
              <a:xfrm>
                <a:off x="4515826" y="2996894"/>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latin typeface="Calibri Light" panose="020F0302020204030204" pitchFamily="34" charset="0"/>
                  <a:cs typeface="Calibri Light" panose="020F0302020204030204" pitchFamily="34" charset="0"/>
                </a:endParaRPr>
              </a:p>
            </p:txBody>
          </p:sp>
          <p:pic>
            <p:nvPicPr>
              <p:cNvPr id="15" name="Billede 14">
                <a:extLst>
                  <a:ext uri="{FF2B5EF4-FFF2-40B4-BE49-F238E27FC236}">
                    <a16:creationId xmlns:a16="http://schemas.microsoft.com/office/drawing/2014/main" id="{FF42205C-E3D6-EA82-0D4F-A06C0EE49D78}"/>
                  </a:ext>
                </a:extLst>
              </p:cNvPr>
              <p:cNvPicPr>
                <a:picLocks noChangeAspect="1"/>
              </p:cNvPicPr>
              <p:nvPr/>
            </p:nvPicPr>
            <p:blipFill rotWithShape="1">
              <a:blip r:embed="rId5">
                <a:extLst>
                  <a:ext uri="{BEBA8EAE-BF5A-486C-A8C5-ECC9F3942E4B}">
                    <a14:imgProps xmlns:a14="http://schemas.microsoft.com/office/drawing/2010/main">
                      <a14:imgLayer r:embed="rId6">
                        <a14:imgEffect>
                          <a14:backgroundRemoval t="10000" b="90000" l="10000" r="90000"/>
                        </a14:imgEffect>
                      </a14:imgLayer>
                    </a14:imgProps>
                  </a:ext>
                </a:extLst>
              </a:blip>
              <a:srcRect l="21954" t="17061" r="34251" b="32697"/>
              <a:stretch/>
            </p:blipFill>
            <p:spPr>
              <a:xfrm>
                <a:off x="7239309" y="3261067"/>
                <a:ext cx="711609" cy="696054"/>
              </a:xfrm>
              <a:prstGeom prst="rect">
                <a:avLst/>
              </a:prstGeom>
            </p:spPr>
          </p:pic>
          <p:pic>
            <p:nvPicPr>
              <p:cNvPr id="16" name="Billede 15">
                <a:extLst>
                  <a:ext uri="{FF2B5EF4-FFF2-40B4-BE49-F238E27FC236}">
                    <a16:creationId xmlns:a16="http://schemas.microsoft.com/office/drawing/2014/main" id="{0375D145-9DA7-9EB6-B2C0-7BB959BDF52F}"/>
                  </a:ext>
                </a:extLst>
              </p:cNvPr>
              <p:cNvPicPr>
                <a:picLocks noChangeAspect="1"/>
              </p:cNvPicPr>
              <p:nvPr/>
            </p:nvPicPr>
            <p:blipFill rotWithShape="1">
              <a:blip r:embed="rId5">
                <a:extLst>
                  <a:ext uri="{BEBA8EAE-BF5A-486C-A8C5-ECC9F3942E4B}">
                    <a14:imgProps xmlns:a14="http://schemas.microsoft.com/office/drawing/2010/main">
                      <a14:imgLayer r:embed="rId7">
                        <a14:imgEffect>
                          <a14:backgroundRemoval t="10000" b="90000" l="10000" r="90000"/>
                        </a14:imgEffect>
                      </a14:imgLayer>
                    </a14:imgProps>
                  </a:ext>
                </a:extLst>
              </a:blip>
              <a:srcRect l="21954" t="17061" r="34251" b="32697"/>
              <a:stretch/>
            </p:blipFill>
            <p:spPr>
              <a:xfrm>
                <a:off x="5975169" y="3261067"/>
                <a:ext cx="711609" cy="696054"/>
              </a:xfrm>
              <a:prstGeom prst="rect">
                <a:avLst/>
              </a:prstGeom>
            </p:spPr>
          </p:pic>
          <p:sp>
            <p:nvSpPr>
              <p:cNvPr id="18" name="Tekstfelt 17">
                <a:extLst>
                  <a:ext uri="{FF2B5EF4-FFF2-40B4-BE49-F238E27FC236}">
                    <a16:creationId xmlns:a16="http://schemas.microsoft.com/office/drawing/2014/main" id="{261D8849-879C-064F-3F12-1E28A5A8418E}"/>
                  </a:ext>
                </a:extLst>
              </p:cNvPr>
              <p:cNvSpPr txBox="1"/>
              <p:nvPr/>
            </p:nvSpPr>
            <p:spPr>
              <a:xfrm>
                <a:off x="5890782" y="4151031"/>
                <a:ext cx="2039826" cy="400110"/>
              </a:xfrm>
              <a:prstGeom prst="rect">
                <a:avLst/>
              </a:prstGeom>
              <a:noFill/>
            </p:spPr>
            <p:txBody>
              <a:bodyPr wrap="square">
                <a:spAutoFit/>
              </a:bodyPr>
              <a:lstStyle/>
              <a:p>
                <a:pPr algn="ctr"/>
                <a:r>
                  <a:rPr lang="da-DK" sz="2000" dirty="0">
                    <a:latin typeface="Calibri Light" panose="020F0302020204030204" pitchFamily="34" charset="0"/>
                    <a:cs typeface="Calibri Light" panose="020F0302020204030204" pitchFamily="34" charset="0"/>
                  </a:rPr>
                  <a:t>15 mg x 2 dagligt</a:t>
                </a:r>
                <a:endParaRPr lang="da-DK" sz="1600" dirty="0">
                  <a:latin typeface="Calibri Light" panose="020F0302020204030204" pitchFamily="34" charset="0"/>
                  <a:cs typeface="Calibri Light" panose="020F0302020204030204" pitchFamily="34" charset="0"/>
                </a:endParaRPr>
              </a:p>
            </p:txBody>
          </p:sp>
          <p:pic>
            <p:nvPicPr>
              <p:cNvPr id="14" name="Billede 13">
                <a:extLst>
                  <a:ext uri="{FF2B5EF4-FFF2-40B4-BE49-F238E27FC236}">
                    <a16:creationId xmlns:a16="http://schemas.microsoft.com/office/drawing/2014/main" id="{1B951976-E409-8024-B9EA-764C2A88E6A3}"/>
                  </a:ext>
                </a:extLst>
              </p:cNvPr>
              <p:cNvPicPr>
                <a:picLocks noChangeAspect="1"/>
              </p:cNvPicPr>
              <p:nvPr/>
            </p:nvPicPr>
            <p:blipFill rotWithShape="1">
              <a:blip r:embed="rId8">
                <a:extLst>
                  <a:ext uri="{BEBA8EAE-BF5A-486C-A8C5-ECC9F3942E4B}">
                    <a14:imgProps xmlns:a14="http://schemas.microsoft.com/office/drawing/2010/main">
                      <a14:imgLayer r:embed="rId9">
                        <a14:imgEffect>
                          <a14:backgroundRemoval t="10000" b="90000" l="10000" r="90000"/>
                        </a14:imgEffect>
                      </a14:imgLayer>
                    </a14:imgProps>
                  </a:ext>
                </a:extLst>
              </a:blip>
              <a:srcRect l="24350" t="7829" r="27207" b="28437"/>
              <a:stretch/>
            </p:blipFill>
            <p:spPr>
              <a:xfrm>
                <a:off x="9653766" y="3199441"/>
                <a:ext cx="710702" cy="814236"/>
              </a:xfrm>
              <a:prstGeom prst="rect">
                <a:avLst/>
              </a:prstGeom>
            </p:spPr>
          </p:pic>
          <p:sp>
            <p:nvSpPr>
              <p:cNvPr id="22" name="Tekstfelt 21">
                <a:extLst>
                  <a:ext uri="{FF2B5EF4-FFF2-40B4-BE49-F238E27FC236}">
                    <a16:creationId xmlns:a16="http://schemas.microsoft.com/office/drawing/2014/main" id="{B48EC118-00EC-BDA9-A183-5F52F9C17E42}"/>
                  </a:ext>
                </a:extLst>
              </p:cNvPr>
              <p:cNvSpPr txBox="1"/>
              <p:nvPr/>
            </p:nvSpPr>
            <p:spPr>
              <a:xfrm>
                <a:off x="8718169" y="4121732"/>
                <a:ext cx="2581895" cy="400110"/>
              </a:xfrm>
              <a:prstGeom prst="rect">
                <a:avLst/>
              </a:prstGeom>
              <a:noFill/>
            </p:spPr>
            <p:txBody>
              <a:bodyPr wrap="square">
                <a:spAutoFit/>
              </a:bodyPr>
              <a:lstStyle/>
              <a:p>
                <a:pPr algn="ctr"/>
                <a:r>
                  <a:rPr lang="da-DK" sz="2000" dirty="0">
                    <a:latin typeface="Calibri Light" panose="020F0302020204030204" pitchFamily="34" charset="0"/>
                    <a:cs typeface="Calibri Light" panose="020F0302020204030204" pitchFamily="34" charset="0"/>
                  </a:rPr>
                  <a:t>20 mg x 1 dagligt </a:t>
                </a:r>
              </a:p>
            </p:txBody>
          </p:sp>
        </p:grpSp>
        <p:sp>
          <p:nvSpPr>
            <p:cNvPr id="26" name="Tekstfelt 25">
              <a:extLst>
                <a:ext uri="{FF2B5EF4-FFF2-40B4-BE49-F238E27FC236}">
                  <a16:creationId xmlns:a16="http://schemas.microsoft.com/office/drawing/2014/main" id="{79B9D3AF-1B54-F346-A25B-429FA7B01783}"/>
                </a:ext>
              </a:extLst>
            </p:cNvPr>
            <p:cNvSpPr txBox="1"/>
            <p:nvPr/>
          </p:nvSpPr>
          <p:spPr>
            <a:xfrm>
              <a:off x="7413075" y="3273767"/>
              <a:ext cx="1024815" cy="769441"/>
            </a:xfrm>
            <a:prstGeom prst="rect">
              <a:avLst/>
            </a:prstGeom>
            <a:noFill/>
          </p:spPr>
          <p:txBody>
            <a:bodyPr wrap="square">
              <a:spAutoFit/>
            </a:bodyPr>
            <a:lstStyle/>
            <a:p>
              <a:pPr algn="ctr"/>
              <a:r>
                <a:rPr lang="da-DK" sz="4400" dirty="0">
                  <a:solidFill>
                    <a:srgbClr val="012839"/>
                  </a:solidFill>
                </a:rPr>
                <a:t>+</a:t>
              </a:r>
              <a:endParaRPr lang="da-DK" sz="5400" dirty="0">
                <a:solidFill>
                  <a:srgbClr val="012839"/>
                </a:solidFill>
              </a:endParaRPr>
            </a:p>
          </p:txBody>
        </p:sp>
        <p:pic>
          <p:nvPicPr>
            <p:cNvPr id="11" name="Grafik 10" descr="Dæmp (mindre sol) med massiv udfyldning">
              <a:extLst>
                <a:ext uri="{FF2B5EF4-FFF2-40B4-BE49-F238E27FC236}">
                  <a16:creationId xmlns:a16="http://schemas.microsoft.com/office/drawing/2014/main" id="{18F31E80-6A9A-A944-BEF1-6E6CAE5B815B}"/>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935427" y="2638882"/>
              <a:ext cx="703455" cy="703455"/>
            </a:xfrm>
            <a:prstGeom prst="rect">
              <a:avLst/>
            </a:prstGeom>
          </p:spPr>
        </p:pic>
        <p:pic>
          <p:nvPicPr>
            <p:cNvPr id="31" name="Grafik 30" descr="Måne med massiv udfyldning">
              <a:extLst>
                <a:ext uri="{FF2B5EF4-FFF2-40B4-BE49-F238E27FC236}">
                  <a16:creationId xmlns:a16="http://schemas.microsoft.com/office/drawing/2014/main" id="{5D60DE7C-DAA9-BC4F-A5E8-14BAD7E7861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8265725" y="2697035"/>
              <a:ext cx="504000" cy="504000"/>
            </a:xfrm>
            <a:prstGeom prst="rect">
              <a:avLst/>
            </a:prstGeom>
          </p:spPr>
        </p:pic>
        <p:sp>
          <p:nvSpPr>
            <p:cNvPr id="33" name="Tekstfelt 32">
              <a:extLst>
                <a:ext uri="{FF2B5EF4-FFF2-40B4-BE49-F238E27FC236}">
                  <a16:creationId xmlns:a16="http://schemas.microsoft.com/office/drawing/2014/main" id="{B14CB8F5-AEAC-5947-B9BB-5C6E4FEE6C62}"/>
                </a:ext>
              </a:extLst>
            </p:cNvPr>
            <p:cNvSpPr txBox="1"/>
            <p:nvPr/>
          </p:nvSpPr>
          <p:spPr>
            <a:xfrm>
              <a:off x="9897035" y="2742411"/>
              <a:ext cx="2015655" cy="369332"/>
            </a:xfrm>
            <a:prstGeom prst="rect">
              <a:avLst/>
            </a:prstGeom>
            <a:noFill/>
          </p:spPr>
          <p:txBody>
            <a:bodyPr wrap="square">
              <a:spAutoFit/>
            </a:bodyPr>
            <a:lstStyle/>
            <a:p>
              <a:pPr algn="ctr"/>
              <a:r>
                <a:rPr lang="da-DK" sz="1800" b="1" dirty="0">
                  <a:solidFill>
                    <a:srgbClr val="012839"/>
                  </a:solidFill>
                  <a:latin typeface="Calibri" panose="020F0502020204030204" pitchFamily="34" charset="0"/>
                  <a:cs typeface="Calibri" panose="020F0502020204030204" pitchFamily="34" charset="0"/>
                </a:rPr>
                <a:t>Én gang dagligt</a:t>
              </a:r>
            </a:p>
          </p:txBody>
        </p:sp>
      </p:grpSp>
      <p:sp>
        <p:nvSpPr>
          <p:cNvPr id="7" name="Rektangel 6">
            <a:extLst>
              <a:ext uri="{FF2B5EF4-FFF2-40B4-BE49-F238E27FC236}">
                <a16:creationId xmlns:a16="http://schemas.microsoft.com/office/drawing/2014/main" id="{AAB6CC8A-809F-85F5-1631-9246A1CD6C6F}"/>
              </a:ext>
            </a:extLst>
          </p:cNvPr>
          <p:cNvSpPr/>
          <p:nvPr/>
        </p:nvSpPr>
        <p:spPr>
          <a:xfrm>
            <a:off x="0" y="0"/>
            <a:ext cx="1147157" cy="88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1496463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99C68B0-458C-F941-99B8-79F171C19FD4}"/>
              </a:ext>
            </a:extLst>
          </p:cNvPr>
          <p:cNvSpPr/>
          <p:nvPr/>
        </p:nvSpPr>
        <p:spPr>
          <a:xfrm>
            <a:off x="6073357" y="0"/>
            <a:ext cx="6118643" cy="6807200"/>
          </a:xfrm>
          <a:prstGeom prst="rect">
            <a:avLst/>
          </a:prstGeom>
          <a:solidFill>
            <a:srgbClr val="5468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el 1">
            <a:extLst>
              <a:ext uri="{FF2B5EF4-FFF2-40B4-BE49-F238E27FC236}">
                <a16:creationId xmlns:a16="http://schemas.microsoft.com/office/drawing/2014/main" id="{3C8FCA49-EA5A-BF68-CEE8-856DAC1EC8A5}"/>
              </a:ext>
            </a:extLst>
          </p:cNvPr>
          <p:cNvSpPr>
            <a:spLocks noGrp="1"/>
          </p:cNvSpPr>
          <p:nvPr>
            <p:ph type="title"/>
          </p:nvPr>
        </p:nvSpPr>
        <p:spPr>
          <a:xfrm>
            <a:off x="876301" y="-66882"/>
            <a:ext cx="10656887" cy="1001762"/>
          </a:xfrm>
        </p:spPr>
        <p:txBody>
          <a:bodyPr>
            <a:normAutofit/>
          </a:bodyPr>
          <a:lstStyle/>
          <a:p>
            <a:r>
              <a:rPr lang="da-DK" sz="3200" dirty="0" err="1">
                <a:solidFill>
                  <a:srgbClr val="000000"/>
                </a:solidFill>
                <a:latin typeface="Arial"/>
                <a:ea typeface="Open Sans"/>
                <a:cs typeface="Arial"/>
              </a:rPr>
              <a:t>Dabigatranetexilat</a:t>
            </a:r>
            <a:endParaRPr lang="da-DK" sz="3200" dirty="0"/>
          </a:p>
        </p:txBody>
      </p:sp>
      <p:sp>
        <p:nvSpPr>
          <p:cNvPr id="3" name="Pladsholder til indhold 2">
            <a:extLst>
              <a:ext uri="{FF2B5EF4-FFF2-40B4-BE49-F238E27FC236}">
                <a16:creationId xmlns:a16="http://schemas.microsoft.com/office/drawing/2014/main" id="{47C3781C-050F-6A84-E357-BCB9A1F6ED60}"/>
              </a:ext>
            </a:extLst>
          </p:cNvPr>
          <p:cNvSpPr>
            <a:spLocks noGrp="1"/>
          </p:cNvSpPr>
          <p:nvPr>
            <p:ph idx="1"/>
          </p:nvPr>
        </p:nvSpPr>
        <p:spPr>
          <a:xfrm>
            <a:off x="476660" y="1479065"/>
            <a:ext cx="5342299" cy="4824000"/>
          </a:xfrm>
        </p:spPr>
        <p:txBody>
          <a:bodyPr>
            <a:noAutofit/>
          </a:bodyPr>
          <a:lstStyle/>
          <a:p>
            <a:pPr marL="0" indent="0">
              <a:spcBef>
                <a:spcPts val="0"/>
              </a:spcBef>
              <a:buNone/>
            </a:pPr>
            <a:r>
              <a:rPr lang="da-DK" b="1" dirty="0"/>
              <a:t>Almindelige bivirkninger</a:t>
            </a:r>
          </a:p>
          <a:p>
            <a:pPr>
              <a:spcBef>
                <a:spcPts val="0"/>
              </a:spcBef>
            </a:pPr>
            <a:r>
              <a:rPr lang="da-DK" dirty="0"/>
              <a:t>Blødninger</a:t>
            </a:r>
            <a:endParaRPr lang="da-DK" b="1" dirty="0"/>
          </a:p>
          <a:p>
            <a:pPr>
              <a:spcBef>
                <a:spcPts val="0"/>
              </a:spcBef>
            </a:pPr>
            <a:r>
              <a:rPr lang="da-DK" dirty="0"/>
              <a:t>Mavegener</a:t>
            </a:r>
          </a:p>
          <a:p>
            <a:pPr>
              <a:spcBef>
                <a:spcPts val="0"/>
              </a:spcBef>
            </a:pPr>
            <a:r>
              <a:rPr lang="da-DK" dirty="0"/>
              <a:t>Kvalme</a:t>
            </a:r>
            <a:br>
              <a:rPr lang="da-DK" dirty="0"/>
            </a:br>
            <a:endParaRPr lang="da-DK" dirty="0"/>
          </a:p>
          <a:p>
            <a:pPr marL="0" indent="0">
              <a:spcBef>
                <a:spcPts val="0"/>
              </a:spcBef>
              <a:buNone/>
            </a:pPr>
            <a:r>
              <a:rPr lang="da-DK" b="1" dirty="0"/>
              <a:t>Særlige forholdsregler</a:t>
            </a:r>
          </a:p>
          <a:p>
            <a:pPr>
              <a:spcBef>
                <a:spcPts val="0"/>
              </a:spcBef>
            </a:pPr>
            <a:r>
              <a:rPr lang="da-DK" dirty="0"/>
              <a:t>Kapslerne skal synkes hele</a:t>
            </a:r>
          </a:p>
          <a:p>
            <a:pPr>
              <a:spcBef>
                <a:spcPts val="0"/>
              </a:spcBef>
            </a:pPr>
            <a:r>
              <a:rPr lang="da-DK" dirty="0"/>
              <a:t>Kapslerne skal blive i den originale pakning</a:t>
            </a:r>
          </a:p>
          <a:p>
            <a:pPr>
              <a:spcBef>
                <a:spcPts val="0"/>
              </a:spcBef>
            </a:pPr>
            <a:r>
              <a:rPr lang="da-DK" dirty="0"/>
              <a:t>Du skal tage </a:t>
            </a:r>
            <a:r>
              <a:rPr lang="da-DK" dirty="0" err="1"/>
              <a:t>Dabigatranetexilat</a:t>
            </a:r>
            <a:r>
              <a:rPr lang="da-DK" dirty="0"/>
              <a:t> på samme tidspunkt hver dag.  </a:t>
            </a:r>
          </a:p>
          <a:p>
            <a:pPr marL="0" indent="0">
              <a:spcBef>
                <a:spcPts val="0"/>
              </a:spcBef>
              <a:buNone/>
            </a:pPr>
            <a:endParaRPr lang="da-DK" b="1" dirty="0"/>
          </a:p>
          <a:p>
            <a:pPr marL="0" indent="0">
              <a:spcBef>
                <a:spcPts val="0"/>
              </a:spcBef>
              <a:buNone/>
            </a:pPr>
            <a:r>
              <a:rPr lang="da-DK" b="1" dirty="0"/>
              <a:t>Har du glemt en dosis?</a:t>
            </a:r>
          </a:p>
          <a:p>
            <a:pPr>
              <a:spcBef>
                <a:spcPts val="0"/>
              </a:spcBef>
            </a:pPr>
            <a:r>
              <a:rPr lang="da-DK" dirty="0"/>
              <a:t>6 timers reglen</a:t>
            </a:r>
          </a:p>
          <a:p>
            <a:pPr marL="0" indent="0">
              <a:lnSpc>
                <a:spcPct val="100000"/>
              </a:lnSpc>
              <a:spcBef>
                <a:spcPts val="0"/>
              </a:spcBef>
              <a:buNone/>
            </a:pPr>
            <a:endParaRPr lang="da-DK" sz="2000" dirty="0"/>
          </a:p>
          <a:p>
            <a:pPr>
              <a:spcBef>
                <a:spcPts val="0"/>
              </a:spcBef>
            </a:pPr>
            <a:endParaRPr lang="da-DK" sz="2000" dirty="0"/>
          </a:p>
          <a:p>
            <a:pPr marL="0" indent="0">
              <a:spcBef>
                <a:spcPts val="0"/>
              </a:spcBef>
              <a:buNone/>
            </a:pPr>
            <a:endParaRPr lang="da-DK" sz="2000" dirty="0"/>
          </a:p>
        </p:txBody>
      </p:sp>
      <p:sp>
        <p:nvSpPr>
          <p:cNvPr id="5" name="Tekstfelt 4">
            <a:extLst>
              <a:ext uri="{FF2B5EF4-FFF2-40B4-BE49-F238E27FC236}">
                <a16:creationId xmlns:a16="http://schemas.microsoft.com/office/drawing/2014/main" id="{A966EF96-491A-950A-377F-0E6298A34C26}"/>
              </a:ext>
            </a:extLst>
          </p:cNvPr>
          <p:cNvSpPr txBox="1"/>
          <p:nvPr/>
        </p:nvSpPr>
        <p:spPr>
          <a:xfrm>
            <a:off x="7330813" y="823684"/>
            <a:ext cx="3761158" cy="400110"/>
          </a:xfrm>
          <a:prstGeom prst="rect">
            <a:avLst/>
          </a:prstGeom>
          <a:noFill/>
        </p:spPr>
        <p:txBody>
          <a:bodyPr wrap="none" rtlCol="0">
            <a:spAutoFit/>
          </a:bodyPr>
          <a:lstStyle/>
          <a:p>
            <a:r>
              <a:rPr lang="da-DK" sz="2000" b="1" dirty="0">
                <a:solidFill>
                  <a:schemeClr val="bg1"/>
                </a:solidFill>
              </a:rPr>
              <a:t>STANDARDDOSIS (</a:t>
            </a:r>
            <a:r>
              <a:rPr lang="da-DK" sz="2000" b="1" dirty="0" err="1">
                <a:solidFill>
                  <a:schemeClr val="bg1"/>
                </a:solidFill>
              </a:rPr>
              <a:t>Pradaxa</a:t>
            </a:r>
            <a:r>
              <a:rPr lang="da-DK" sz="2000" baseline="30000" dirty="0">
                <a:solidFill>
                  <a:schemeClr val="bg1"/>
                </a:solidFill>
              </a:rPr>
              <a:t>®</a:t>
            </a:r>
            <a:r>
              <a:rPr lang="da-DK" sz="2000" b="1" dirty="0">
                <a:solidFill>
                  <a:schemeClr val="bg1"/>
                </a:solidFill>
              </a:rPr>
              <a:t>)</a:t>
            </a:r>
          </a:p>
        </p:txBody>
      </p:sp>
      <p:grpSp>
        <p:nvGrpSpPr>
          <p:cNvPr id="7" name="Gruppe 6">
            <a:extLst>
              <a:ext uri="{FF2B5EF4-FFF2-40B4-BE49-F238E27FC236}">
                <a16:creationId xmlns:a16="http://schemas.microsoft.com/office/drawing/2014/main" id="{187AAB59-7E22-984C-B4A9-D3B7825BC4CE}"/>
              </a:ext>
            </a:extLst>
          </p:cNvPr>
          <p:cNvGrpSpPr/>
          <p:nvPr/>
        </p:nvGrpSpPr>
        <p:grpSpPr>
          <a:xfrm>
            <a:off x="6885873" y="2592978"/>
            <a:ext cx="3674457" cy="2171699"/>
            <a:chOff x="6807370" y="2898648"/>
            <a:chExt cx="3674457" cy="2171699"/>
          </a:xfrm>
        </p:grpSpPr>
        <p:grpSp>
          <p:nvGrpSpPr>
            <p:cNvPr id="36" name="Gruppe 35">
              <a:extLst>
                <a:ext uri="{FF2B5EF4-FFF2-40B4-BE49-F238E27FC236}">
                  <a16:creationId xmlns:a16="http://schemas.microsoft.com/office/drawing/2014/main" id="{B53C4FCD-CEEB-994C-9327-FBD78DADB67E}"/>
                </a:ext>
              </a:extLst>
            </p:cNvPr>
            <p:cNvGrpSpPr/>
            <p:nvPr/>
          </p:nvGrpSpPr>
          <p:grpSpPr>
            <a:xfrm>
              <a:off x="6807370" y="2898648"/>
              <a:ext cx="3650415" cy="2171699"/>
              <a:chOff x="5456147" y="2540000"/>
              <a:chExt cx="3650415" cy="2171699"/>
            </a:xfrm>
          </p:grpSpPr>
          <p:grpSp>
            <p:nvGrpSpPr>
              <p:cNvPr id="4" name="Gruppe 3">
                <a:extLst>
                  <a:ext uri="{FF2B5EF4-FFF2-40B4-BE49-F238E27FC236}">
                    <a16:creationId xmlns:a16="http://schemas.microsoft.com/office/drawing/2014/main" id="{3A891EE1-16F3-4705-8D8C-6D94CD6CAC1E}"/>
                  </a:ext>
                </a:extLst>
              </p:cNvPr>
              <p:cNvGrpSpPr/>
              <p:nvPr/>
            </p:nvGrpSpPr>
            <p:grpSpPr>
              <a:xfrm>
                <a:off x="5456147" y="2540000"/>
                <a:ext cx="3650415" cy="2171699"/>
                <a:chOff x="4515826" y="2527300"/>
                <a:chExt cx="3650415" cy="2171699"/>
              </a:xfrm>
            </p:grpSpPr>
            <p:sp>
              <p:nvSpPr>
                <p:cNvPr id="24" name="Afrundet rektangel 23">
                  <a:extLst>
                    <a:ext uri="{FF2B5EF4-FFF2-40B4-BE49-F238E27FC236}">
                      <a16:creationId xmlns:a16="http://schemas.microsoft.com/office/drawing/2014/main" id="{F7FEE970-E55D-9B72-8C32-969CBD2BF6DD}"/>
                    </a:ext>
                  </a:extLst>
                </p:cNvPr>
                <p:cNvSpPr/>
                <p:nvPr/>
              </p:nvSpPr>
              <p:spPr>
                <a:xfrm>
                  <a:off x="5673310" y="2527300"/>
                  <a:ext cx="2492931" cy="2171699"/>
                </a:xfrm>
                <a:prstGeom prst="roundRect">
                  <a:avLst/>
                </a:prstGeom>
                <a:solidFill>
                  <a:srgbClr val="E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Calibri Light" panose="020F0302020204030204" pitchFamily="34" charset="0"/>
                    <a:cs typeface="Calibri Light" panose="020F0302020204030204" pitchFamily="34" charset="0"/>
                  </a:endParaRPr>
                </a:p>
              </p:txBody>
            </p:sp>
            <p:sp>
              <p:nvSpPr>
                <p:cNvPr id="12" name="Pladsholder til slidenummer 3">
                  <a:extLst>
                    <a:ext uri="{FF2B5EF4-FFF2-40B4-BE49-F238E27FC236}">
                      <a16:creationId xmlns:a16="http://schemas.microsoft.com/office/drawing/2014/main" id="{5F5570FF-8EBA-F26C-04E3-BDF09E5F1971}"/>
                    </a:ext>
                  </a:extLst>
                </p:cNvPr>
                <p:cNvSpPr txBox="1">
                  <a:spLocks/>
                </p:cNvSpPr>
                <p:nvPr/>
              </p:nvSpPr>
              <p:spPr>
                <a:xfrm>
                  <a:off x="4515826" y="2996894"/>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latin typeface="Calibri Light" panose="020F0302020204030204" pitchFamily="34" charset="0"/>
                    <a:cs typeface="Calibri Light" panose="020F0302020204030204" pitchFamily="34" charset="0"/>
                  </a:endParaRPr>
                </a:p>
              </p:txBody>
            </p:sp>
            <p:sp>
              <p:nvSpPr>
                <p:cNvPr id="18" name="Tekstfelt 17">
                  <a:extLst>
                    <a:ext uri="{FF2B5EF4-FFF2-40B4-BE49-F238E27FC236}">
                      <a16:creationId xmlns:a16="http://schemas.microsoft.com/office/drawing/2014/main" id="{261D8849-879C-064F-3F12-1E28A5A8418E}"/>
                    </a:ext>
                  </a:extLst>
                </p:cNvPr>
                <p:cNvSpPr txBox="1"/>
                <p:nvPr/>
              </p:nvSpPr>
              <p:spPr>
                <a:xfrm>
                  <a:off x="5890782" y="4151031"/>
                  <a:ext cx="2039826" cy="400110"/>
                </a:xfrm>
                <a:prstGeom prst="rect">
                  <a:avLst/>
                </a:prstGeom>
                <a:noFill/>
              </p:spPr>
              <p:txBody>
                <a:bodyPr wrap="square">
                  <a:spAutoFit/>
                </a:bodyPr>
                <a:lstStyle/>
                <a:p>
                  <a:pPr algn="ctr"/>
                  <a:r>
                    <a:rPr lang="da-DK" sz="2000" dirty="0">
                      <a:latin typeface="Calibri Light" panose="020F0302020204030204" pitchFamily="34" charset="0"/>
                      <a:cs typeface="Calibri Light" panose="020F0302020204030204" pitchFamily="34" charset="0"/>
                    </a:rPr>
                    <a:t>150 mg x 2 dagligt</a:t>
                  </a:r>
                  <a:endParaRPr lang="da-DK" sz="1600" dirty="0">
                    <a:latin typeface="Calibri Light" panose="020F0302020204030204" pitchFamily="34" charset="0"/>
                    <a:cs typeface="Calibri Light" panose="020F0302020204030204" pitchFamily="34" charset="0"/>
                  </a:endParaRPr>
                </a:p>
              </p:txBody>
            </p:sp>
          </p:grpSp>
          <p:sp>
            <p:nvSpPr>
              <p:cNvPr id="26" name="Tekstfelt 25">
                <a:extLst>
                  <a:ext uri="{FF2B5EF4-FFF2-40B4-BE49-F238E27FC236}">
                    <a16:creationId xmlns:a16="http://schemas.microsoft.com/office/drawing/2014/main" id="{79B9D3AF-1B54-F346-A25B-429FA7B01783}"/>
                  </a:ext>
                </a:extLst>
              </p:cNvPr>
              <p:cNvSpPr txBox="1"/>
              <p:nvPr/>
            </p:nvSpPr>
            <p:spPr>
              <a:xfrm>
                <a:off x="7338608" y="3276362"/>
                <a:ext cx="1024815" cy="769441"/>
              </a:xfrm>
              <a:prstGeom prst="rect">
                <a:avLst/>
              </a:prstGeom>
              <a:noFill/>
            </p:spPr>
            <p:txBody>
              <a:bodyPr wrap="square">
                <a:spAutoFit/>
              </a:bodyPr>
              <a:lstStyle/>
              <a:p>
                <a:pPr algn="ctr"/>
                <a:r>
                  <a:rPr lang="da-DK" sz="4400" dirty="0">
                    <a:solidFill>
                      <a:srgbClr val="012839"/>
                    </a:solidFill>
                  </a:rPr>
                  <a:t>+</a:t>
                </a:r>
                <a:endParaRPr lang="da-DK" sz="5400" dirty="0">
                  <a:solidFill>
                    <a:srgbClr val="012839"/>
                  </a:solidFill>
                </a:endParaRPr>
              </a:p>
            </p:txBody>
          </p:sp>
          <p:pic>
            <p:nvPicPr>
              <p:cNvPr id="11" name="Grafik 10" descr="Dæmp (mindre sol) med massiv udfyldning">
                <a:extLst>
                  <a:ext uri="{FF2B5EF4-FFF2-40B4-BE49-F238E27FC236}">
                    <a16:creationId xmlns:a16="http://schemas.microsoft.com/office/drawing/2014/main" id="{18F31E80-6A9A-A944-BEF1-6E6CAE5B815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94836" y="2541354"/>
                <a:ext cx="703455" cy="703455"/>
              </a:xfrm>
              <a:prstGeom prst="rect">
                <a:avLst/>
              </a:prstGeom>
            </p:spPr>
          </p:pic>
          <p:pic>
            <p:nvPicPr>
              <p:cNvPr id="31" name="Grafik 30" descr="Måne med massiv udfyldning">
                <a:extLst>
                  <a:ext uri="{FF2B5EF4-FFF2-40B4-BE49-F238E27FC236}">
                    <a16:creationId xmlns:a16="http://schemas.microsoft.com/office/drawing/2014/main" id="{5D60DE7C-DAA9-BC4F-A5E8-14BAD7E7861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257594" y="2602052"/>
                <a:ext cx="504000" cy="504000"/>
              </a:xfrm>
              <a:prstGeom prst="rect">
                <a:avLst/>
              </a:prstGeom>
            </p:spPr>
          </p:pic>
        </p:grpSp>
        <p:pic>
          <p:nvPicPr>
            <p:cNvPr id="37" name="Billede 36">
              <a:extLst>
                <a:ext uri="{FF2B5EF4-FFF2-40B4-BE49-F238E27FC236}">
                  <a16:creationId xmlns:a16="http://schemas.microsoft.com/office/drawing/2014/main" id="{F63C5D5A-440D-6F49-A691-F90AADAB923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7947563" y="3595223"/>
              <a:ext cx="1138807" cy="840548"/>
            </a:xfrm>
            <a:prstGeom prst="rect">
              <a:avLst/>
            </a:prstGeom>
          </p:spPr>
        </p:pic>
        <p:pic>
          <p:nvPicPr>
            <p:cNvPr id="38" name="Billede 37">
              <a:extLst>
                <a:ext uri="{FF2B5EF4-FFF2-40B4-BE49-F238E27FC236}">
                  <a16:creationId xmlns:a16="http://schemas.microsoft.com/office/drawing/2014/main" id="{EEC76487-39BF-5E49-A842-3271B35FC5D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10000" b="90000" l="10000" r="90000"/>
                      </a14:imgEffect>
                    </a14:imgLayer>
                  </a14:imgProps>
                </a:ext>
              </a:extLst>
            </a:blip>
            <a:stretch>
              <a:fillRect/>
            </a:stretch>
          </p:blipFill>
          <p:spPr>
            <a:xfrm>
              <a:off x="9343020" y="3595223"/>
              <a:ext cx="1138807" cy="840548"/>
            </a:xfrm>
            <a:prstGeom prst="rect">
              <a:avLst/>
            </a:prstGeom>
          </p:spPr>
        </p:pic>
      </p:grpSp>
      <p:sp>
        <p:nvSpPr>
          <p:cNvPr id="8" name="Rektangel 7">
            <a:extLst>
              <a:ext uri="{FF2B5EF4-FFF2-40B4-BE49-F238E27FC236}">
                <a16:creationId xmlns:a16="http://schemas.microsoft.com/office/drawing/2014/main" id="{BB269057-E526-8E65-0DB4-39222FAB4511}"/>
              </a:ext>
            </a:extLst>
          </p:cNvPr>
          <p:cNvSpPr/>
          <p:nvPr/>
        </p:nvSpPr>
        <p:spPr>
          <a:xfrm>
            <a:off x="1" y="0"/>
            <a:ext cx="876300" cy="88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28583759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99C68B0-458C-F941-99B8-79F171C19FD4}"/>
              </a:ext>
            </a:extLst>
          </p:cNvPr>
          <p:cNvSpPr/>
          <p:nvPr/>
        </p:nvSpPr>
        <p:spPr>
          <a:xfrm>
            <a:off x="6073357" y="0"/>
            <a:ext cx="6118643" cy="6807200"/>
          </a:xfrm>
          <a:prstGeom prst="rect">
            <a:avLst/>
          </a:prstGeom>
          <a:solidFill>
            <a:srgbClr val="5468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el 1">
            <a:extLst>
              <a:ext uri="{FF2B5EF4-FFF2-40B4-BE49-F238E27FC236}">
                <a16:creationId xmlns:a16="http://schemas.microsoft.com/office/drawing/2014/main" id="{3C8FCA49-EA5A-BF68-CEE8-856DAC1EC8A5}"/>
              </a:ext>
            </a:extLst>
          </p:cNvPr>
          <p:cNvSpPr>
            <a:spLocks noGrp="1"/>
          </p:cNvSpPr>
          <p:nvPr>
            <p:ph type="title"/>
          </p:nvPr>
        </p:nvSpPr>
        <p:spPr>
          <a:xfrm>
            <a:off x="1894465" y="-164226"/>
            <a:ext cx="10656887" cy="1001762"/>
          </a:xfrm>
        </p:spPr>
        <p:txBody>
          <a:bodyPr>
            <a:normAutofit/>
          </a:bodyPr>
          <a:lstStyle/>
          <a:p>
            <a:r>
              <a:rPr lang="da-DK" sz="3200" dirty="0" err="1"/>
              <a:t>Edoxaban</a:t>
            </a:r>
            <a:endParaRPr lang="da-DK" sz="3200" dirty="0"/>
          </a:p>
        </p:txBody>
      </p:sp>
      <p:sp>
        <p:nvSpPr>
          <p:cNvPr id="3" name="Pladsholder til indhold 2">
            <a:extLst>
              <a:ext uri="{FF2B5EF4-FFF2-40B4-BE49-F238E27FC236}">
                <a16:creationId xmlns:a16="http://schemas.microsoft.com/office/drawing/2014/main" id="{47C3781C-050F-6A84-E357-BCB9A1F6ED60}"/>
              </a:ext>
            </a:extLst>
          </p:cNvPr>
          <p:cNvSpPr>
            <a:spLocks noGrp="1"/>
          </p:cNvSpPr>
          <p:nvPr>
            <p:ph idx="1"/>
          </p:nvPr>
        </p:nvSpPr>
        <p:spPr>
          <a:xfrm>
            <a:off x="476660" y="1479065"/>
            <a:ext cx="5342299" cy="4824000"/>
          </a:xfrm>
        </p:spPr>
        <p:txBody>
          <a:bodyPr>
            <a:noAutofit/>
          </a:bodyPr>
          <a:lstStyle/>
          <a:p>
            <a:pPr marL="0" indent="0">
              <a:buNone/>
            </a:pPr>
            <a:r>
              <a:rPr lang="da-DK" b="1" dirty="0"/>
              <a:t>Almindelige bivirkninger</a:t>
            </a:r>
          </a:p>
          <a:p>
            <a:pPr>
              <a:lnSpc>
                <a:spcPct val="50000"/>
              </a:lnSpc>
            </a:pPr>
            <a:r>
              <a:rPr lang="da-DK" dirty="0"/>
              <a:t>Blødninger</a:t>
            </a:r>
          </a:p>
          <a:p>
            <a:pPr>
              <a:lnSpc>
                <a:spcPct val="50000"/>
              </a:lnSpc>
            </a:pPr>
            <a:r>
              <a:rPr lang="da-DK" dirty="0"/>
              <a:t>Kvalme</a:t>
            </a:r>
          </a:p>
          <a:p>
            <a:pPr>
              <a:lnSpc>
                <a:spcPct val="50000"/>
              </a:lnSpc>
            </a:pPr>
            <a:r>
              <a:rPr lang="da-DK" dirty="0"/>
              <a:t>Svimmelhed</a:t>
            </a:r>
          </a:p>
          <a:p>
            <a:pPr>
              <a:lnSpc>
                <a:spcPct val="50000"/>
              </a:lnSpc>
            </a:pPr>
            <a:r>
              <a:rPr lang="da-DK" dirty="0"/>
              <a:t>Hovedpine</a:t>
            </a:r>
          </a:p>
          <a:p>
            <a:pPr marL="0" indent="0">
              <a:buNone/>
            </a:pPr>
            <a:endParaRPr lang="da-DK" b="1" dirty="0"/>
          </a:p>
          <a:p>
            <a:pPr marL="0" indent="0">
              <a:buNone/>
            </a:pPr>
            <a:r>
              <a:rPr lang="da-DK" b="1" dirty="0"/>
              <a:t>Særlige forholdsregler</a:t>
            </a:r>
          </a:p>
          <a:p>
            <a:r>
              <a:rPr lang="da-DK" dirty="0"/>
              <a:t>Du skal tage </a:t>
            </a:r>
            <a:r>
              <a:rPr lang="da-DK" dirty="0" err="1"/>
              <a:t>Edoxaban</a:t>
            </a:r>
            <a:r>
              <a:rPr lang="da-DK" dirty="0"/>
              <a:t> på samme tidspunkt </a:t>
            </a:r>
            <a:br>
              <a:rPr lang="da-DK" dirty="0"/>
            </a:br>
            <a:r>
              <a:rPr lang="da-DK" dirty="0"/>
              <a:t>hver dag</a:t>
            </a:r>
          </a:p>
          <a:p>
            <a:pPr marL="0" indent="0">
              <a:buNone/>
            </a:pPr>
            <a:endParaRPr lang="da-DK" b="1" dirty="0"/>
          </a:p>
          <a:p>
            <a:pPr marL="0" indent="0">
              <a:buNone/>
            </a:pPr>
            <a:r>
              <a:rPr lang="da-DK" b="1" dirty="0"/>
              <a:t>Har du glemt en dosis?</a:t>
            </a:r>
            <a:br>
              <a:rPr lang="da-DK" b="1" dirty="0"/>
            </a:br>
            <a:r>
              <a:rPr lang="da-DK" dirty="0"/>
              <a:t>12 timers reglen</a:t>
            </a:r>
          </a:p>
          <a:p>
            <a:pPr marL="0" indent="0">
              <a:lnSpc>
                <a:spcPct val="100000"/>
              </a:lnSpc>
              <a:spcBef>
                <a:spcPts val="0"/>
              </a:spcBef>
              <a:buNone/>
            </a:pPr>
            <a:endParaRPr lang="da-DK" sz="2000" dirty="0"/>
          </a:p>
          <a:p>
            <a:pPr>
              <a:spcBef>
                <a:spcPts val="0"/>
              </a:spcBef>
            </a:pPr>
            <a:endParaRPr lang="da-DK" sz="2000" dirty="0"/>
          </a:p>
          <a:p>
            <a:pPr marL="0" indent="0">
              <a:spcBef>
                <a:spcPts val="0"/>
              </a:spcBef>
              <a:buNone/>
            </a:pPr>
            <a:endParaRPr lang="da-DK" sz="2000" dirty="0"/>
          </a:p>
        </p:txBody>
      </p:sp>
      <p:sp>
        <p:nvSpPr>
          <p:cNvPr id="5" name="Tekstfelt 4">
            <a:extLst>
              <a:ext uri="{FF2B5EF4-FFF2-40B4-BE49-F238E27FC236}">
                <a16:creationId xmlns:a16="http://schemas.microsoft.com/office/drawing/2014/main" id="{A966EF96-491A-950A-377F-0E6298A34C26}"/>
              </a:ext>
            </a:extLst>
          </p:cNvPr>
          <p:cNvSpPr txBox="1"/>
          <p:nvPr/>
        </p:nvSpPr>
        <p:spPr>
          <a:xfrm>
            <a:off x="7330813" y="823684"/>
            <a:ext cx="3658566" cy="400110"/>
          </a:xfrm>
          <a:prstGeom prst="rect">
            <a:avLst/>
          </a:prstGeom>
          <a:noFill/>
        </p:spPr>
        <p:txBody>
          <a:bodyPr wrap="none" rtlCol="0">
            <a:spAutoFit/>
          </a:bodyPr>
          <a:lstStyle/>
          <a:p>
            <a:r>
              <a:rPr lang="da-DK" sz="2000" b="1" dirty="0">
                <a:solidFill>
                  <a:schemeClr val="bg1"/>
                </a:solidFill>
              </a:rPr>
              <a:t>STANDARDDOSIS (</a:t>
            </a:r>
            <a:r>
              <a:rPr lang="da-DK" sz="2000" b="1" dirty="0" err="1">
                <a:solidFill>
                  <a:schemeClr val="bg1"/>
                </a:solidFill>
              </a:rPr>
              <a:t>Lixiana</a:t>
            </a:r>
            <a:r>
              <a:rPr lang="da-DK" sz="2000" baseline="30000" dirty="0">
                <a:solidFill>
                  <a:schemeClr val="bg1"/>
                </a:solidFill>
              </a:rPr>
              <a:t>®</a:t>
            </a:r>
            <a:r>
              <a:rPr lang="da-DK" sz="2000" b="1" dirty="0">
                <a:solidFill>
                  <a:schemeClr val="bg1"/>
                </a:solidFill>
              </a:rPr>
              <a:t>)</a:t>
            </a:r>
          </a:p>
        </p:txBody>
      </p:sp>
      <p:grpSp>
        <p:nvGrpSpPr>
          <p:cNvPr id="4" name="Gruppe 3">
            <a:extLst>
              <a:ext uri="{FF2B5EF4-FFF2-40B4-BE49-F238E27FC236}">
                <a16:creationId xmlns:a16="http://schemas.microsoft.com/office/drawing/2014/main" id="{3A891EE1-16F3-4705-8D8C-6D94CD6CAC1E}"/>
              </a:ext>
            </a:extLst>
          </p:cNvPr>
          <p:cNvGrpSpPr/>
          <p:nvPr/>
        </p:nvGrpSpPr>
        <p:grpSpPr>
          <a:xfrm>
            <a:off x="6885873" y="2635181"/>
            <a:ext cx="3650415" cy="2171699"/>
            <a:chOff x="4515826" y="2527300"/>
            <a:chExt cx="3650415" cy="2171699"/>
          </a:xfrm>
        </p:grpSpPr>
        <p:sp>
          <p:nvSpPr>
            <p:cNvPr id="24" name="Afrundet rektangel 23">
              <a:extLst>
                <a:ext uri="{FF2B5EF4-FFF2-40B4-BE49-F238E27FC236}">
                  <a16:creationId xmlns:a16="http://schemas.microsoft.com/office/drawing/2014/main" id="{F7FEE970-E55D-9B72-8C32-969CBD2BF6DD}"/>
                </a:ext>
              </a:extLst>
            </p:cNvPr>
            <p:cNvSpPr/>
            <p:nvPr/>
          </p:nvSpPr>
          <p:spPr>
            <a:xfrm>
              <a:off x="5673310" y="2527300"/>
              <a:ext cx="2492931" cy="2171699"/>
            </a:xfrm>
            <a:prstGeom prst="roundRect">
              <a:avLst/>
            </a:prstGeom>
            <a:solidFill>
              <a:srgbClr val="E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Calibri Light" panose="020F0302020204030204" pitchFamily="34" charset="0"/>
                <a:cs typeface="Calibri Light" panose="020F0302020204030204" pitchFamily="34" charset="0"/>
              </a:endParaRPr>
            </a:p>
          </p:txBody>
        </p:sp>
        <p:sp>
          <p:nvSpPr>
            <p:cNvPr id="12" name="Pladsholder til slidenummer 3">
              <a:extLst>
                <a:ext uri="{FF2B5EF4-FFF2-40B4-BE49-F238E27FC236}">
                  <a16:creationId xmlns:a16="http://schemas.microsoft.com/office/drawing/2014/main" id="{5F5570FF-8EBA-F26C-04E3-BDF09E5F1971}"/>
                </a:ext>
              </a:extLst>
            </p:cNvPr>
            <p:cNvSpPr txBox="1">
              <a:spLocks/>
            </p:cNvSpPr>
            <p:nvPr/>
          </p:nvSpPr>
          <p:spPr>
            <a:xfrm>
              <a:off x="4515826" y="2996894"/>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latin typeface="Calibri Light" panose="020F0302020204030204" pitchFamily="34" charset="0"/>
                <a:cs typeface="Calibri Light" panose="020F0302020204030204" pitchFamily="34" charset="0"/>
              </a:endParaRPr>
            </a:p>
          </p:txBody>
        </p:sp>
        <p:sp>
          <p:nvSpPr>
            <p:cNvPr id="18" name="Tekstfelt 17">
              <a:extLst>
                <a:ext uri="{FF2B5EF4-FFF2-40B4-BE49-F238E27FC236}">
                  <a16:creationId xmlns:a16="http://schemas.microsoft.com/office/drawing/2014/main" id="{261D8849-879C-064F-3F12-1E28A5A8418E}"/>
                </a:ext>
              </a:extLst>
            </p:cNvPr>
            <p:cNvSpPr txBox="1"/>
            <p:nvPr/>
          </p:nvSpPr>
          <p:spPr>
            <a:xfrm>
              <a:off x="5890782" y="4151031"/>
              <a:ext cx="2039826" cy="400110"/>
            </a:xfrm>
            <a:prstGeom prst="rect">
              <a:avLst/>
            </a:prstGeom>
            <a:noFill/>
          </p:spPr>
          <p:txBody>
            <a:bodyPr wrap="square">
              <a:spAutoFit/>
            </a:bodyPr>
            <a:lstStyle/>
            <a:p>
              <a:pPr algn="ctr"/>
              <a:r>
                <a:rPr lang="da-DK" sz="2000" dirty="0">
                  <a:latin typeface="Calibri Light" panose="020F0302020204030204" pitchFamily="34" charset="0"/>
                  <a:cs typeface="Calibri Light" panose="020F0302020204030204" pitchFamily="34" charset="0"/>
                </a:rPr>
                <a:t>60 mg x 1 dagligt</a:t>
              </a:r>
              <a:endParaRPr lang="da-DK" sz="1600" dirty="0">
                <a:latin typeface="Calibri Light" panose="020F0302020204030204" pitchFamily="34" charset="0"/>
                <a:cs typeface="Calibri Light" panose="020F0302020204030204" pitchFamily="34" charset="0"/>
              </a:endParaRPr>
            </a:p>
          </p:txBody>
        </p:sp>
      </p:grpSp>
      <p:pic>
        <p:nvPicPr>
          <p:cNvPr id="17" name="Billede 16">
            <a:extLst>
              <a:ext uri="{FF2B5EF4-FFF2-40B4-BE49-F238E27FC236}">
                <a16:creationId xmlns:a16="http://schemas.microsoft.com/office/drawing/2014/main" id="{FD5A613C-8BD2-824F-899C-37BB6DB46762}"/>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750469" y="3201233"/>
            <a:ext cx="1088493" cy="1002398"/>
          </a:xfrm>
          <a:prstGeom prst="rect">
            <a:avLst/>
          </a:prstGeom>
        </p:spPr>
      </p:pic>
      <p:sp>
        <p:nvSpPr>
          <p:cNvPr id="19" name="Tekstfelt 18">
            <a:extLst>
              <a:ext uri="{FF2B5EF4-FFF2-40B4-BE49-F238E27FC236}">
                <a16:creationId xmlns:a16="http://schemas.microsoft.com/office/drawing/2014/main" id="{0A6FE3B9-21CB-5A47-9FB0-5C6A3D0A9EB4}"/>
              </a:ext>
            </a:extLst>
          </p:cNvPr>
          <p:cNvSpPr txBox="1"/>
          <p:nvPr/>
        </p:nvSpPr>
        <p:spPr>
          <a:xfrm>
            <a:off x="8272914" y="2772251"/>
            <a:ext cx="2015655" cy="369332"/>
          </a:xfrm>
          <a:prstGeom prst="rect">
            <a:avLst/>
          </a:prstGeom>
          <a:noFill/>
        </p:spPr>
        <p:txBody>
          <a:bodyPr wrap="square">
            <a:spAutoFit/>
          </a:bodyPr>
          <a:lstStyle/>
          <a:p>
            <a:pPr algn="ctr"/>
            <a:r>
              <a:rPr lang="da-DK" sz="1800" b="1" dirty="0">
                <a:solidFill>
                  <a:srgbClr val="012839"/>
                </a:solidFill>
                <a:latin typeface="Calibri" panose="020F0502020204030204" pitchFamily="34" charset="0"/>
                <a:cs typeface="Calibri" panose="020F0502020204030204" pitchFamily="34" charset="0"/>
              </a:rPr>
              <a:t>Én gang dagligt</a:t>
            </a:r>
          </a:p>
        </p:txBody>
      </p:sp>
      <p:sp>
        <p:nvSpPr>
          <p:cNvPr id="7" name="Rektangel 6">
            <a:extLst>
              <a:ext uri="{FF2B5EF4-FFF2-40B4-BE49-F238E27FC236}">
                <a16:creationId xmlns:a16="http://schemas.microsoft.com/office/drawing/2014/main" id="{7C553A14-03D5-2000-7ECE-6E4C4ADA61A3}"/>
              </a:ext>
            </a:extLst>
          </p:cNvPr>
          <p:cNvSpPr/>
          <p:nvPr/>
        </p:nvSpPr>
        <p:spPr>
          <a:xfrm>
            <a:off x="0" y="0"/>
            <a:ext cx="1147157" cy="88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374796788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99C68B0-458C-F941-99B8-79F171C19FD4}"/>
              </a:ext>
            </a:extLst>
          </p:cNvPr>
          <p:cNvSpPr/>
          <p:nvPr/>
        </p:nvSpPr>
        <p:spPr>
          <a:xfrm>
            <a:off x="6073357" y="0"/>
            <a:ext cx="6118643" cy="6807200"/>
          </a:xfrm>
          <a:prstGeom prst="rect">
            <a:avLst/>
          </a:prstGeom>
          <a:solidFill>
            <a:srgbClr val="5468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el 1">
            <a:extLst>
              <a:ext uri="{FF2B5EF4-FFF2-40B4-BE49-F238E27FC236}">
                <a16:creationId xmlns:a16="http://schemas.microsoft.com/office/drawing/2014/main" id="{3C8FCA49-EA5A-BF68-CEE8-856DAC1EC8A5}"/>
              </a:ext>
            </a:extLst>
          </p:cNvPr>
          <p:cNvSpPr>
            <a:spLocks noGrp="1"/>
          </p:cNvSpPr>
          <p:nvPr>
            <p:ph type="title"/>
          </p:nvPr>
        </p:nvSpPr>
        <p:spPr>
          <a:xfrm>
            <a:off x="798786" y="-60307"/>
            <a:ext cx="11646513" cy="1001762"/>
          </a:xfrm>
        </p:spPr>
        <p:txBody>
          <a:bodyPr>
            <a:normAutofit/>
          </a:bodyPr>
          <a:lstStyle/>
          <a:p>
            <a:r>
              <a:rPr lang="da-DK" sz="3200" dirty="0" err="1"/>
              <a:t>Marevan</a:t>
            </a:r>
            <a:r>
              <a:rPr lang="da-DK" sz="3200" dirty="0"/>
              <a:t> (</a:t>
            </a:r>
            <a:r>
              <a:rPr lang="da-DK" sz="3200" dirty="0" err="1"/>
              <a:t>Warfarin</a:t>
            </a:r>
            <a:r>
              <a:rPr lang="da-DK" sz="3200" dirty="0"/>
              <a:t>)</a:t>
            </a:r>
          </a:p>
        </p:txBody>
      </p:sp>
      <p:sp>
        <p:nvSpPr>
          <p:cNvPr id="3" name="Pladsholder til indhold 2">
            <a:extLst>
              <a:ext uri="{FF2B5EF4-FFF2-40B4-BE49-F238E27FC236}">
                <a16:creationId xmlns:a16="http://schemas.microsoft.com/office/drawing/2014/main" id="{47C3781C-050F-6A84-E357-BCB9A1F6ED60}"/>
              </a:ext>
            </a:extLst>
          </p:cNvPr>
          <p:cNvSpPr>
            <a:spLocks noGrp="1"/>
          </p:cNvSpPr>
          <p:nvPr>
            <p:ph idx="1"/>
          </p:nvPr>
        </p:nvSpPr>
        <p:spPr>
          <a:xfrm>
            <a:off x="476660" y="1479065"/>
            <a:ext cx="5342299" cy="4824000"/>
          </a:xfrm>
        </p:spPr>
        <p:txBody>
          <a:bodyPr>
            <a:noAutofit/>
          </a:bodyPr>
          <a:lstStyle/>
          <a:p>
            <a:pPr marL="0" indent="0">
              <a:lnSpc>
                <a:spcPct val="50000"/>
              </a:lnSpc>
              <a:buNone/>
            </a:pPr>
            <a:r>
              <a:rPr lang="da-DK" b="1" dirty="0"/>
              <a:t>Almindelige bivirkninger</a:t>
            </a:r>
            <a:endParaRPr lang="da-DK" dirty="0">
              <a:highlight>
                <a:srgbClr val="FFFF00"/>
              </a:highlight>
            </a:endParaRPr>
          </a:p>
          <a:p>
            <a:pPr>
              <a:lnSpc>
                <a:spcPct val="50000"/>
              </a:lnSpc>
            </a:pPr>
            <a:r>
              <a:rPr lang="da-DK" dirty="0"/>
              <a:t>Blødninger</a:t>
            </a:r>
          </a:p>
          <a:p>
            <a:pPr>
              <a:lnSpc>
                <a:spcPct val="50000"/>
              </a:lnSpc>
            </a:pPr>
            <a:r>
              <a:rPr lang="da-DK" dirty="0"/>
              <a:t>Overfølsomhed</a:t>
            </a:r>
            <a:br>
              <a:rPr lang="da-DK" dirty="0"/>
            </a:br>
            <a:endParaRPr lang="da-DK" b="1" dirty="0"/>
          </a:p>
          <a:p>
            <a:pPr marL="0" indent="0">
              <a:buNone/>
            </a:pPr>
            <a:r>
              <a:rPr lang="da-DK" b="1" dirty="0"/>
              <a:t>Særlige forholdsregler</a:t>
            </a:r>
          </a:p>
          <a:p>
            <a:r>
              <a:rPr lang="da-DK" dirty="0"/>
              <a:t>Fødevarer med K-vitamin: Spis nogenlunde samme mængde hver dag</a:t>
            </a:r>
          </a:p>
          <a:p>
            <a:r>
              <a:rPr lang="da-DK" dirty="0"/>
              <a:t>Du skal tage </a:t>
            </a:r>
            <a:r>
              <a:rPr lang="da-DK" dirty="0" err="1"/>
              <a:t>Marevan</a:t>
            </a:r>
            <a:r>
              <a:rPr lang="da-DK" dirty="0"/>
              <a:t> på samme tidspunkt hver dag. </a:t>
            </a:r>
          </a:p>
          <a:p>
            <a:pPr marL="0" indent="0">
              <a:buNone/>
            </a:pPr>
            <a:br>
              <a:rPr lang="da-DK" dirty="0"/>
            </a:br>
            <a:r>
              <a:rPr lang="da-DK" b="1" dirty="0"/>
              <a:t>Har du glemt en dosis?</a:t>
            </a:r>
            <a:br>
              <a:rPr lang="da-DK" b="1" dirty="0"/>
            </a:br>
            <a:r>
              <a:rPr lang="da-DK" dirty="0"/>
              <a:t>12 timers reglen</a:t>
            </a:r>
            <a:endParaRPr lang="da-DK" sz="2000" dirty="0"/>
          </a:p>
          <a:p>
            <a:pPr>
              <a:spcBef>
                <a:spcPts val="0"/>
              </a:spcBef>
            </a:pPr>
            <a:endParaRPr lang="da-DK" sz="2000" dirty="0"/>
          </a:p>
          <a:p>
            <a:pPr marL="0" indent="0">
              <a:spcBef>
                <a:spcPts val="0"/>
              </a:spcBef>
              <a:buNone/>
            </a:pPr>
            <a:endParaRPr lang="da-DK" sz="2000" dirty="0"/>
          </a:p>
        </p:txBody>
      </p:sp>
      <p:sp>
        <p:nvSpPr>
          <p:cNvPr id="5" name="Tekstfelt 4">
            <a:extLst>
              <a:ext uri="{FF2B5EF4-FFF2-40B4-BE49-F238E27FC236}">
                <a16:creationId xmlns:a16="http://schemas.microsoft.com/office/drawing/2014/main" id="{A966EF96-491A-950A-377F-0E6298A34C26}"/>
              </a:ext>
            </a:extLst>
          </p:cNvPr>
          <p:cNvSpPr txBox="1"/>
          <p:nvPr/>
        </p:nvSpPr>
        <p:spPr>
          <a:xfrm>
            <a:off x="7330813" y="823684"/>
            <a:ext cx="3815660" cy="400110"/>
          </a:xfrm>
          <a:prstGeom prst="rect">
            <a:avLst/>
          </a:prstGeom>
          <a:noFill/>
        </p:spPr>
        <p:txBody>
          <a:bodyPr wrap="none" rtlCol="0">
            <a:spAutoFit/>
          </a:bodyPr>
          <a:lstStyle/>
          <a:p>
            <a:r>
              <a:rPr lang="da-DK" sz="2000" b="1" dirty="0">
                <a:solidFill>
                  <a:schemeClr val="bg1"/>
                </a:solidFill>
              </a:rPr>
              <a:t>STANDARDDOSIS (</a:t>
            </a:r>
            <a:r>
              <a:rPr lang="da-DK" sz="2000" b="1" dirty="0" err="1">
                <a:solidFill>
                  <a:schemeClr val="bg1"/>
                </a:solidFill>
              </a:rPr>
              <a:t>Marevan</a:t>
            </a:r>
            <a:r>
              <a:rPr lang="da-DK" sz="2000" baseline="30000" dirty="0">
                <a:solidFill>
                  <a:schemeClr val="bg1"/>
                </a:solidFill>
              </a:rPr>
              <a:t>®</a:t>
            </a:r>
            <a:r>
              <a:rPr lang="da-DK" sz="2000" b="1" dirty="0">
                <a:solidFill>
                  <a:schemeClr val="bg1"/>
                </a:solidFill>
              </a:rPr>
              <a:t>)</a:t>
            </a:r>
          </a:p>
        </p:txBody>
      </p:sp>
      <p:grpSp>
        <p:nvGrpSpPr>
          <p:cNvPr id="4" name="Gruppe 3">
            <a:extLst>
              <a:ext uri="{FF2B5EF4-FFF2-40B4-BE49-F238E27FC236}">
                <a16:creationId xmlns:a16="http://schemas.microsoft.com/office/drawing/2014/main" id="{3A891EE1-16F3-4705-8D8C-6D94CD6CAC1E}"/>
              </a:ext>
            </a:extLst>
          </p:cNvPr>
          <p:cNvGrpSpPr/>
          <p:nvPr/>
        </p:nvGrpSpPr>
        <p:grpSpPr>
          <a:xfrm>
            <a:off x="6885873" y="2635181"/>
            <a:ext cx="3775548" cy="2171699"/>
            <a:chOff x="4515826" y="2527300"/>
            <a:chExt cx="3775548" cy="2171699"/>
          </a:xfrm>
        </p:grpSpPr>
        <p:sp>
          <p:nvSpPr>
            <p:cNvPr id="24" name="Afrundet rektangel 23">
              <a:extLst>
                <a:ext uri="{FF2B5EF4-FFF2-40B4-BE49-F238E27FC236}">
                  <a16:creationId xmlns:a16="http://schemas.microsoft.com/office/drawing/2014/main" id="{F7FEE970-E55D-9B72-8C32-969CBD2BF6DD}"/>
                </a:ext>
              </a:extLst>
            </p:cNvPr>
            <p:cNvSpPr/>
            <p:nvPr/>
          </p:nvSpPr>
          <p:spPr>
            <a:xfrm>
              <a:off x="5673310" y="2527300"/>
              <a:ext cx="2492931" cy="2171699"/>
            </a:xfrm>
            <a:prstGeom prst="roundRect">
              <a:avLst/>
            </a:prstGeom>
            <a:solidFill>
              <a:srgbClr val="E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Calibri Light" panose="020F0302020204030204" pitchFamily="34" charset="0"/>
                <a:cs typeface="Calibri Light" panose="020F0302020204030204" pitchFamily="34" charset="0"/>
              </a:endParaRPr>
            </a:p>
          </p:txBody>
        </p:sp>
        <p:sp>
          <p:nvSpPr>
            <p:cNvPr id="12" name="Pladsholder til slidenummer 3">
              <a:extLst>
                <a:ext uri="{FF2B5EF4-FFF2-40B4-BE49-F238E27FC236}">
                  <a16:creationId xmlns:a16="http://schemas.microsoft.com/office/drawing/2014/main" id="{5F5570FF-8EBA-F26C-04E3-BDF09E5F1971}"/>
                </a:ext>
              </a:extLst>
            </p:cNvPr>
            <p:cNvSpPr txBox="1">
              <a:spLocks/>
            </p:cNvSpPr>
            <p:nvPr/>
          </p:nvSpPr>
          <p:spPr>
            <a:xfrm>
              <a:off x="4515826" y="2996894"/>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latin typeface="Calibri Light" panose="020F0302020204030204" pitchFamily="34" charset="0"/>
                <a:cs typeface="Calibri Light" panose="020F0302020204030204" pitchFamily="34" charset="0"/>
              </a:endParaRPr>
            </a:p>
          </p:txBody>
        </p:sp>
        <p:sp>
          <p:nvSpPr>
            <p:cNvPr id="18" name="Tekstfelt 17">
              <a:extLst>
                <a:ext uri="{FF2B5EF4-FFF2-40B4-BE49-F238E27FC236}">
                  <a16:creationId xmlns:a16="http://schemas.microsoft.com/office/drawing/2014/main" id="{261D8849-879C-064F-3F12-1E28A5A8418E}"/>
                </a:ext>
              </a:extLst>
            </p:cNvPr>
            <p:cNvSpPr txBox="1"/>
            <p:nvPr/>
          </p:nvSpPr>
          <p:spPr>
            <a:xfrm>
              <a:off x="5548175" y="4071376"/>
              <a:ext cx="2743199" cy="400110"/>
            </a:xfrm>
            <a:prstGeom prst="rect">
              <a:avLst/>
            </a:prstGeom>
            <a:noFill/>
          </p:spPr>
          <p:txBody>
            <a:bodyPr wrap="square">
              <a:spAutoFit/>
            </a:bodyPr>
            <a:lstStyle/>
            <a:p>
              <a:pPr algn="ctr"/>
              <a:r>
                <a:rPr lang="da-DK" sz="2000" dirty="0">
                  <a:latin typeface="Calibri Light" panose="020F0302020204030204" pitchFamily="34" charset="0"/>
                  <a:cs typeface="Calibri Light" panose="020F0302020204030204" pitchFamily="34" charset="0"/>
                </a:rPr>
                <a:t>Individuel dosis</a:t>
              </a:r>
              <a:endParaRPr lang="da-DK" sz="1600" dirty="0">
                <a:latin typeface="Calibri Light" panose="020F0302020204030204" pitchFamily="34" charset="0"/>
                <a:cs typeface="Calibri Light" panose="020F0302020204030204" pitchFamily="34" charset="0"/>
              </a:endParaRPr>
            </a:p>
          </p:txBody>
        </p:sp>
      </p:grpSp>
      <p:sp>
        <p:nvSpPr>
          <p:cNvPr id="19" name="Tekstfelt 18">
            <a:extLst>
              <a:ext uri="{FF2B5EF4-FFF2-40B4-BE49-F238E27FC236}">
                <a16:creationId xmlns:a16="http://schemas.microsoft.com/office/drawing/2014/main" id="{0A6FE3B9-21CB-5A47-9FB0-5C6A3D0A9EB4}"/>
              </a:ext>
            </a:extLst>
          </p:cNvPr>
          <p:cNvSpPr txBox="1"/>
          <p:nvPr/>
        </p:nvSpPr>
        <p:spPr>
          <a:xfrm>
            <a:off x="8272914" y="2772251"/>
            <a:ext cx="2015655" cy="369332"/>
          </a:xfrm>
          <a:prstGeom prst="rect">
            <a:avLst/>
          </a:prstGeom>
          <a:noFill/>
        </p:spPr>
        <p:txBody>
          <a:bodyPr wrap="square">
            <a:spAutoFit/>
          </a:bodyPr>
          <a:lstStyle/>
          <a:p>
            <a:pPr algn="ctr"/>
            <a:r>
              <a:rPr lang="da-DK" sz="1800" b="1" dirty="0">
                <a:solidFill>
                  <a:srgbClr val="012839"/>
                </a:solidFill>
                <a:latin typeface="Calibri" panose="020F0502020204030204" pitchFamily="34" charset="0"/>
                <a:cs typeface="Calibri" panose="020F0502020204030204" pitchFamily="34" charset="0"/>
              </a:rPr>
              <a:t>Én gang dagligt</a:t>
            </a:r>
          </a:p>
        </p:txBody>
      </p:sp>
      <p:pic>
        <p:nvPicPr>
          <p:cNvPr id="20" name="Billede 19">
            <a:extLst>
              <a:ext uri="{FF2B5EF4-FFF2-40B4-BE49-F238E27FC236}">
                <a16:creationId xmlns:a16="http://schemas.microsoft.com/office/drawing/2014/main" id="{1B1E8E72-52A5-9F42-8F3B-F3293F9D95F0}"/>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Lst>
          </a:blip>
          <a:stretch>
            <a:fillRect/>
          </a:stretch>
        </p:blipFill>
        <p:spPr>
          <a:xfrm>
            <a:off x="8838836" y="3305809"/>
            <a:ext cx="1044635" cy="898693"/>
          </a:xfrm>
          <a:prstGeom prst="rect">
            <a:avLst/>
          </a:prstGeom>
        </p:spPr>
      </p:pic>
      <p:sp>
        <p:nvSpPr>
          <p:cNvPr id="7" name="Rektangel 6">
            <a:extLst>
              <a:ext uri="{FF2B5EF4-FFF2-40B4-BE49-F238E27FC236}">
                <a16:creationId xmlns:a16="http://schemas.microsoft.com/office/drawing/2014/main" id="{B7CC56AF-C14A-A438-2C56-E7EC354EE497}"/>
              </a:ext>
            </a:extLst>
          </p:cNvPr>
          <p:cNvSpPr/>
          <p:nvPr/>
        </p:nvSpPr>
        <p:spPr>
          <a:xfrm>
            <a:off x="1" y="0"/>
            <a:ext cx="798785" cy="88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216102884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F99C68B0-458C-F941-99B8-79F171C19FD4}"/>
              </a:ext>
            </a:extLst>
          </p:cNvPr>
          <p:cNvSpPr/>
          <p:nvPr/>
        </p:nvSpPr>
        <p:spPr>
          <a:xfrm>
            <a:off x="6073357" y="0"/>
            <a:ext cx="6118643" cy="6807200"/>
          </a:xfrm>
          <a:prstGeom prst="rect">
            <a:avLst/>
          </a:prstGeom>
          <a:solidFill>
            <a:srgbClr val="54687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el 1">
            <a:extLst>
              <a:ext uri="{FF2B5EF4-FFF2-40B4-BE49-F238E27FC236}">
                <a16:creationId xmlns:a16="http://schemas.microsoft.com/office/drawing/2014/main" id="{3C8FCA49-EA5A-BF68-CEE8-856DAC1EC8A5}"/>
              </a:ext>
            </a:extLst>
          </p:cNvPr>
          <p:cNvSpPr>
            <a:spLocks noGrp="1"/>
          </p:cNvSpPr>
          <p:nvPr>
            <p:ph type="title"/>
          </p:nvPr>
        </p:nvSpPr>
        <p:spPr>
          <a:xfrm>
            <a:off x="180742" y="288872"/>
            <a:ext cx="10656887" cy="1001762"/>
          </a:xfrm>
        </p:spPr>
        <p:txBody>
          <a:bodyPr>
            <a:normAutofit/>
          </a:bodyPr>
          <a:lstStyle/>
          <a:p>
            <a:r>
              <a:rPr lang="da-DK" sz="2800" dirty="0" err="1"/>
              <a:t>Innohep</a:t>
            </a:r>
            <a:r>
              <a:rPr lang="da-DK" sz="2800" dirty="0"/>
              <a:t> og </a:t>
            </a:r>
            <a:r>
              <a:rPr lang="da-DK" sz="2800" dirty="0" err="1"/>
              <a:t>fragmin</a:t>
            </a:r>
            <a:endParaRPr lang="da-DK" sz="2800" dirty="0"/>
          </a:p>
        </p:txBody>
      </p:sp>
      <p:sp>
        <p:nvSpPr>
          <p:cNvPr id="3" name="Pladsholder til indhold 2">
            <a:extLst>
              <a:ext uri="{FF2B5EF4-FFF2-40B4-BE49-F238E27FC236}">
                <a16:creationId xmlns:a16="http://schemas.microsoft.com/office/drawing/2014/main" id="{47C3781C-050F-6A84-E357-BCB9A1F6ED60}"/>
              </a:ext>
            </a:extLst>
          </p:cNvPr>
          <p:cNvSpPr>
            <a:spLocks noGrp="1"/>
          </p:cNvSpPr>
          <p:nvPr>
            <p:ph idx="1"/>
          </p:nvPr>
        </p:nvSpPr>
        <p:spPr>
          <a:xfrm>
            <a:off x="551965" y="1732284"/>
            <a:ext cx="5342299" cy="4824000"/>
          </a:xfrm>
        </p:spPr>
        <p:txBody>
          <a:bodyPr>
            <a:noAutofit/>
          </a:bodyPr>
          <a:lstStyle/>
          <a:p>
            <a:pPr marL="0" indent="0">
              <a:buNone/>
            </a:pPr>
            <a:r>
              <a:rPr lang="da-DK" b="1" dirty="0"/>
              <a:t>Almindelige bivirkninger</a:t>
            </a:r>
          </a:p>
          <a:p>
            <a:pPr>
              <a:lnSpc>
                <a:spcPct val="50000"/>
              </a:lnSpc>
            </a:pPr>
            <a:r>
              <a:rPr lang="da-DK" dirty="0"/>
              <a:t>Blødninger</a:t>
            </a:r>
          </a:p>
          <a:p>
            <a:pPr>
              <a:lnSpc>
                <a:spcPct val="50000"/>
              </a:lnSpc>
            </a:pPr>
            <a:r>
              <a:rPr lang="da-DK" dirty="0"/>
              <a:t>Blodansamling</a:t>
            </a:r>
          </a:p>
          <a:p>
            <a:pPr>
              <a:lnSpc>
                <a:spcPct val="50000"/>
              </a:lnSpc>
            </a:pPr>
            <a:r>
              <a:rPr lang="da-DK" dirty="0"/>
              <a:t>Reaktioner og ubehag på indstiksstedet</a:t>
            </a:r>
            <a:br>
              <a:rPr lang="da-DK" dirty="0"/>
            </a:br>
            <a:endParaRPr lang="da-DK" dirty="0"/>
          </a:p>
          <a:p>
            <a:pPr marL="0" indent="0">
              <a:buNone/>
            </a:pPr>
            <a:r>
              <a:rPr lang="da-DK" b="1" dirty="0"/>
              <a:t>Særlige forholdsregler</a:t>
            </a:r>
          </a:p>
          <a:p>
            <a:pPr marL="285750" indent="-285750">
              <a:spcBef>
                <a:spcPts val="0"/>
              </a:spcBef>
            </a:pPr>
            <a:r>
              <a:rPr lang="da-DK" dirty="0"/>
              <a:t>Din dosis er bestemt ud fra din vægt</a:t>
            </a:r>
          </a:p>
          <a:p>
            <a:pPr marL="285750" indent="-285750">
              <a:spcBef>
                <a:spcPts val="0"/>
              </a:spcBef>
            </a:pPr>
            <a:r>
              <a:rPr lang="da-DK" dirty="0"/>
              <a:t>Du skal derfor veje dig 1 gang om ugen</a:t>
            </a:r>
          </a:p>
          <a:p>
            <a:pPr marL="285750" indent="-285750">
              <a:spcBef>
                <a:spcPts val="0"/>
              </a:spcBef>
            </a:pPr>
            <a:r>
              <a:rPr lang="da-DK" dirty="0"/>
              <a:t>Du skal tage medicinen på samme tidspunkt </a:t>
            </a:r>
            <a:br>
              <a:rPr lang="da-DK" dirty="0"/>
            </a:br>
            <a:r>
              <a:rPr lang="da-DK" dirty="0"/>
              <a:t>hver dag. </a:t>
            </a:r>
          </a:p>
          <a:p>
            <a:pPr marL="0" indent="0">
              <a:buNone/>
            </a:pPr>
            <a:endParaRPr lang="da-DK" b="1" dirty="0"/>
          </a:p>
          <a:p>
            <a:pPr marL="0" indent="0">
              <a:buNone/>
            </a:pPr>
            <a:r>
              <a:rPr lang="da-DK" b="1" dirty="0"/>
              <a:t>Har du glemt en dosis?</a:t>
            </a:r>
            <a:br>
              <a:rPr lang="da-DK" b="1" dirty="0"/>
            </a:br>
            <a:r>
              <a:rPr lang="da-DK" dirty="0"/>
              <a:t>12 timers reglen</a:t>
            </a:r>
          </a:p>
          <a:p>
            <a:pPr marL="0" indent="0">
              <a:spcBef>
                <a:spcPts val="0"/>
              </a:spcBef>
              <a:buNone/>
            </a:pPr>
            <a:endParaRPr lang="da-DK" sz="2000" dirty="0"/>
          </a:p>
          <a:p>
            <a:pPr marL="0" indent="0">
              <a:spcBef>
                <a:spcPts val="0"/>
              </a:spcBef>
              <a:buNone/>
            </a:pPr>
            <a:endParaRPr lang="da-DK" sz="2000" dirty="0"/>
          </a:p>
        </p:txBody>
      </p:sp>
      <p:sp>
        <p:nvSpPr>
          <p:cNvPr id="5" name="Tekstfelt 4">
            <a:extLst>
              <a:ext uri="{FF2B5EF4-FFF2-40B4-BE49-F238E27FC236}">
                <a16:creationId xmlns:a16="http://schemas.microsoft.com/office/drawing/2014/main" id="{A966EF96-491A-950A-377F-0E6298A34C26}"/>
              </a:ext>
            </a:extLst>
          </p:cNvPr>
          <p:cNvSpPr txBox="1"/>
          <p:nvPr/>
        </p:nvSpPr>
        <p:spPr>
          <a:xfrm>
            <a:off x="6682815" y="956943"/>
            <a:ext cx="5415457" cy="400110"/>
          </a:xfrm>
          <a:prstGeom prst="rect">
            <a:avLst/>
          </a:prstGeom>
          <a:noFill/>
        </p:spPr>
        <p:txBody>
          <a:bodyPr wrap="none" rtlCol="0">
            <a:spAutoFit/>
          </a:bodyPr>
          <a:lstStyle/>
          <a:p>
            <a:r>
              <a:rPr lang="da-DK" sz="2000" b="1" dirty="0">
                <a:solidFill>
                  <a:schemeClr val="bg1"/>
                </a:solidFill>
              </a:rPr>
              <a:t>STANDARDDOSIS (</a:t>
            </a:r>
            <a:r>
              <a:rPr lang="da-DK" sz="2000" b="1" dirty="0" err="1">
                <a:solidFill>
                  <a:schemeClr val="bg1"/>
                </a:solidFill>
              </a:rPr>
              <a:t>Innohep</a:t>
            </a:r>
            <a:r>
              <a:rPr lang="da-DK" sz="2000" baseline="30000" dirty="0">
                <a:solidFill>
                  <a:schemeClr val="bg1"/>
                </a:solidFill>
              </a:rPr>
              <a:t>®</a:t>
            </a:r>
            <a:r>
              <a:rPr lang="da-DK" sz="2000" b="1" dirty="0">
                <a:solidFill>
                  <a:schemeClr val="bg1"/>
                </a:solidFill>
              </a:rPr>
              <a:t> og </a:t>
            </a:r>
            <a:r>
              <a:rPr lang="da-DK" sz="2000" b="1" dirty="0" err="1">
                <a:solidFill>
                  <a:schemeClr val="bg1"/>
                </a:solidFill>
              </a:rPr>
              <a:t>Fragmin</a:t>
            </a:r>
            <a:r>
              <a:rPr lang="da-DK" sz="2000" baseline="30000" dirty="0">
                <a:solidFill>
                  <a:schemeClr val="bg1"/>
                </a:solidFill>
              </a:rPr>
              <a:t>®</a:t>
            </a:r>
            <a:r>
              <a:rPr lang="da-DK" sz="2000" b="1" dirty="0">
                <a:solidFill>
                  <a:schemeClr val="bg1"/>
                </a:solidFill>
              </a:rPr>
              <a:t>)</a:t>
            </a:r>
          </a:p>
        </p:txBody>
      </p:sp>
      <p:grpSp>
        <p:nvGrpSpPr>
          <p:cNvPr id="4" name="Gruppe 3">
            <a:extLst>
              <a:ext uri="{FF2B5EF4-FFF2-40B4-BE49-F238E27FC236}">
                <a16:creationId xmlns:a16="http://schemas.microsoft.com/office/drawing/2014/main" id="{3A891EE1-16F3-4705-8D8C-6D94CD6CAC1E}"/>
              </a:ext>
            </a:extLst>
          </p:cNvPr>
          <p:cNvGrpSpPr/>
          <p:nvPr/>
        </p:nvGrpSpPr>
        <p:grpSpPr>
          <a:xfrm>
            <a:off x="6885873" y="2635181"/>
            <a:ext cx="4959124" cy="2171699"/>
            <a:chOff x="4515826" y="2527300"/>
            <a:chExt cx="4959124" cy="2171699"/>
          </a:xfrm>
        </p:grpSpPr>
        <p:sp>
          <p:nvSpPr>
            <p:cNvPr id="24" name="Afrundet rektangel 23">
              <a:extLst>
                <a:ext uri="{FF2B5EF4-FFF2-40B4-BE49-F238E27FC236}">
                  <a16:creationId xmlns:a16="http://schemas.microsoft.com/office/drawing/2014/main" id="{F7FEE970-E55D-9B72-8C32-969CBD2BF6DD}"/>
                </a:ext>
              </a:extLst>
            </p:cNvPr>
            <p:cNvSpPr/>
            <p:nvPr/>
          </p:nvSpPr>
          <p:spPr>
            <a:xfrm>
              <a:off x="4515826" y="2527300"/>
              <a:ext cx="4959124" cy="2171699"/>
            </a:xfrm>
            <a:prstGeom prst="roundRect">
              <a:avLst/>
            </a:prstGeom>
            <a:solidFill>
              <a:srgbClr val="EAF3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latin typeface="Calibri Light" panose="020F0302020204030204" pitchFamily="34" charset="0"/>
                <a:cs typeface="Calibri Light" panose="020F0302020204030204" pitchFamily="34" charset="0"/>
              </a:endParaRPr>
            </a:p>
          </p:txBody>
        </p:sp>
        <p:sp>
          <p:nvSpPr>
            <p:cNvPr id="12" name="Pladsholder til slidenummer 3">
              <a:extLst>
                <a:ext uri="{FF2B5EF4-FFF2-40B4-BE49-F238E27FC236}">
                  <a16:creationId xmlns:a16="http://schemas.microsoft.com/office/drawing/2014/main" id="{5F5570FF-8EBA-F26C-04E3-BDF09E5F1971}"/>
                </a:ext>
              </a:extLst>
            </p:cNvPr>
            <p:cNvSpPr txBox="1">
              <a:spLocks/>
            </p:cNvSpPr>
            <p:nvPr/>
          </p:nvSpPr>
          <p:spPr>
            <a:xfrm>
              <a:off x="4515826" y="2996894"/>
              <a:ext cx="2743200" cy="365125"/>
            </a:xfrm>
            <a:prstGeom prst="rect">
              <a:avLst/>
            </a:prstGeom>
          </p:spPr>
          <p:txBody>
            <a:bodyPr vert="horz" lIns="91440" tIns="45720" rIns="91440" bIns="45720" rtlCol="0" anchor="ctr"/>
            <a:lstStyle>
              <a:defPPr>
                <a:defRPr lang="da-DK"/>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da-DK" dirty="0">
                <a:latin typeface="Calibri Light" panose="020F0302020204030204" pitchFamily="34" charset="0"/>
                <a:cs typeface="Calibri Light" panose="020F0302020204030204" pitchFamily="34" charset="0"/>
              </a:endParaRPr>
            </a:p>
          </p:txBody>
        </p:sp>
      </p:grpSp>
      <p:sp>
        <p:nvSpPr>
          <p:cNvPr id="19" name="Tekstfelt 18">
            <a:extLst>
              <a:ext uri="{FF2B5EF4-FFF2-40B4-BE49-F238E27FC236}">
                <a16:creationId xmlns:a16="http://schemas.microsoft.com/office/drawing/2014/main" id="{0A6FE3B9-21CB-5A47-9FB0-5C6A3D0A9EB4}"/>
              </a:ext>
            </a:extLst>
          </p:cNvPr>
          <p:cNvSpPr txBox="1"/>
          <p:nvPr/>
        </p:nvSpPr>
        <p:spPr>
          <a:xfrm>
            <a:off x="8272914" y="2772251"/>
            <a:ext cx="2015655" cy="369332"/>
          </a:xfrm>
          <a:prstGeom prst="rect">
            <a:avLst/>
          </a:prstGeom>
          <a:noFill/>
        </p:spPr>
        <p:txBody>
          <a:bodyPr wrap="square">
            <a:spAutoFit/>
          </a:bodyPr>
          <a:lstStyle/>
          <a:p>
            <a:pPr algn="ctr"/>
            <a:r>
              <a:rPr lang="da-DK" sz="1800" b="1" dirty="0">
                <a:solidFill>
                  <a:srgbClr val="012839"/>
                </a:solidFill>
                <a:latin typeface="Calibri" panose="020F0502020204030204" pitchFamily="34" charset="0"/>
                <a:cs typeface="Calibri" panose="020F0502020204030204" pitchFamily="34" charset="0"/>
              </a:rPr>
              <a:t>Individuelt </a:t>
            </a:r>
          </a:p>
        </p:txBody>
      </p:sp>
      <p:pic>
        <p:nvPicPr>
          <p:cNvPr id="6146" name="Picture 2" descr="Fragmin® 15.000 IE i sprøjte (0,6 ml)">
            <a:extLst>
              <a:ext uri="{FF2B5EF4-FFF2-40B4-BE49-F238E27FC236}">
                <a16:creationId xmlns:a16="http://schemas.microsoft.com/office/drawing/2014/main" id="{2B4ED715-033A-8F4B-BECE-55133D05460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38745"/>
          <a:stretch/>
        </p:blipFill>
        <p:spPr bwMode="auto">
          <a:xfrm>
            <a:off x="7097314" y="3949243"/>
            <a:ext cx="4542721" cy="521747"/>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nnohep® 12.000 IE i sprøjte (0,6 ml)">
            <a:extLst>
              <a:ext uri="{FF2B5EF4-FFF2-40B4-BE49-F238E27FC236}">
                <a16:creationId xmlns:a16="http://schemas.microsoft.com/office/drawing/2014/main" id="{D715FDCB-E7B5-5645-84AD-DCCEB390CD7B}"/>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b="43553"/>
          <a:stretch/>
        </p:blipFill>
        <p:spPr bwMode="auto">
          <a:xfrm>
            <a:off x="7003235" y="3287337"/>
            <a:ext cx="4724400" cy="516151"/>
          </a:xfrm>
          <a:prstGeom prst="rect">
            <a:avLst/>
          </a:prstGeom>
          <a:noFill/>
          <a:extLst>
            <a:ext uri="{909E8E84-426E-40DD-AFC4-6F175D3DCCD1}">
              <a14:hiddenFill xmlns:a14="http://schemas.microsoft.com/office/drawing/2010/main">
                <a:solidFill>
                  <a:srgbClr val="FFFFFF"/>
                </a:solidFill>
              </a14:hiddenFill>
            </a:ext>
          </a:extLst>
        </p:spPr>
      </p:pic>
      <p:sp>
        <p:nvSpPr>
          <p:cNvPr id="7" name="Rektangel 6">
            <a:extLst>
              <a:ext uri="{FF2B5EF4-FFF2-40B4-BE49-F238E27FC236}">
                <a16:creationId xmlns:a16="http://schemas.microsoft.com/office/drawing/2014/main" id="{27B9B536-430E-5A5F-AAA1-C8CA731318EA}"/>
              </a:ext>
            </a:extLst>
          </p:cNvPr>
          <p:cNvSpPr/>
          <p:nvPr/>
        </p:nvSpPr>
        <p:spPr>
          <a:xfrm>
            <a:off x="0" y="-17253"/>
            <a:ext cx="1147157" cy="88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34688305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3CCD3D-C142-9015-C8AF-FE8652CEB42D}"/>
              </a:ext>
            </a:extLst>
          </p:cNvPr>
          <p:cNvSpPr>
            <a:spLocks noGrp="1"/>
          </p:cNvSpPr>
          <p:nvPr>
            <p:ph type="title"/>
          </p:nvPr>
        </p:nvSpPr>
        <p:spPr>
          <a:xfrm>
            <a:off x="541010" y="540109"/>
            <a:ext cx="5791201" cy="1001762"/>
          </a:xfrm>
        </p:spPr>
        <p:txBody>
          <a:bodyPr>
            <a:normAutofit/>
          </a:bodyPr>
          <a:lstStyle/>
          <a:p>
            <a:r>
              <a:rPr lang="da-DK" sz="2800" dirty="0"/>
              <a:t>Medicinsk behandling</a:t>
            </a:r>
          </a:p>
        </p:txBody>
      </p:sp>
      <p:sp>
        <p:nvSpPr>
          <p:cNvPr id="3" name="Pladsholder til indhold 2">
            <a:extLst>
              <a:ext uri="{FF2B5EF4-FFF2-40B4-BE49-F238E27FC236}">
                <a16:creationId xmlns:a16="http://schemas.microsoft.com/office/drawing/2014/main" id="{5A81258F-61EC-40B4-884F-4C3432630DE7}"/>
              </a:ext>
            </a:extLst>
          </p:cNvPr>
          <p:cNvSpPr>
            <a:spLocks noGrp="1"/>
          </p:cNvSpPr>
          <p:nvPr>
            <p:ph type="body" sz="quarter" idx="14"/>
          </p:nvPr>
        </p:nvSpPr>
        <p:spPr>
          <a:xfrm>
            <a:off x="699136" y="2019869"/>
            <a:ext cx="4797425" cy="5610445"/>
          </a:xfrm>
        </p:spPr>
        <p:txBody>
          <a:bodyPr vert="horz" lIns="0" tIns="0" rIns="0" bIns="0" rtlCol="0" anchor="t">
            <a:noAutofit/>
          </a:bodyPr>
          <a:lstStyle/>
          <a:p>
            <a:pPr marL="0" indent="0">
              <a:buNone/>
            </a:pPr>
            <a:r>
              <a:rPr lang="da-DK" dirty="0"/>
              <a:t>Varigheden af behandlingen er individuel, men husk, at der skal lægges en plan for behandlingen.</a:t>
            </a:r>
          </a:p>
          <a:p>
            <a:pPr marL="186690" indent="-186690"/>
            <a:endParaRPr lang="da-DK" dirty="0"/>
          </a:p>
          <a:p>
            <a:pPr marL="0" lvl="0" indent="0" algn="l" defTabSz="889000">
              <a:lnSpc>
                <a:spcPct val="150000"/>
              </a:lnSpc>
              <a:spcBef>
                <a:spcPts val="600"/>
              </a:spcBef>
              <a:spcAft>
                <a:spcPts val="1842"/>
              </a:spcAft>
              <a:buNone/>
            </a:pPr>
            <a:r>
              <a:rPr lang="da-DK" sz="2000" b="1" kern="1200" dirty="0"/>
              <a:t>Hjælp til at huske din medicin:</a:t>
            </a:r>
            <a:endParaRPr lang="en-US" sz="2000" b="1" kern="1200" dirty="0"/>
          </a:p>
          <a:p>
            <a:pPr marL="342900" lvl="1" indent="-342900" algn="l" defTabSz="889000">
              <a:lnSpc>
                <a:spcPct val="100000"/>
              </a:lnSpc>
              <a:spcBef>
                <a:spcPct val="0"/>
              </a:spcBef>
              <a:spcAft>
                <a:spcPct val="15000"/>
              </a:spcAft>
              <a:buFont typeface="Wingdings" pitchFamily="2" charset="2"/>
              <a:buChar char="ü"/>
            </a:pPr>
            <a:r>
              <a:rPr lang="da-DK" sz="2000" kern="1200" dirty="0"/>
              <a:t>Alarm på din telefon </a:t>
            </a:r>
            <a:endParaRPr lang="en-US" sz="2000" kern="1200" dirty="0"/>
          </a:p>
          <a:p>
            <a:pPr marL="342900" lvl="1" indent="-342900" algn="l" defTabSz="889000">
              <a:lnSpc>
                <a:spcPct val="100000"/>
              </a:lnSpc>
              <a:spcBef>
                <a:spcPct val="0"/>
              </a:spcBef>
              <a:spcAft>
                <a:spcPct val="15000"/>
              </a:spcAft>
              <a:buFont typeface="Wingdings" pitchFamily="2" charset="2"/>
              <a:buChar char="ü"/>
            </a:pPr>
            <a:r>
              <a:rPr lang="da-DK" sz="2000" kern="1200" dirty="0"/>
              <a:t>Apps (fx Medicinhuskeren) </a:t>
            </a:r>
            <a:endParaRPr lang="en-US" sz="2000" kern="1200" dirty="0"/>
          </a:p>
          <a:p>
            <a:pPr marL="342900" lvl="1" indent="-342900" algn="l" defTabSz="889000">
              <a:lnSpc>
                <a:spcPct val="100000"/>
              </a:lnSpc>
              <a:spcBef>
                <a:spcPct val="0"/>
              </a:spcBef>
              <a:spcAft>
                <a:spcPct val="15000"/>
              </a:spcAft>
              <a:buFont typeface="Wingdings" pitchFamily="2" charset="2"/>
              <a:buChar char="ü"/>
            </a:pPr>
            <a:r>
              <a:rPr lang="da-DK" sz="2000" kern="1200" dirty="0"/>
              <a:t>Doseringsæsker</a:t>
            </a:r>
            <a:endParaRPr lang="en-US" sz="2000" kern="1200" dirty="0"/>
          </a:p>
          <a:p>
            <a:pPr marL="186690" indent="-186690"/>
            <a:endParaRPr lang="da-DK" dirty="0"/>
          </a:p>
        </p:txBody>
      </p:sp>
      <p:pic>
        <p:nvPicPr>
          <p:cNvPr id="10" name="Grafik 9">
            <a:extLst>
              <a:ext uri="{FF2B5EF4-FFF2-40B4-BE49-F238E27FC236}">
                <a16:creationId xmlns:a16="http://schemas.microsoft.com/office/drawing/2014/main" id="{B38D2C36-A706-40A4-8D66-16968303C19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60382" y="1163847"/>
            <a:ext cx="3531468" cy="5627065"/>
          </a:xfrm>
          <a:prstGeom prst="rect">
            <a:avLst/>
          </a:prstGeom>
        </p:spPr>
      </p:pic>
      <p:sp>
        <p:nvSpPr>
          <p:cNvPr id="5" name="Rektangel 4">
            <a:extLst>
              <a:ext uri="{FF2B5EF4-FFF2-40B4-BE49-F238E27FC236}">
                <a16:creationId xmlns:a16="http://schemas.microsoft.com/office/drawing/2014/main" id="{5663279A-D364-1C47-A2B8-40F418784975}"/>
              </a:ext>
            </a:extLst>
          </p:cNvPr>
          <p:cNvSpPr/>
          <p:nvPr/>
        </p:nvSpPr>
        <p:spPr>
          <a:xfrm>
            <a:off x="0" y="0"/>
            <a:ext cx="1147157" cy="881149"/>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1840498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Afrundet rektangel 18">
            <a:extLst>
              <a:ext uri="{FF2B5EF4-FFF2-40B4-BE49-F238E27FC236}">
                <a16:creationId xmlns:a16="http://schemas.microsoft.com/office/drawing/2014/main" id="{CF52A5F3-DF76-1443-856A-0D0AEAFD0FE7}"/>
              </a:ext>
            </a:extLst>
          </p:cNvPr>
          <p:cNvSpPr/>
          <p:nvPr/>
        </p:nvSpPr>
        <p:spPr>
          <a:xfrm>
            <a:off x="5828146" y="2545040"/>
            <a:ext cx="5296469" cy="2629192"/>
          </a:xfrm>
          <a:custGeom>
            <a:avLst/>
            <a:gdLst>
              <a:gd name="csX0" fmla="*/ 0 w 5296469"/>
              <a:gd name="csY0" fmla="*/ 438207 h 2629192"/>
              <a:gd name="csX1" fmla="*/ 438207 w 5296469"/>
              <a:gd name="csY1" fmla="*/ 0 h 2629192"/>
              <a:gd name="csX2" fmla="*/ 4858262 w 5296469"/>
              <a:gd name="csY2" fmla="*/ 0 h 2629192"/>
              <a:gd name="csX3" fmla="*/ 5296469 w 5296469"/>
              <a:gd name="csY3" fmla="*/ 438207 h 2629192"/>
              <a:gd name="csX4" fmla="*/ 5296469 w 5296469"/>
              <a:gd name="csY4" fmla="*/ 2190985 h 2629192"/>
              <a:gd name="csX5" fmla="*/ 4858262 w 5296469"/>
              <a:gd name="csY5" fmla="*/ 2629192 h 2629192"/>
              <a:gd name="csX6" fmla="*/ 438207 w 5296469"/>
              <a:gd name="csY6" fmla="*/ 2629192 h 2629192"/>
              <a:gd name="csX7" fmla="*/ 0 w 5296469"/>
              <a:gd name="csY7" fmla="*/ 2190985 h 2629192"/>
              <a:gd name="csX8" fmla="*/ 0 w 5296469"/>
              <a:gd name="csY8" fmla="*/ 438207 h 2629192"/>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5296469" h="2629192" extrusionOk="0">
                <a:moveTo>
                  <a:pt x="0" y="438207"/>
                </a:moveTo>
                <a:cubicBezTo>
                  <a:pt x="-5471" y="192817"/>
                  <a:pt x="159780" y="13666"/>
                  <a:pt x="438207" y="0"/>
                </a:cubicBezTo>
                <a:cubicBezTo>
                  <a:pt x="1575036" y="132882"/>
                  <a:pt x="3390148" y="-84951"/>
                  <a:pt x="4858262" y="0"/>
                </a:cubicBezTo>
                <a:cubicBezTo>
                  <a:pt x="5077155" y="22579"/>
                  <a:pt x="5288594" y="239718"/>
                  <a:pt x="5296469" y="438207"/>
                </a:cubicBezTo>
                <a:cubicBezTo>
                  <a:pt x="5175907" y="1119812"/>
                  <a:pt x="5350328" y="1658090"/>
                  <a:pt x="5296469" y="2190985"/>
                </a:cubicBezTo>
                <a:cubicBezTo>
                  <a:pt x="5337061" y="2437815"/>
                  <a:pt x="5103536" y="2622486"/>
                  <a:pt x="4858262" y="2629192"/>
                </a:cubicBezTo>
                <a:cubicBezTo>
                  <a:pt x="3948295" y="2716831"/>
                  <a:pt x="1236864" y="2556513"/>
                  <a:pt x="438207" y="2629192"/>
                </a:cubicBezTo>
                <a:cubicBezTo>
                  <a:pt x="194479" y="2612858"/>
                  <a:pt x="-11818" y="2449424"/>
                  <a:pt x="0" y="2190985"/>
                </a:cubicBezTo>
                <a:cubicBezTo>
                  <a:pt x="-128475" y="1803217"/>
                  <a:pt x="-71340" y="1122411"/>
                  <a:pt x="0" y="438207"/>
                </a:cubicBezTo>
                <a:close/>
              </a:path>
            </a:pathLst>
          </a:custGeom>
          <a:noFill/>
          <a:ln>
            <a:solidFill>
              <a:schemeClr val="tx1"/>
            </a:solidFill>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sp>
        <p:nvSpPr>
          <p:cNvPr id="2" name="Titel 1">
            <a:extLst>
              <a:ext uri="{FF2B5EF4-FFF2-40B4-BE49-F238E27FC236}">
                <a16:creationId xmlns:a16="http://schemas.microsoft.com/office/drawing/2014/main" id="{492EF050-0D43-2A78-F060-168CD347BB9A}"/>
              </a:ext>
            </a:extLst>
          </p:cNvPr>
          <p:cNvSpPr>
            <a:spLocks noGrp="1"/>
          </p:cNvSpPr>
          <p:nvPr>
            <p:ph type="title"/>
          </p:nvPr>
        </p:nvSpPr>
        <p:spPr>
          <a:xfrm>
            <a:off x="847337" y="589213"/>
            <a:ext cx="10163563" cy="1001762"/>
          </a:xfrm>
        </p:spPr>
        <p:txBody>
          <a:bodyPr vert="horz" lIns="91440" tIns="45720" rIns="91440" bIns="45720" rtlCol="0" anchor="ctr">
            <a:normAutofit/>
          </a:bodyPr>
          <a:lstStyle/>
          <a:p>
            <a:r>
              <a:rPr lang="da-DK" sz="2400" kern="1200" dirty="0">
                <a:latin typeface="+mj-lt"/>
                <a:ea typeface="+mj-ea"/>
                <a:cs typeface="+mj-cs"/>
              </a:rPr>
              <a:t>Blødninger når du er i blodpropforebyggende behandling</a:t>
            </a:r>
          </a:p>
        </p:txBody>
      </p:sp>
      <p:sp>
        <p:nvSpPr>
          <p:cNvPr id="4" name="Pladsholder til indhold 3">
            <a:extLst>
              <a:ext uri="{FF2B5EF4-FFF2-40B4-BE49-F238E27FC236}">
                <a16:creationId xmlns:a16="http://schemas.microsoft.com/office/drawing/2014/main" id="{2C3CF310-DE91-4928-8A4C-E0D54B38D6A8}"/>
              </a:ext>
            </a:extLst>
          </p:cNvPr>
          <p:cNvSpPr>
            <a:spLocks noGrp="1"/>
          </p:cNvSpPr>
          <p:nvPr>
            <p:ph idx="1"/>
          </p:nvPr>
        </p:nvSpPr>
        <p:spPr>
          <a:xfrm>
            <a:off x="6327192" y="2814439"/>
            <a:ext cx="4797424" cy="4824000"/>
          </a:xfrm>
        </p:spPr>
        <p:txBody>
          <a:bodyPr/>
          <a:lstStyle/>
          <a:p>
            <a:pPr marL="0" indent="0">
              <a:spcAft>
                <a:spcPts val="600"/>
              </a:spcAft>
              <a:buNone/>
            </a:pPr>
            <a:r>
              <a:rPr lang="da-DK" sz="2000" b="1" dirty="0"/>
              <a:t>Blødninger som kræver lægehjælp</a:t>
            </a:r>
          </a:p>
          <a:p>
            <a:pPr marL="342900" indent="-342900">
              <a:spcAft>
                <a:spcPts val="600"/>
              </a:spcAft>
              <a:buFont typeface="Arial" panose="020B0604020202020204" pitchFamily="34" charset="0"/>
              <a:buChar char="•"/>
            </a:pPr>
            <a:r>
              <a:rPr lang="da-DK" sz="2000" dirty="0"/>
              <a:t>En kraftig vedvarende blødning </a:t>
            </a:r>
          </a:p>
          <a:p>
            <a:pPr marL="342900" indent="-342900">
              <a:spcAft>
                <a:spcPts val="600"/>
              </a:spcAft>
              <a:buFont typeface="Arial" panose="020B0604020202020204" pitchFamily="34" charset="0"/>
              <a:buChar char="•"/>
            </a:pPr>
            <a:r>
              <a:rPr lang="da-DK" sz="2000" dirty="0"/>
              <a:t>Hvis du får et kraftigt slag mod mave, bryst eller hoved</a:t>
            </a:r>
          </a:p>
        </p:txBody>
      </p:sp>
      <p:sp>
        <p:nvSpPr>
          <p:cNvPr id="3" name="Pladsholder til indhold 2">
            <a:extLst>
              <a:ext uri="{FF2B5EF4-FFF2-40B4-BE49-F238E27FC236}">
                <a16:creationId xmlns:a16="http://schemas.microsoft.com/office/drawing/2014/main" id="{093E069D-699A-4BC3-9E46-EFDD054CE13A}"/>
              </a:ext>
            </a:extLst>
          </p:cNvPr>
          <p:cNvSpPr>
            <a:spLocks noGrp="1"/>
          </p:cNvSpPr>
          <p:nvPr>
            <p:ph type="body" sz="quarter" idx="4294967295"/>
          </p:nvPr>
        </p:nvSpPr>
        <p:spPr>
          <a:xfrm>
            <a:off x="1030721" y="2097697"/>
            <a:ext cx="4797425" cy="4824413"/>
          </a:xfrm>
        </p:spPr>
        <p:txBody>
          <a:bodyPr/>
          <a:lstStyle/>
          <a:p>
            <a:pPr marL="0" indent="0">
              <a:buNone/>
            </a:pPr>
            <a:r>
              <a:rPr lang="da-DK" sz="2000" b="1" dirty="0"/>
              <a:t>Blødninger</a:t>
            </a:r>
          </a:p>
          <a:p>
            <a:pPr marL="285750" indent="-285750">
              <a:buFont typeface="Arial" panose="020B0604020202020204" pitchFamily="34" charset="0"/>
              <a:buChar char="•"/>
            </a:pPr>
            <a:r>
              <a:rPr lang="da-DK" sz="2000" dirty="0"/>
              <a:t>Let tandkødsblødning</a:t>
            </a:r>
          </a:p>
          <a:p>
            <a:pPr marL="285750" indent="-285750">
              <a:buFont typeface="Arial" panose="020B0604020202020204" pitchFamily="34" charset="0"/>
              <a:buChar char="•"/>
            </a:pPr>
            <a:r>
              <a:rPr lang="da-DK" sz="2000" dirty="0"/>
              <a:t>Næseblod</a:t>
            </a:r>
          </a:p>
          <a:p>
            <a:pPr marL="285750" indent="-285750">
              <a:buFont typeface="Arial" panose="020B0604020202020204" pitchFamily="34" charset="0"/>
              <a:buChar char="•"/>
            </a:pPr>
            <a:r>
              <a:rPr lang="da-DK" sz="2000" dirty="0"/>
              <a:t>At du nemmere får blå mærker</a:t>
            </a:r>
          </a:p>
          <a:p>
            <a:pPr marL="285750" indent="-285750">
              <a:buFont typeface="Arial" panose="020B0604020202020204" pitchFamily="34" charset="0"/>
              <a:buChar char="•"/>
            </a:pPr>
            <a:r>
              <a:rPr lang="da-DK" sz="2000" dirty="0"/>
              <a:t>Rifter og sår kan bløde længere</a:t>
            </a:r>
          </a:p>
          <a:p>
            <a:pPr marL="285750" indent="-285750">
              <a:buFont typeface="Arial" panose="020B0604020202020204" pitchFamily="34" charset="0"/>
              <a:buChar char="•"/>
            </a:pPr>
            <a:r>
              <a:rPr lang="da-DK" sz="2000" dirty="0"/>
              <a:t>Kraftigere menstruationsblødning</a:t>
            </a:r>
          </a:p>
          <a:p>
            <a:pPr marL="285750" indent="-285750">
              <a:buFont typeface="Arial" panose="020B0604020202020204" pitchFamily="34" charset="0"/>
              <a:buChar char="•"/>
            </a:pPr>
            <a:r>
              <a:rPr lang="da-DK" sz="2000" dirty="0"/>
              <a:t>Blod i sædvæske</a:t>
            </a:r>
          </a:p>
          <a:p>
            <a:endParaRPr lang="da-DK" dirty="0"/>
          </a:p>
        </p:txBody>
      </p:sp>
      <p:pic>
        <p:nvPicPr>
          <p:cNvPr id="8" name="Billede 7" descr="Et billede, der indeholder rød, mørk, lys, silhuet&#10;&#10;Automatisk genereret beskrivelse">
            <a:extLst>
              <a:ext uri="{FF2B5EF4-FFF2-40B4-BE49-F238E27FC236}">
                <a16:creationId xmlns:a16="http://schemas.microsoft.com/office/drawing/2014/main" id="{0884643A-8C9E-4473-A244-129E6098B7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859080" y="1012059"/>
            <a:ext cx="1532981" cy="1532981"/>
          </a:xfrm>
          <a:prstGeom prst="rect">
            <a:avLst/>
          </a:prstGeom>
        </p:spPr>
      </p:pic>
      <p:pic>
        <p:nvPicPr>
          <p:cNvPr id="7" name="Billede 6">
            <a:extLst>
              <a:ext uri="{FF2B5EF4-FFF2-40B4-BE49-F238E27FC236}">
                <a16:creationId xmlns:a16="http://schemas.microsoft.com/office/drawing/2014/main" id="{DF022AE3-A9DB-9143-AC0D-6FE4155F3D93}"/>
              </a:ext>
            </a:extLst>
          </p:cNvPr>
          <p:cNvPicPr>
            <a:picLocks noChangeAspect="1"/>
          </p:cNvPicPr>
          <p:nvPr/>
        </p:nvPicPr>
        <p:blipFill>
          <a:blip r:embed="rId4"/>
          <a:stretch>
            <a:fillRect/>
          </a:stretch>
        </p:blipFill>
        <p:spPr>
          <a:xfrm>
            <a:off x="5842212" y="2180847"/>
            <a:ext cx="484979" cy="747346"/>
          </a:xfrm>
          <a:prstGeom prst="rect">
            <a:avLst/>
          </a:prstGeom>
        </p:spPr>
      </p:pic>
      <p:sp>
        <p:nvSpPr>
          <p:cNvPr id="10" name="Rektangel 9">
            <a:extLst>
              <a:ext uri="{FF2B5EF4-FFF2-40B4-BE49-F238E27FC236}">
                <a16:creationId xmlns:a16="http://schemas.microsoft.com/office/drawing/2014/main" id="{6F38D2C7-9162-BC43-98A5-A109E63961F3}"/>
              </a:ext>
            </a:extLst>
          </p:cNvPr>
          <p:cNvSpPr/>
          <p:nvPr/>
        </p:nvSpPr>
        <p:spPr>
          <a:xfrm>
            <a:off x="0" y="1"/>
            <a:ext cx="847337" cy="8212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266360390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Rektangel 26">
            <a:extLst>
              <a:ext uri="{FF2B5EF4-FFF2-40B4-BE49-F238E27FC236}">
                <a16:creationId xmlns:a16="http://schemas.microsoft.com/office/drawing/2014/main" id="{E3F5F5EF-F486-C343-888F-A1A482DB8D8A}"/>
              </a:ext>
            </a:extLst>
          </p:cNvPr>
          <p:cNvSpPr/>
          <p:nvPr/>
        </p:nvSpPr>
        <p:spPr>
          <a:xfrm>
            <a:off x="5887669" y="0"/>
            <a:ext cx="1145443" cy="6801728"/>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el 1">
            <a:extLst>
              <a:ext uri="{FF2B5EF4-FFF2-40B4-BE49-F238E27FC236}">
                <a16:creationId xmlns:a16="http://schemas.microsoft.com/office/drawing/2014/main" id="{A49C98A2-2F49-3125-AF40-39A96853C066}"/>
              </a:ext>
            </a:extLst>
          </p:cNvPr>
          <p:cNvSpPr>
            <a:spLocks noGrp="1"/>
          </p:cNvSpPr>
          <p:nvPr>
            <p:ph type="title"/>
          </p:nvPr>
        </p:nvSpPr>
        <p:spPr>
          <a:xfrm>
            <a:off x="617388" y="622968"/>
            <a:ext cx="5820814" cy="1148682"/>
          </a:xfrm>
        </p:spPr>
        <p:txBody>
          <a:bodyPr>
            <a:normAutofit/>
          </a:bodyPr>
          <a:lstStyle/>
          <a:p>
            <a:r>
              <a:rPr lang="da-DK" dirty="0"/>
              <a:t>Kan anden medicin påvirke min blodpropforebyggende behandling?</a:t>
            </a:r>
          </a:p>
        </p:txBody>
      </p:sp>
      <p:sp>
        <p:nvSpPr>
          <p:cNvPr id="3" name="Pladsholder til indhold 2">
            <a:extLst>
              <a:ext uri="{FF2B5EF4-FFF2-40B4-BE49-F238E27FC236}">
                <a16:creationId xmlns:a16="http://schemas.microsoft.com/office/drawing/2014/main" id="{591DF25F-D39D-E89D-EF1D-D46645A7FFE5}"/>
              </a:ext>
            </a:extLst>
          </p:cNvPr>
          <p:cNvSpPr>
            <a:spLocks noGrp="1"/>
          </p:cNvSpPr>
          <p:nvPr>
            <p:ph type="body" sz="quarter" idx="14"/>
          </p:nvPr>
        </p:nvSpPr>
        <p:spPr>
          <a:xfrm>
            <a:off x="619926" y="1883391"/>
            <a:ext cx="5938157" cy="5323146"/>
          </a:xfrm>
        </p:spPr>
        <p:txBody>
          <a:bodyPr anchor="t">
            <a:normAutofit/>
          </a:bodyPr>
          <a:lstStyle/>
          <a:p>
            <a:pPr marL="0" indent="0">
              <a:buNone/>
            </a:pPr>
            <a:r>
              <a:rPr lang="da-DK" dirty="0"/>
              <a:t>Nogle lægemidler kan påvirke din blodfortyndende behandling</a:t>
            </a:r>
            <a:endParaRPr lang="da-DK" b="1" dirty="0"/>
          </a:p>
          <a:p>
            <a:pPr marL="0" indent="0">
              <a:buNone/>
            </a:pPr>
            <a:r>
              <a:rPr lang="da-DK" b="1" dirty="0"/>
              <a:t>Undgå </a:t>
            </a:r>
            <a:r>
              <a:rPr lang="da-DK" dirty="0"/>
              <a:t>så vidt muligt at tage </a:t>
            </a:r>
          </a:p>
          <a:p>
            <a:pPr marL="186690" lvl="0" indent="-186690"/>
            <a:r>
              <a:rPr lang="da-DK" dirty="0" err="1"/>
              <a:t>Acetylsalisylsyre</a:t>
            </a:r>
            <a:r>
              <a:rPr lang="da-DK" dirty="0"/>
              <a:t> (fx </a:t>
            </a:r>
            <a:r>
              <a:rPr lang="da-DK" dirty="0" err="1"/>
              <a:t>Kodimagnyl</a:t>
            </a:r>
            <a:r>
              <a:rPr lang="da-DK" baseline="30000" dirty="0"/>
              <a:t> ®</a:t>
            </a:r>
            <a:r>
              <a:rPr lang="da-DK" dirty="0"/>
              <a:t>, </a:t>
            </a:r>
            <a:r>
              <a:rPr lang="da-DK" dirty="0" err="1"/>
              <a:t>Treo</a:t>
            </a:r>
            <a:r>
              <a:rPr lang="da-DK" baseline="30000" dirty="0"/>
              <a:t> ®</a:t>
            </a:r>
            <a:r>
              <a:rPr lang="da-DK" dirty="0"/>
              <a:t>)</a:t>
            </a:r>
          </a:p>
          <a:p>
            <a:pPr marL="186690" lvl="0" indent="-186690"/>
            <a:r>
              <a:rPr lang="da-DK" dirty="0"/>
              <a:t>Ibuprofen (fx </a:t>
            </a:r>
            <a:r>
              <a:rPr lang="da-DK" dirty="0" err="1"/>
              <a:t>Ipren</a:t>
            </a:r>
            <a:r>
              <a:rPr lang="da-DK" baseline="30000" dirty="0"/>
              <a:t> ®</a:t>
            </a:r>
            <a:r>
              <a:rPr lang="da-DK" dirty="0"/>
              <a:t>, </a:t>
            </a:r>
            <a:r>
              <a:rPr lang="da-DK" dirty="0" err="1"/>
              <a:t>Ibumetin</a:t>
            </a:r>
            <a:r>
              <a:rPr lang="da-DK" baseline="30000" dirty="0"/>
              <a:t> ®</a:t>
            </a:r>
            <a:r>
              <a:rPr lang="da-DK" dirty="0"/>
              <a:t>) </a:t>
            </a:r>
          </a:p>
          <a:p>
            <a:pPr marL="186690" lvl="0" indent="-186690">
              <a:spcAft>
                <a:spcPts val="1200"/>
              </a:spcAft>
            </a:pPr>
            <a:r>
              <a:rPr lang="da-DK" dirty="0"/>
              <a:t>Naturlægemidler der indeholder perikon/perikum</a:t>
            </a:r>
          </a:p>
          <a:p>
            <a:pPr marL="0" lvl="0" indent="0">
              <a:spcAft>
                <a:spcPts val="1200"/>
              </a:spcAft>
              <a:buNone/>
            </a:pPr>
            <a:r>
              <a:rPr lang="da-DK" dirty="0"/>
              <a:t>Tag heller ikke lægemidler mod svamp (inkl. salve og shampoo) uden først at have talt med din læge.</a:t>
            </a:r>
          </a:p>
          <a:p>
            <a:pPr marL="0" indent="0">
              <a:buNone/>
            </a:pPr>
            <a:r>
              <a:rPr lang="da-DK" dirty="0"/>
              <a:t>Hvis du har brug for smertestillende medicin kan du tage paracetamol (fx Panodil</a:t>
            </a:r>
            <a:r>
              <a:rPr lang="da-DK" sz="2400" baseline="30000" dirty="0"/>
              <a:t> ®</a:t>
            </a:r>
            <a:r>
              <a:rPr lang="da-DK" dirty="0"/>
              <a:t>, </a:t>
            </a:r>
            <a:r>
              <a:rPr lang="da-DK" dirty="0" err="1"/>
              <a:t>Pamol</a:t>
            </a:r>
            <a:r>
              <a:rPr lang="da-DK" sz="2400" baseline="30000" dirty="0"/>
              <a:t> ®</a:t>
            </a:r>
            <a:r>
              <a:rPr lang="da-DK" dirty="0"/>
              <a:t>, </a:t>
            </a:r>
            <a:r>
              <a:rPr lang="da-DK" dirty="0" err="1"/>
              <a:t>Pinex</a:t>
            </a:r>
            <a:r>
              <a:rPr lang="da-DK" sz="2400" baseline="30000" dirty="0"/>
              <a:t> ®</a:t>
            </a:r>
            <a:r>
              <a:rPr lang="da-DK" dirty="0"/>
              <a:t>)</a:t>
            </a:r>
          </a:p>
          <a:p>
            <a:pPr marL="0" indent="0">
              <a:buNone/>
            </a:pPr>
            <a:endParaRPr lang="da-DK" dirty="0"/>
          </a:p>
          <a:p>
            <a:pPr marL="186690" lvl="0" indent="-186690"/>
            <a:endParaRPr lang="da-DK" dirty="0"/>
          </a:p>
          <a:p>
            <a:pPr marL="186690" lvl="0" indent="-186690"/>
            <a:endParaRPr lang="da-DK" dirty="0"/>
          </a:p>
          <a:p>
            <a:pPr marL="457200" lvl="1" indent="0">
              <a:buNone/>
            </a:pPr>
            <a:endParaRPr lang="da-DK" sz="1800" dirty="0"/>
          </a:p>
        </p:txBody>
      </p:sp>
      <p:grpSp>
        <p:nvGrpSpPr>
          <p:cNvPr id="28" name="Gruppe 27">
            <a:extLst>
              <a:ext uri="{FF2B5EF4-FFF2-40B4-BE49-F238E27FC236}">
                <a16:creationId xmlns:a16="http://schemas.microsoft.com/office/drawing/2014/main" id="{69388347-9E0B-434D-9394-0F5DE5CF2D7E}"/>
              </a:ext>
            </a:extLst>
          </p:cNvPr>
          <p:cNvGrpSpPr/>
          <p:nvPr/>
        </p:nvGrpSpPr>
        <p:grpSpPr>
          <a:xfrm>
            <a:off x="7978705" y="680118"/>
            <a:ext cx="3333359" cy="3357951"/>
            <a:chOff x="7319697" y="-68097"/>
            <a:chExt cx="3564863" cy="3757529"/>
          </a:xfrm>
        </p:grpSpPr>
        <p:pic>
          <p:nvPicPr>
            <p:cNvPr id="13" name="Grafik 12" descr="Tilføj med massiv udfyldning">
              <a:extLst>
                <a:ext uri="{FF2B5EF4-FFF2-40B4-BE49-F238E27FC236}">
                  <a16:creationId xmlns:a16="http://schemas.microsoft.com/office/drawing/2014/main" id="{B6D3D525-D3C5-2A41-B11F-C8B915DD7F0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53826" y="2126929"/>
              <a:ext cx="735052" cy="735052"/>
            </a:xfrm>
            <a:prstGeom prst="rect">
              <a:avLst/>
            </a:prstGeom>
          </p:spPr>
        </p:pic>
        <p:pic>
          <p:nvPicPr>
            <p:cNvPr id="16" name="Billede 15">
              <a:extLst>
                <a:ext uri="{FF2B5EF4-FFF2-40B4-BE49-F238E27FC236}">
                  <a16:creationId xmlns:a16="http://schemas.microsoft.com/office/drawing/2014/main" id="{B8A09D53-D208-BE4D-82F4-CC8ED759C59F}"/>
                </a:ext>
              </a:extLst>
            </p:cNvPr>
            <p:cNvPicPr>
              <a:picLocks noChangeAspect="1"/>
            </p:cNvPicPr>
            <p:nvPr/>
          </p:nvPicPr>
          <p:blipFill>
            <a:blip r:embed="rId5"/>
            <a:stretch>
              <a:fillRect/>
            </a:stretch>
          </p:blipFill>
          <p:spPr>
            <a:xfrm>
              <a:off x="7881203" y="-68097"/>
              <a:ext cx="2441853" cy="2441853"/>
            </a:xfrm>
            <a:prstGeom prst="rect">
              <a:avLst/>
            </a:prstGeom>
          </p:spPr>
        </p:pic>
        <p:pic>
          <p:nvPicPr>
            <p:cNvPr id="10" name="Billede 9">
              <a:extLst>
                <a:ext uri="{FF2B5EF4-FFF2-40B4-BE49-F238E27FC236}">
                  <a16:creationId xmlns:a16="http://schemas.microsoft.com/office/drawing/2014/main" id="{BFE993C0-6435-424D-9A79-D380D255D52A}"/>
                </a:ext>
              </a:extLst>
            </p:cNvPr>
            <p:cNvPicPr>
              <a:picLocks noChangeAspect="1"/>
            </p:cNvPicPr>
            <p:nvPr/>
          </p:nvPicPr>
          <p:blipFill>
            <a:blip r:embed="rId6"/>
            <a:stretch>
              <a:fillRect/>
            </a:stretch>
          </p:blipFill>
          <p:spPr>
            <a:xfrm>
              <a:off x="9424308" y="2246548"/>
              <a:ext cx="1001762" cy="1001762"/>
            </a:xfrm>
            <a:prstGeom prst="rect">
              <a:avLst/>
            </a:prstGeom>
          </p:spPr>
        </p:pic>
        <p:pic>
          <p:nvPicPr>
            <p:cNvPr id="9" name="Billede 8">
              <a:extLst>
                <a:ext uri="{FF2B5EF4-FFF2-40B4-BE49-F238E27FC236}">
                  <a16:creationId xmlns:a16="http://schemas.microsoft.com/office/drawing/2014/main" id="{345EFF4C-1AA5-804F-870D-A4D608AE1BDF}"/>
                </a:ext>
              </a:extLst>
            </p:cNvPr>
            <p:cNvPicPr>
              <a:picLocks noChangeAspect="1"/>
            </p:cNvPicPr>
            <p:nvPr/>
          </p:nvPicPr>
          <p:blipFill>
            <a:blip r:embed="rId7"/>
            <a:stretch>
              <a:fillRect/>
            </a:stretch>
          </p:blipFill>
          <p:spPr>
            <a:xfrm>
              <a:off x="7816634" y="2200544"/>
              <a:ext cx="1001762" cy="1001762"/>
            </a:xfrm>
            <a:prstGeom prst="rect">
              <a:avLst/>
            </a:prstGeom>
          </p:spPr>
        </p:pic>
        <p:sp>
          <p:nvSpPr>
            <p:cNvPr id="24" name="Ellipse 23">
              <a:extLst>
                <a:ext uri="{FF2B5EF4-FFF2-40B4-BE49-F238E27FC236}">
                  <a16:creationId xmlns:a16="http://schemas.microsoft.com/office/drawing/2014/main" id="{8A3ED5FC-7316-644E-A0C2-4F5942B5C321}"/>
                </a:ext>
              </a:extLst>
            </p:cNvPr>
            <p:cNvSpPr>
              <a:spLocks noChangeAspect="1"/>
            </p:cNvSpPr>
            <p:nvPr/>
          </p:nvSpPr>
          <p:spPr>
            <a:xfrm>
              <a:off x="7319697" y="124569"/>
              <a:ext cx="3564863" cy="3564863"/>
            </a:xfrm>
            <a:prstGeom prst="ellipse">
              <a:avLst/>
            </a:prstGeom>
            <a:noFill/>
            <a:ln w="38100">
              <a:solidFill>
                <a:srgbClr val="DB0C00"/>
              </a:solid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grpSp>
      <p:grpSp>
        <p:nvGrpSpPr>
          <p:cNvPr id="30" name="Gruppe 29">
            <a:extLst>
              <a:ext uri="{FF2B5EF4-FFF2-40B4-BE49-F238E27FC236}">
                <a16:creationId xmlns:a16="http://schemas.microsoft.com/office/drawing/2014/main" id="{D32379CE-8B42-6944-A0B6-00CC23DFF0D3}"/>
              </a:ext>
            </a:extLst>
          </p:cNvPr>
          <p:cNvGrpSpPr/>
          <p:nvPr/>
        </p:nvGrpSpPr>
        <p:grpSpPr>
          <a:xfrm>
            <a:off x="7845356" y="4017876"/>
            <a:ext cx="3564863" cy="2084701"/>
            <a:chOff x="7826134" y="3664979"/>
            <a:chExt cx="3564863" cy="2084701"/>
          </a:xfrm>
        </p:grpSpPr>
        <p:grpSp>
          <p:nvGrpSpPr>
            <p:cNvPr id="17" name="Gruppe 16">
              <a:extLst>
                <a:ext uri="{FF2B5EF4-FFF2-40B4-BE49-F238E27FC236}">
                  <a16:creationId xmlns:a16="http://schemas.microsoft.com/office/drawing/2014/main" id="{3CBF6635-1C5C-F74E-BAB7-748FF2109E6B}"/>
                </a:ext>
              </a:extLst>
            </p:cNvPr>
            <p:cNvGrpSpPr/>
            <p:nvPr/>
          </p:nvGrpSpPr>
          <p:grpSpPr>
            <a:xfrm>
              <a:off x="7826134" y="3664979"/>
              <a:ext cx="3564863" cy="2084701"/>
              <a:chOff x="7461547" y="4045764"/>
              <a:chExt cx="3564863" cy="2084701"/>
            </a:xfrm>
          </p:grpSpPr>
          <p:sp>
            <p:nvSpPr>
              <p:cNvPr id="7" name="Afrundet rektangel 18">
                <a:extLst>
                  <a:ext uri="{FF2B5EF4-FFF2-40B4-BE49-F238E27FC236}">
                    <a16:creationId xmlns:a16="http://schemas.microsoft.com/office/drawing/2014/main" id="{E0CCDEDC-7CD4-4E11-83F3-28C8B3B52BBF}"/>
                  </a:ext>
                </a:extLst>
              </p:cNvPr>
              <p:cNvSpPr/>
              <p:nvPr/>
            </p:nvSpPr>
            <p:spPr>
              <a:xfrm>
                <a:off x="7461547" y="4444062"/>
                <a:ext cx="3564863" cy="1686403"/>
              </a:xfrm>
              <a:custGeom>
                <a:avLst/>
                <a:gdLst>
                  <a:gd name="csX0" fmla="*/ 0 w 3564863"/>
                  <a:gd name="csY0" fmla="*/ 281073 h 1686403"/>
                  <a:gd name="csX1" fmla="*/ 281073 w 3564863"/>
                  <a:gd name="csY1" fmla="*/ 0 h 1686403"/>
                  <a:gd name="csX2" fmla="*/ 3283790 w 3564863"/>
                  <a:gd name="csY2" fmla="*/ 0 h 1686403"/>
                  <a:gd name="csX3" fmla="*/ 3564863 w 3564863"/>
                  <a:gd name="csY3" fmla="*/ 281073 h 1686403"/>
                  <a:gd name="csX4" fmla="*/ 3564863 w 3564863"/>
                  <a:gd name="csY4" fmla="*/ 1405330 h 1686403"/>
                  <a:gd name="csX5" fmla="*/ 3283790 w 3564863"/>
                  <a:gd name="csY5" fmla="*/ 1686403 h 1686403"/>
                  <a:gd name="csX6" fmla="*/ 281073 w 3564863"/>
                  <a:gd name="csY6" fmla="*/ 1686403 h 1686403"/>
                  <a:gd name="csX7" fmla="*/ 0 w 3564863"/>
                  <a:gd name="csY7" fmla="*/ 1405330 h 1686403"/>
                  <a:gd name="csX8" fmla="*/ 0 w 3564863"/>
                  <a:gd name="csY8" fmla="*/ 281073 h 1686403"/>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3564863" h="1686403" extrusionOk="0">
                    <a:moveTo>
                      <a:pt x="0" y="281073"/>
                    </a:moveTo>
                    <a:cubicBezTo>
                      <a:pt x="-1793" y="124735"/>
                      <a:pt x="123928" y="718"/>
                      <a:pt x="281073" y="0"/>
                    </a:cubicBezTo>
                    <a:cubicBezTo>
                      <a:pt x="1039936" y="132882"/>
                      <a:pt x="2948075" y="-84951"/>
                      <a:pt x="3283790" y="0"/>
                    </a:cubicBezTo>
                    <a:cubicBezTo>
                      <a:pt x="3421359" y="17249"/>
                      <a:pt x="3563005" y="136112"/>
                      <a:pt x="3564863" y="281073"/>
                    </a:cubicBezTo>
                    <a:cubicBezTo>
                      <a:pt x="3499279" y="621970"/>
                      <a:pt x="3631040" y="1127597"/>
                      <a:pt x="3564863" y="1405330"/>
                    </a:cubicBezTo>
                    <a:cubicBezTo>
                      <a:pt x="3592365" y="1563825"/>
                      <a:pt x="3451775" y="1660157"/>
                      <a:pt x="3283790" y="1686403"/>
                    </a:cubicBezTo>
                    <a:cubicBezTo>
                      <a:pt x="1974376" y="1774042"/>
                      <a:pt x="1336527" y="1613724"/>
                      <a:pt x="281073" y="1686403"/>
                    </a:cubicBezTo>
                    <a:cubicBezTo>
                      <a:pt x="125576" y="1683879"/>
                      <a:pt x="-7818" y="1571427"/>
                      <a:pt x="0" y="1405330"/>
                    </a:cubicBezTo>
                    <a:cubicBezTo>
                      <a:pt x="96587" y="932645"/>
                      <a:pt x="6315" y="823883"/>
                      <a:pt x="0" y="281073"/>
                    </a:cubicBezTo>
                    <a:close/>
                  </a:path>
                </a:pathLst>
              </a:custGeom>
              <a:noFill/>
              <a:ln>
                <a:solidFill>
                  <a:schemeClr val="tx1"/>
                </a:solidFill>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6" name="Billede 5">
                <a:extLst>
                  <a:ext uri="{FF2B5EF4-FFF2-40B4-BE49-F238E27FC236}">
                    <a16:creationId xmlns:a16="http://schemas.microsoft.com/office/drawing/2014/main" id="{03AC971F-8047-754F-841A-8DB28A41C0E0}"/>
                  </a:ext>
                </a:extLst>
              </p:cNvPr>
              <p:cNvPicPr>
                <a:picLocks noChangeAspect="1"/>
              </p:cNvPicPr>
              <p:nvPr/>
            </p:nvPicPr>
            <p:blipFill>
              <a:blip r:embed="rId8"/>
              <a:stretch>
                <a:fillRect/>
              </a:stretch>
            </p:blipFill>
            <p:spPr>
              <a:xfrm>
                <a:off x="7473505" y="4045764"/>
                <a:ext cx="484979" cy="747346"/>
              </a:xfrm>
              <a:prstGeom prst="rect">
                <a:avLst/>
              </a:prstGeom>
            </p:spPr>
          </p:pic>
        </p:grpSp>
        <p:sp>
          <p:nvSpPr>
            <p:cNvPr id="26" name="Tekstfelt 25">
              <a:extLst>
                <a:ext uri="{FF2B5EF4-FFF2-40B4-BE49-F238E27FC236}">
                  <a16:creationId xmlns:a16="http://schemas.microsoft.com/office/drawing/2014/main" id="{318ED3A6-35E6-C347-85BC-9271E2366B3C}"/>
                </a:ext>
              </a:extLst>
            </p:cNvPr>
            <p:cNvSpPr txBox="1"/>
            <p:nvPr/>
          </p:nvSpPr>
          <p:spPr>
            <a:xfrm>
              <a:off x="7867291" y="4467007"/>
              <a:ext cx="3523706" cy="923330"/>
            </a:xfrm>
            <a:prstGeom prst="rect">
              <a:avLst/>
            </a:prstGeom>
            <a:noFill/>
          </p:spPr>
          <p:txBody>
            <a:bodyPr wrap="square">
              <a:spAutoFit/>
            </a:bodyPr>
            <a:lstStyle/>
            <a:p>
              <a:pPr algn="ctr"/>
              <a:r>
                <a:rPr lang="da-DK" dirty="0">
                  <a:solidFill>
                    <a:schemeClr val="accent5"/>
                  </a:solidFill>
                </a:rPr>
                <a:t>Informer altid din læge, hvis du opstarter ny medicin også kosttilskud og naturmedicin</a:t>
              </a:r>
            </a:p>
          </p:txBody>
        </p:sp>
      </p:grpSp>
      <p:sp>
        <p:nvSpPr>
          <p:cNvPr id="18" name="Rektangel 17">
            <a:extLst>
              <a:ext uri="{FF2B5EF4-FFF2-40B4-BE49-F238E27FC236}">
                <a16:creationId xmlns:a16="http://schemas.microsoft.com/office/drawing/2014/main" id="{D7AC982F-1F4A-8146-8D09-7E1DBD923B98}"/>
              </a:ext>
            </a:extLst>
          </p:cNvPr>
          <p:cNvSpPr/>
          <p:nvPr/>
        </p:nvSpPr>
        <p:spPr>
          <a:xfrm>
            <a:off x="0" y="0"/>
            <a:ext cx="1147157" cy="881149"/>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12290054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D13106A-DE60-9637-C01C-F8B416E21462}"/>
              </a:ext>
            </a:extLst>
          </p:cNvPr>
          <p:cNvSpPr>
            <a:spLocks noGrp="1"/>
          </p:cNvSpPr>
          <p:nvPr>
            <p:ph type="title"/>
          </p:nvPr>
        </p:nvSpPr>
        <p:spPr>
          <a:xfrm>
            <a:off x="535856" y="857433"/>
            <a:ext cx="5724267" cy="1001762"/>
          </a:xfrm>
        </p:spPr>
        <p:txBody>
          <a:bodyPr anchor="b">
            <a:normAutofit/>
          </a:bodyPr>
          <a:lstStyle/>
          <a:p>
            <a:r>
              <a:rPr lang="da-DK" sz="2800" dirty="0"/>
              <a:t>Medicinsk behandling</a:t>
            </a:r>
          </a:p>
        </p:txBody>
      </p:sp>
      <p:sp>
        <p:nvSpPr>
          <p:cNvPr id="3" name="Pladsholder til indhold 2">
            <a:extLst>
              <a:ext uri="{FF2B5EF4-FFF2-40B4-BE49-F238E27FC236}">
                <a16:creationId xmlns:a16="http://schemas.microsoft.com/office/drawing/2014/main" id="{A8F76D40-2437-0A7A-74A7-23D135E72727}"/>
              </a:ext>
            </a:extLst>
          </p:cNvPr>
          <p:cNvSpPr>
            <a:spLocks noGrp="1"/>
          </p:cNvSpPr>
          <p:nvPr>
            <p:ph type="body" sz="quarter" idx="14"/>
          </p:nvPr>
        </p:nvSpPr>
        <p:spPr>
          <a:xfrm>
            <a:off x="535856" y="2398151"/>
            <a:ext cx="5231898" cy="4824396"/>
          </a:xfrm>
        </p:spPr>
        <p:txBody>
          <a:bodyPr vert="horz" lIns="0" tIns="0" rIns="0" bIns="0" rtlCol="0" anchor="t">
            <a:normAutofit/>
          </a:bodyPr>
          <a:lstStyle/>
          <a:p>
            <a:pPr marL="186690" indent="-186690"/>
            <a:r>
              <a:rPr lang="da-DK" sz="2000" dirty="0"/>
              <a:t>Din </a:t>
            </a:r>
            <a:r>
              <a:rPr lang="da-DK" dirty="0"/>
              <a:t>blodfortyndende</a:t>
            </a:r>
            <a:r>
              <a:rPr lang="da-DK" sz="2000" dirty="0"/>
              <a:t> medicin kan kun udleveres på recept</a:t>
            </a:r>
            <a:endParaRPr lang="en-US"/>
          </a:p>
          <a:p>
            <a:pPr marL="186690" indent="-186690"/>
            <a:r>
              <a:rPr lang="da-DK" sz="2000" dirty="0"/>
              <a:t>Sygesikringen yder tilskud efter gældende regler</a:t>
            </a:r>
          </a:p>
          <a:p>
            <a:pPr marL="186690" indent="-186690"/>
            <a:r>
              <a:rPr lang="da-DK" sz="2000" dirty="0"/>
              <a:t>Henstandsordning: Du kan i nogle tilfælde få lavet en betalingsordning på dit lokale apotek</a:t>
            </a:r>
          </a:p>
          <a:p>
            <a:pPr marL="0" indent="0">
              <a:buNone/>
            </a:pPr>
            <a:endParaRPr lang="da-DK" sz="2000" dirty="0"/>
          </a:p>
          <a:p>
            <a:pPr marL="0" indent="0">
              <a:buNone/>
            </a:pPr>
            <a:endParaRPr lang="da-DK" sz="2000" dirty="0"/>
          </a:p>
        </p:txBody>
      </p:sp>
      <p:pic>
        <p:nvPicPr>
          <p:cNvPr id="11" name="Grafik 10">
            <a:extLst>
              <a:ext uri="{FF2B5EF4-FFF2-40B4-BE49-F238E27FC236}">
                <a16:creationId xmlns:a16="http://schemas.microsoft.com/office/drawing/2014/main" id="{FBD1F11C-CE00-49C2-9B33-703AB9178D7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576436" y="857433"/>
            <a:ext cx="1245990" cy="2407981"/>
          </a:xfrm>
          <a:prstGeom prst="rect">
            <a:avLst/>
          </a:prstGeom>
        </p:spPr>
      </p:pic>
      <p:pic>
        <p:nvPicPr>
          <p:cNvPr id="19" name="Billede 18" descr="Et billede, der indeholder kop, kaffe, indendørs, sted med hasardspil&#10;&#10;Automatisk genereret beskrivelse">
            <a:extLst>
              <a:ext uri="{FF2B5EF4-FFF2-40B4-BE49-F238E27FC236}">
                <a16:creationId xmlns:a16="http://schemas.microsoft.com/office/drawing/2014/main" id="{6246D0C6-E775-4075-B0B1-D544D21828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70797" y="4225085"/>
            <a:ext cx="2139189" cy="1548581"/>
          </a:xfrm>
          <a:prstGeom prst="rect">
            <a:avLst/>
          </a:prstGeom>
        </p:spPr>
      </p:pic>
      <p:sp>
        <p:nvSpPr>
          <p:cNvPr id="6" name="Rektangel 5">
            <a:extLst>
              <a:ext uri="{FF2B5EF4-FFF2-40B4-BE49-F238E27FC236}">
                <a16:creationId xmlns:a16="http://schemas.microsoft.com/office/drawing/2014/main" id="{102A0EAC-14F3-5249-9932-9EA898B54670}"/>
              </a:ext>
            </a:extLst>
          </p:cNvPr>
          <p:cNvSpPr/>
          <p:nvPr/>
        </p:nvSpPr>
        <p:spPr>
          <a:xfrm>
            <a:off x="0" y="0"/>
            <a:ext cx="1147157" cy="881149"/>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27808118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75054AB-D058-D548-A5B8-3C0A22DEC2F7}"/>
              </a:ext>
            </a:extLst>
          </p:cNvPr>
          <p:cNvSpPr>
            <a:spLocks noGrp="1"/>
          </p:cNvSpPr>
          <p:nvPr>
            <p:ph type="title"/>
          </p:nvPr>
        </p:nvSpPr>
        <p:spPr>
          <a:xfrm>
            <a:off x="855466" y="124250"/>
            <a:ext cx="10080000" cy="899792"/>
          </a:xfrm>
        </p:spPr>
        <p:txBody>
          <a:bodyPr/>
          <a:lstStyle/>
          <a:p>
            <a:pPr algn="ctr"/>
            <a:r>
              <a:rPr lang="da-DK" sz="3200" dirty="0">
                <a:latin typeface="Arial" panose="020B0604020202020204" pitchFamily="34" charset="0"/>
                <a:cs typeface="Arial" panose="020B0604020202020204" pitchFamily="34" charset="0"/>
              </a:rPr>
              <a:t>DIT VIDERE FORLØB</a:t>
            </a:r>
          </a:p>
        </p:txBody>
      </p:sp>
      <p:sp>
        <p:nvSpPr>
          <p:cNvPr id="7" name="Tekstfelt 6">
            <a:extLst>
              <a:ext uri="{FF2B5EF4-FFF2-40B4-BE49-F238E27FC236}">
                <a16:creationId xmlns:a16="http://schemas.microsoft.com/office/drawing/2014/main" id="{3ED0D26E-119E-5C49-A5C4-D62AC87733A2}"/>
              </a:ext>
            </a:extLst>
          </p:cNvPr>
          <p:cNvSpPr txBox="1"/>
          <p:nvPr/>
        </p:nvSpPr>
        <p:spPr>
          <a:xfrm>
            <a:off x="2876550" y="2175166"/>
            <a:ext cx="6845300" cy="2862322"/>
          </a:xfrm>
          <a:prstGeom prst="rect">
            <a:avLst/>
          </a:prstGeom>
          <a:noFill/>
        </p:spPr>
        <p:txBody>
          <a:bodyPr wrap="square" lIns="91440" tIns="45720" rIns="91440" bIns="45720" anchor="t">
            <a:spAutoFit/>
          </a:bodyPr>
          <a:lstStyle/>
          <a:p>
            <a:pPr marL="0" indent="0">
              <a:buNone/>
            </a:pPr>
            <a:endParaRPr lang="da-DK" sz="2000" dirty="0">
              <a:solidFill>
                <a:schemeClr val="bg1"/>
              </a:solidFill>
            </a:endParaRPr>
          </a:p>
          <a:p>
            <a:r>
              <a:rPr lang="da-DK" sz="2000">
                <a:solidFill>
                  <a:schemeClr val="bg1"/>
                </a:solidFill>
                <a:latin typeface="Arial"/>
                <a:cs typeface="Arial"/>
              </a:rPr>
              <a:t>Sygeplejerske(r): 		</a:t>
            </a:r>
          </a:p>
          <a:p>
            <a:pPr marL="0" indent="0">
              <a:buNone/>
            </a:pPr>
            <a:endParaRPr lang="da-DK" sz="2000" dirty="0">
              <a:solidFill>
                <a:schemeClr val="bg1"/>
              </a:solidFill>
              <a:latin typeface="Arial" panose="020B0604020202020204" pitchFamily="34" charset="0"/>
              <a:cs typeface="Arial" panose="020B0604020202020204" pitchFamily="34" charset="0"/>
            </a:endParaRPr>
          </a:p>
          <a:p>
            <a:r>
              <a:rPr lang="da-DK" sz="2000" dirty="0">
                <a:solidFill>
                  <a:schemeClr val="bg1"/>
                </a:solidFill>
                <a:latin typeface="Arial"/>
                <a:cs typeface="Arial"/>
              </a:rPr>
              <a:t>Læge(r):			 </a:t>
            </a:r>
            <a:endParaRPr lang="da-DK" sz="2000" dirty="0">
              <a:solidFill>
                <a:schemeClr val="bg1"/>
              </a:solidFill>
              <a:latin typeface="Arial" panose="020B0604020202020204" pitchFamily="34" charset="0"/>
              <a:cs typeface="Arial" panose="020B0604020202020204" pitchFamily="34" charset="0"/>
            </a:endParaRPr>
          </a:p>
          <a:p>
            <a:endParaRPr lang="da-DK" sz="2000" dirty="0">
              <a:solidFill>
                <a:schemeClr val="bg1"/>
              </a:solidFill>
              <a:latin typeface="Arial" panose="020B0604020202020204" pitchFamily="34" charset="0"/>
              <a:cs typeface="Arial" panose="020B0604020202020204" pitchFamily="34" charset="0"/>
            </a:endParaRPr>
          </a:p>
          <a:p>
            <a:r>
              <a:rPr lang="da-DK" sz="2000" dirty="0">
                <a:solidFill>
                  <a:schemeClr val="bg1"/>
                </a:solidFill>
                <a:latin typeface="Arial"/>
                <a:cs typeface="Arial"/>
              </a:rPr>
              <a:t>Dit videre forløb:</a:t>
            </a:r>
          </a:p>
          <a:p>
            <a:pPr marL="0" indent="0">
              <a:buNone/>
            </a:pPr>
            <a:endParaRPr lang="da-DK" sz="2000" dirty="0">
              <a:solidFill>
                <a:schemeClr val="bg1"/>
              </a:solidFill>
            </a:endParaRPr>
          </a:p>
          <a:p>
            <a:endParaRPr lang="da-DK" sz="2000" dirty="0">
              <a:solidFill>
                <a:schemeClr val="bg1"/>
              </a:solidFill>
            </a:endParaRPr>
          </a:p>
          <a:p>
            <a:pPr marL="0" indent="0">
              <a:buNone/>
            </a:pPr>
            <a:r>
              <a:rPr lang="da-DK" sz="2000" dirty="0">
                <a:solidFill>
                  <a:schemeClr val="bg1"/>
                </a:solidFill>
              </a:rPr>
              <a:t>				</a:t>
            </a:r>
          </a:p>
        </p:txBody>
      </p:sp>
      <p:pic>
        <p:nvPicPr>
          <p:cNvPr id="5" name="Billede 4">
            <a:extLst>
              <a:ext uri="{FF2B5EF4-FFF2-40B4-BE49-F238E27FC236}">
                <a16:creationId xmlns:a16="http://schemas.microsoft.com/office/drawing/2014/main" id="{3A35B705-C966-464B-AE79-C2A63C636AFB}"/>
              </a:ext>
            </a:extLst>
          </p:cNvPr>
          <p:cNvPicPr>
            <a:picLocks noChangeAspect="1"/>
          </p:cNvPicPr>
          <p:nvPr/>
        </p:nvPicPr>
        <p:blipFill>
          <a:blip r:embed="rId3"/>
          <a:stretch>
            <a:fillRect/>
          </a:stretch>
        </p:blipFill>
        <p:spPr>
          <a:xfrm>
            <a:off x="0" y="64008"/>
            <a:ext cx="1057275" cy="800100"/>
          </a:xfrm>
          <a:prstGeom prst="rect">
            <a:avLst/>
          </a:prstGeom>
        </p:spPr>
      </p:pic>
    </p:spTree>
    <p:extLst>
      <p:ext uri="{BB962C8B-B14F-4D97-AF65-F5344CB8AC3E}">
        <p14:creationId xmlns:p14="http://schemas.microsoft.com/office/powerpoint/2010/main" val="21121894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DB0211B-DFEE-544A-B812-8B5C97EF48DD}"/>
              </a:ext>
            </a:extLst>
          </p:cNvPr>
          <p:cNvSpPr/>
          <p:nvPr/>
        </p:nvSpPr>
        <p:spPr>
          <a:xfrm>
            <a:off x="5887669" y="0"/>
            <a:ext cx="1287242" cy="6801728"/>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el 1">
            <a:extLst>
              <a:ext uri="{FF2B5EF4-FFF2-40B4-BE49-F238E27FC236}">
                <a16:creationId xmlns:a16="http://schemas.microsoft.com/office/drawing/2014/main" id="{3E9330ED-E6CD-8862-FF23-FCD1FE07A47F}"/>
              </a:ext>
            </a:extLst>
          </p:cNvPr>
          <p:cNvSpPr>
            <a:spLocks noGrp="1"/>
          </p:cNvSpPr>
          <p:nvPr>
            <p:ph type="title"/>
          </p:nvPr>
        </p:nvSpPr>
        <p:spPr>
          <a:xfrm>
            <a:off x="624781" y="395304"/>
            <a:ext cx="7482729" cy="1001762"/>
          </a:xfrm>
        </p:spPr>
        <p:txBody>
          <a:bodyPr anchor="b">
            <a:normAutofit/>
          </a:bodyPr>
          <a:lstStyle/>
          <a:p>
            <a:r>
              <a:rPr lang="da-DK" sz="3200" dirty="0"/>
              <a:t>alkohol og </a:t>
            </a:r>
            <a:r>
              <a:rPr lang="da-DK" sz="3200" dirty="0" err="1"/>
              <a:t>rygNing</a:t>
            </a:r>
            <a:r>
              <a:rPr lang="da-DK" sz="3200" dirty="0"/>
              <a:t> </a:t>
            </a:r>
          </a:p>
        </p:txBody>
      </p:sp>
      <p:sp>
        <p:nvSpPr>
          <p:cNvPr id="3" name="Pladsholder til indhold 2">
            <a:extLst>
              <a:ext uri="{FF2B5EF4-FFF2-40B4-BE49-F238E27FC236}">
                <a16:creationId xmlns:a16="http://schemas.microsoft.com/office/drawing/2014/main" id="{B53E9208-7416-C68D-CF33-C518C8C372FA}"/>
              </a:ext>
            </a:extLst>
          </p:cNvPr>
          <p:cNvSpPr>
            <a:spLocks noGrp="1"/>
          </p:cNvSpPr>
          <p:nvPr>
            <p:ph type="body" sz="quarter" idx="14"/>
          </p:nvPr>
        </p:nvSpPr>
        <p:spPr>
          <a:xfrm>
            <a:off x="670581" y="1931001"/>
            <a:ext cx="5860709" cy="4824396"/>
          </a:xfrm>
        </p:spPr>
        <p:txBody>
          <a:bodyPr anchor="t">
            <a:noAutofit/>
          </a:bodyPr>
          <a:lstStyle/>
          <a:p>
            <a:pPr marL="0" indent="0">
              <a:buNone/>
            </a:pPr>
            <a:r>
              <a:rPr lang="da-DK" sz="2000" dirty="0">
                <a:latin typeface="+mj-lt"/>
                <a:cs typeface="Calibri Light" panose="020F0302020204030204" pitchFamily="34" charset="0"/>
              </a:rPr>
              <a:t>Alkohol</a:t>
            </a:r>
          </a:p>
          <a:p>
            <a:r>
              <a:rPr lang="da-DK" sz="2000" dirty="0">
                <a:latin typeface="+mj-lt"/>
                <a:cs typeface="Calibri Light" panose="020F0302020204030204" pitchFamily="34" charset="0"/>
              </a:rPr>
              <a:t>Indtagelse af store mængder alkohol kan påvirke din blodfortyndende behandling.</a:t>
            </a:r>
          </a:p>
          <a:p>
            <a:r>
              <a:rPr lang="da-DK" sz="2000" dirty="0">
                <a:latin typeface="+mj-lt"/>
                <a:cs typeface="Calibri Light" panose="020F0302020204030204" pitchFamily="34" charset="0"/>
              </a:rPr>
              <a:t>Sundhedsstyrelsen anbefalinger er højest 10 genstande om ugen og højest 4 genstande ved samme lejlighed.</a:t>
            </a:r>
          </a:p>
          <a:p>
            <a:pPr marL="0" indent="0">
              <a:buNone/>
            </a:pPr>
            <a:r>
              <a:rPr lang="da-DK" sz="2000" dirty="0">
                <a:latin typeface="+mj-lt"/>
                <a:cs typeface="Calibri Light" panose="020F0302020204030204" pitchFamily="34" charset="0"/>
              </a:rPr>
              <a:t>Rygning</a:t>
            </a:r>
          </a:p>
          <a:p>
            <a:r>
              <a:rPr lang="da-DK" sz="2000" dirty="0">
                <a:latin typeface="+mj-lt"/>
                <a:cs typeface="Calibri Light" panose="020F0302020204030204" pitchFamily="34" charset="0"/>
              </a:rPr>
              <a:t>Påvirker ikke din blodfortyndende behandling, men giver en øget risiko for blodpropper.</a:t>
            </a:r>
          </a:p>
          <a:p>
            <a:r>
              <a:rPr lang="da-DK" sz="2000" dirty="0">
                <a:latin typeface="+mj-lt"/>
                <a:cs typeface="Calibri Light" panose="020F0302020204030204" pitchFamily="34" charset="0"/>
              </a:rPr>
              <a:t>Du kan søge hjælp til rygestop på </a:t>
            </a:r>
            <a:r>
              <a:rPr lang="da-DK" sz="2000" u="sng" dirty="0">
                <a:solidFill>
                  <a:srgbClr val="92D050"/>
                </a:solidFill>
                <a:latin typeface="+mj-lt"/>
                <a:cs typeface="Calibri Light" panose="020F0302020204030204" pitchFamily="34" charset="0"/>
                <a:hlinkClick r:id="rId3">
                  <a:extLst>
                    <a:ext uri="{A12FA001-AC4F-418D-AE19-62706E023703}">
                      <ahyp:hlinkClr xmlns:ahyp="http://schemas.microsoft.com/office/drawing/2018/hyperlinkcolor" val="tx"/>
                    </a:ext>
                  </a:extLst>
                </a:hlinkClick>
              </a:rPr>
              <a:t>Stoplinien.dk</a:t>
            </a:r>
            <a:r>
              <a:rPr lang="da-DK" sz="2000" dirty="0">
                <a:latin typeface="+mj-lt"/>
                <a:cs typeface="Calibri Light" panose="020F0302020204030204" pitchFamily="34" charset="0"/>
              </a:rPr>
              <a:t>. </a:t>
            </a:r>
          </a:p>
        </p:txBody>
      </p:sp>
      <p:pic>
        <p:nvPicPr>
          <p:cNvPr id="6" name="Grafik 5">
            <a:extLst>
              <a:ext uri="{FF2B5EF4-FFF2-40B4-BE49-F238E27FC236}">
                <a16:creationId xmlns:a16="http://schemas.microsoft.com/office/drawing/2014/main" id="{38D743DB-C48A-4294-8221-35A7E3411D9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9040110" y="654686"/>
            <a:ext cx="1287242" cy="2101620"/>
          </a:xfrm>
          <a:prstGeom prst="rect">
            <a:avLst/>
          </a:prstGeom>
        </p:spPr>
      </p:pic>
      <p:pic>
        <p:nvPicPr>
          <p:cNvPr id="9" name="Grafik 8">
            <a:extLst>
              <a:ext uri="{FF2B5EF4-FFF2-40B4-BE49-F238E27FC236}">
                <a16:creationId xmlns:a16="http://schemas.microsoft.com/office/drawing/2014/main" id="{3593EE7D-63B5-4EAB-813C-70C0A77A40D7}"/>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9226139" y="3199219"/>
            <a:ext cx="915184" cy="1143980"/>
          </a:xfrm>
          <a:prstGeom prst="rect">
            <a:avLst/>
          </a:prstGeom>
        </p:spPr>
      </p:pic>
      <p:pic>
        <p:nvPicPr>
          <p:cNvPr id="11" name="Grafik 10">
            <a:extLst>
              <a:ext uri="{FF2B5EF4-FFF2-40B4-BE49-F238E27FC236}">
                <a16:creationId xmlns:a16="http://schemas.microsoft.com/office/drawing/2014/main" id="{D34C98C2-E19A-4587-B0FC-B3038E95E7A4}"/>
              </a:ext>
            </a:extLst>
          </p:cNvPr>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8854971" y="4746521"/>
            <a:ext cx="1472381" cy="1472381"/>
          </a:xfrm>
          <a:prstGeom prst="rect">
            <a:avLst/>
          </a:prstGeom>
        </p:spPr>
      </p:pic>
      <p:sp>
        <p:nvSpPr>
          <p:cNvPr id="8" name="Rektangel 7">
            <a:extLst>
              <a:ext uri="{FF2B5EF4-FFF2-40B4-BE49-F238E27FC236}">
                <a16:creationId xmlns:a16="http://schemas.microsoft.com/office/drawing/2014/main" id="{21C86094-7934-6B44-88E8-8C9E5C9EC8F8}"/>
              </a:ext>
            </a:extLst>
          </p:cNvPr>
          <p:cNvSpPr/>
          <p:nvPr/>
        </p:nvSpPr>
        <p:spPr>
          <a:xfrm>
            <a:off x="0" y="0"/>
            <a:ext cx="1147157" cy="881149"/>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17120957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Billede 8" descr="Et billede, der indeholder tekst&#10;&#10;Automatisk genereret beskrivelse">
            <a:extLst>
              <a:ext uri="{FF2B5EF4-FFF2-40B4-BE49-F238E27FC236}">
                <a16:creationId xmlns:a16="http://schemas.microsoft.com/office/drawing/2014/main" id="{71E84B29-17D0-4947-A0A2-F599B686AD3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4167" b="6948"/>
          <a:stretch/>
        </p:blipFill>
        <p:spPr>
          <a:xfrm>
            <a:off x="4103981" y="2297010"/>
            <a:ext cx="7980167" cy="4427347"/>
          </a:xfrm>
          <a:prstGeom prst="rect">
            <a:avLst/>
          </a:prstGeom>
        </p:spPr>
      </p:pic>
      <p:sp>
        <p:nvSpPr>
          <p:cNvPr id="2" name="Titel 1">
            <a:extLst>
              <a:ext uri="{FF2B5EF4-FFF2-40B4-BE49-F238E27FC236}">
                <a16:creationId xmlns:a16="http://schemas.microsoft.com/office/drawing/2014/main" id="{2DF8EA6D-F288-5B48-B303-69C04E30898E}"/>
              </a:ext>
            </a:extLst>
          </p:cNvPr>
          <p:cNvSpPr>
            <a:spLocks noGrp="1"/>
          </p:cNvSpPr>
          <p:nvPr>
            <p:ph type="title"/>
          </p:nvPr>
        </p:nvSpPr>
        <p:spPr>
          <a:xfrm>
            <a:off x="767556" y="1681651"/>
            <a:ext cx="10656887" cy="1001762"/>
          </a:xfrm>
        </p:spPr>
        <p:txBody>
          <a:bodyPr/>
          <a:lstStyle/>
          <a:p>
            <a:r>
              <a:rPr lang="da-DK" sz="3200" dirty="0"/>
              <a:t>Tilbage til hverdagen</a:t>
            </a:r>
          </a:p>
        </p:txBody>
      </p:sp>
      <p:sp>
        <p:nvSpPr>
          <p:cNvPr id="4" name="Rektangel 3">
            <a:extLst>
              <a:ext uri="{FF2B5EF4-FFF2-40B4-BE49-F238E27FC236}">
                <a16:creationId xmlns:a16="http://schemas.microsoft.com/office/drawing/2014/main" id="{86B3AEA6-ECB0-7549-83F4-213A217CA24F}"/>
              </a:ext>
            </a:extLst>
          </p:cNvPr>
          <p:cNvSpPr/>
          <p:nvPr/>
        </p:nvSpPr>
        <p:spPr>
          <a:xfrm>
            <a:off x="0" y="0"/>
            <a:ext cx="1147157" cy="88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85239028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3CCD3D-C142-9015-C8AF-FE8652CEB42D}"/>
              </a:ext>
            </a:extLst>
          </p:cNvPr>
          <p:cNvSpPr>
            <a:spLocks noGrp="1"/>
          </p:cNvSpPr>
          <p:nvPr>
            <p:ph type="title"/>
          </p:nvPr>
        </p:nvSpPr>
        <p:spPr>
          <a:xfrm>
            <a:off x="520433" y="1030607"/>
            <a:ext cx="5152499" cy="1001762"/>
          </a:xfrm>
        </p:spPr>
        <p:txBody>
          <a:bodyPr>
            <a:normAutofit/>
          </a:bodyPr>
          <a:lstStyle/>
          <a:p>
            <a:r>
              <a:rPr lang="da-DK" sz="2800" dirty="0"/>
              <a:t>Symptomer efter en blodprop i lungen</a:t>
            </a:r>
          </a:p>
        </p:txBody>
      </p:sp>
      <p:sp>
        <p:nvSpPr>
          <p:cNvPr id="7" name="Pladsholder til tekst 6">
            <a:extLst>
              <a:ext uri="{FF2B5EF4-FFF2-40B4-BE49-F238E27FC236}">
                <a16:creationId xmlns:a16="http://schemas.microsoft.com/office/drawing/2014/main" id="{7D74E9EB-28FD-4F60-BE62-F8F25B155365}"/>
              </a:ext>
            </a:extLst>
          </p:cNvPr>
          <p:cNvSpPr>
            <a:spLocks noGrp="1"/>
          </p:cNvSpPr>
          <p:nvPr>
            <p:ph type="body" sz="quarter" idx="14"/>
          </p:nvPr>
        </p:nvSpPr>
        <p:spPr>
          <a:xfrm>
            <a:off x="635001" y="749300"/>
            <a:ext cx="4923364" cy="6108700"/>
          </a:xfrm>
        </p:spPr>
        <p:txBody>
          <a:bodyPr anchor="ctr"/>
          <a:lstStyle/>
          <a:p>
            <a:pPr marL="0" indent="0">
              <a:buNone/>
            </a:pPr>
            <a:r>
              <a:rPr lang="da-DK" dirty="0"/>
              <a:t>Selvom du oplever symptomer, der varer ved, er det forsat vigtigt at være fysisk aktiv</a:t>
            </a:r>
          </a:p>
          <a:p>
            <a:pPr marL="0" indent="0">
              <a:buNone/>
            </a:pPr>
            <a:endParaRPr lang="da-DK" dirty="0"/>
          </a:p>
        </p:txBody>
      </p:sp>
      <p:sp>
        <p:nvSpPr>
          <p:cNvPr id="5" name="Tekstfelt 4">
            <a:extLst>
              <a:ext uri="{FF2B5EF4-FFF2-40B4-BE49-F238E27FC236}">
                <a16:creationId xmlns:a16="http://schemas.microsoft.com/office/drawing/2014/main" id="{6CE12B05-9759-8AD7-2D11-E7C34C332B96}"/>
              </a:ext>
            </a:extLst>
          </p:cNvPr>
          <p:cNvSpPr txBox="1"/>
          <p:nvPr/>
        </p:nvSpPr>
        <p:spPr>
          <a:xfrm>
            <a:off x="5111576" y="2185933"/>
            <a:ext cx="184731" cy="369332"/>
          </a:xfrm>
          <a:prstGeom prst="rect">
            <a:avLst/>
          </a:prstGeom>
          <a:noFill/>
        </p:spPr>
        <p:txBody>
          <a:bodyPr wrap="none" rtlCol="0">
            <a:spAutoFit/>
          </a:bodyPr>
          <a:lstStyle/>
          <a:p>
            <a:endParaRPr lang="da-DK" dirty="0"/>
          </a:p>
        </p:txBody>
      </p:sp>
      <p:sp>
        <p:nvSpPr>
          <p:cNvPr id="10" name="Tekstfelt 9">
            <a:extLst>
              <a:ext uri="{FF2B5EF4-FFF2-40B4-BE49-F238E27FC236}">
                <a16:creationId xmlns:a16="http://schemas.microsoft.com/office/drawing/2014/main" id="{5296B35B-E702-40AB-99DE-D1C5AB319ED6}"/>
              </a:ext>
            </a:extLst>
          </p:cNvPr>
          <p:cNvSpPr txBox="1"/>
          <p:nvPr/>
        </p:nvSpPr>
        <p:spPr>
          <a:xfrm>
            <a:off x="10379516" y="3995518"/>
            <a:ext cx="1019175" cy="338554"/>
          </a:xfrm>
          <a:prstGeom prst="rect">
            <a:avLst/>
          </a:prstGeom>
          <a:noFill/>
        </p:spPr>
        <p:txBody>
          <a:bodyPr wrap="square">
            <a:spAutoFit/>
          </a:bodyPr>
          <a:lstStyle/>
          <a:p>
            <a:r>
              <a:rPr lang="da-DK" sz="1600" dirty="0"/>
              <a:t>Træthed </a:t>
            </a:r>
          </a:p>
        </p:txBody>
      </p:sp>
      <p:pic>
        <p:nvPicPr>
          <p:cNvPr id="11" name="Grafik 10">
            <a:extLst>
              <a:ext uri="{FF2B5EF4-FFF2-40B4-BE49-F238E27FC236}">
                <a16:creationId xmlns:a16="http://schemas.microsoft.com/office/drawing/2014/main" id="{ECF4B796-AD02-44B7-B6C3-A3B1A554504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37542" y="1667803"/>
            <a:ext cx="1019175" cy="1019175"/>
          </a:xfrm>
          <a:prstGeom prst="rect">
            <a:avLst/>
          </a:prstGeom>
        </p:spPr>
      </p:pic>
      <p:pic>
        <p:nvPicPr>
          <p:cNvPr id="12" name="Grafik 11">
            <a:extLst>
              <a:ext uri="{FF2B5EF4-FFF2-40B4-BE49-F238E27FC236}">
                <a16:creationId xmlns:a16="http://schemas.microsoft.com/office/drawing/2014/main" id="{3CC78387-4EA7-44EC-BE78-B85B9996CB3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767644" y="3645984"/>
            <a:ext cx="1019175" cy="1019175"/>
          </a:xfrm>
          <a:prstGeom prst="rect">
            <a:avLst/>
          </a:prstGeom>
        </p:spPr>
      </p:pic>
      <p:pic>
        <p:nvPicPr>
          <p:cNvPr id="13" name="Grafik 12">
            <a:extLst>
              <a:ext uri="{FF2B5EF4-FFF2-40B4-BE49-F238E27FC236}">
                <a16:creationId xmlns:a16="http://schemas.microsoft.com/office/drawing/2014/main" id="{48B12234-65A9-47CC-83E1-71D806230FB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347283" y="1667803"/>
            <a:ext cx="1019175" cy="1019175"/>
          </a:xfrm>
          <a:prstGeom prst="rect">
            <a:avLst/>
          </a:prstGeom>
        </p:spPr>
      </p:pic>
      <p:pic>
        <p:nvPicPr>
          <p:cNvPr id="15" name="Grafik 14">
            <a:extLst>
              <a:ext uri="{FF2B5EF4-FFF2-40B4-BE49-F238E27FC236}">
                <a16:creationId xmlns:a16="http://schemas.microsoft.com/office/drawing/2014/main" id="{C0E37B3A-866D-47F0-AE27-DE2B0EBB36A0}"/>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9347283" y="3645983"/>
            <a:ext cx="1019175" cy="1019175"/>
          </a:xfrm>
          <a:prstGeom prst="rect">
            <a:avLst/>
          </a:prstGeom>
        </p:spPr>
      </p:pic>
      <p:sp>
        <p:nvSpPr>
          <p:cNvPr id="16" name="Tekstfelt 15">
            <a:extLst>
              <a:ext uri="{FF2B5EF4-FFF2-40B4-BE49-F238E27FC236}">
                <a16:creationId xmlns:a16="http://schemas.microsoft.com/office/drawing/2014/main" id="{2F05974A-088A-4492-80E4-90D96E0735FF}"/>
              </a:ext>
            </a:extLst>
          </p:cNvPr>
          <p:cNvSpPr txBox="1"/>
          <p:nvPr/>
        </p:nvSpPr>
        <p:spPr>
          <a:xfrm>
            <a:off x="7767383" y="2032369"/>
            <a:ext cx="1681682" cy="338554"/>
          </a:xfrm>
          <a:prstGeom prst="rect">
            <a:avLst/>
          </a:prstGeom>
          <a:noFill/>
        </p:spPr>
        <p:txBody>
          <a:bodyPr wrap="square">
            <a:spAutoFit/>
          </a:bodyPr>
          <a:lstStyle/>
          <a:p>
            <a:r>
              <a:rPr lang="da-DK" sz="1600" dirty="0"/>
              <a:t>Åndenød</a:t>
            </a:r>
          </a:p>
        </p:txBody>
      </p:sp>
      <p:sp>
        <p:nvSpPr>
          <p:cNvPr id="17" name="Tekstfelt 16">
            <a:extLst>
              <a:ext uri="{FF2B5EF4-FFF2-40B4-BE49-F238E27FC236}">
                <a16:creationId xmlns:a16="http://schemas.microsoft.com/office/drawing/2014/main" id="{71F7F580-5B47-43BA-AECC-32AD745D0A3E}"/>
              </a:ext>
            </a:extLst>
          </p:cNvPr>
          <p:cNvSpPr txBox="1"/>
          <p:nvPr/>
        </p:nvSpPr>
        <p:spPr>
          <a:xfrm>
            <a:off x="7793372" y="3995518"/>
            <a:ext cx="1681682" cy="338554"/>
          </a:xfrm>
          <a:prstGeom prst="rect">
            <a:avLst/>
          </a:prstGeom>
          <a:noFill/>
        </p:spPr>
        <p:txBody>
          <a:bodyPr wrap="square">
            <a:spAutoFit/>
          </a:bodyPr>
          <a:lstStyle/>
          <a:p>
            <a:r>
              <a:rPr lang="da-DK" sz="1600" dirty="0"/>
              <a:t>Svimmelhed</a:t>
            </a:r>
          </a:p>
        </p:txBody>
      </p:sp>
      <p:sp>
        <p:nvSpPr>
          <p:cNvPr id="18" name="Tekstfelt 17">
            <a:extLst>
              <a:ext uri="{FF2B5EF4-FFF2-40B4-BE49-F238E27FC236}">
                <a16:creationId xmlns:a16="http://schemas.microsoft.com/office/drawing/2014/main" id="{C8B67FEE-4187-4D06-B1AD-D72863DF1837}"/>
              </a:ext>
            </a:extLst>
          </p:cNvPr>
          <p:cNvSpPr txBox="1"/>
          <p:nvPr/>
        </p:nvSpPr>
        <p:spPr>
          <a:xfrm>
            <a:off x="10380304" y="2018415"/>
            <a:ext cx="1681682" cy="338554"/>
          </a:xfrm>
          <a:prstGeom prst="rect">
            <a:avLst/>
          </a:prstGeom>
          <a:noFill/>
        </p:spPr>
        <p:txBody>
          <a:bodyPr wrap="square">
            <a:spAutoFit/>
          </a:bodyPr>
          <a:lstStyle/>
          <a:p>
            <a:r>
              <a:rPr lang="da-DK" sz="1600" dirty="0"/>
              <a:t>Smerte i brystet</a:t>
            </a:r>
          </a:p>
        </p:txBody>
      </p:sp>
      <p:sp>
        <p:nvSpPr>
          <p:cNvPr id="14" name="Rektangel 13">
            <a:extLst>
              <a:ext uri="{FF2B5EF4-FFF2-40B4-BE49-F238E27FC236}">
                <a16:creationId xmlns:a16="http://schemas.microsoft.com/office/drawing/2014/main" id="{8C8EE954-46CD-784F-9DB2-7AEE54DC1F65}"/>
              </a:ext>
            </a:extLst>
          </p:cNvPr>
          <p:cNvSpPr/>
          <p:nvPr/>
        </p:nvSpPr>
        <p:spPr>
          <a:xfrm>
            <a:off x="0" y="0"/>
            <a:ext cx="1147157" cy="881149"/>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422882537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3CCD3D-C142-9015-C8AF-FE8652CEB42D}"/>
              </a:ext>
            </a:extLst>
          </p:cNvPr>
          <p:cNvSpPr>
            <a:spLocks noGrp="1"/>
          </p:cNvSpPr>
          <p:nvPr>
            <p:ph type="title"/>
          </p:nvPr>
        </p:nvSpPr>
        <p:spPr>
          <a:xfrm>
            <a:off x="520433" y="1030607"/>
            <a:ext cx="5152499" cy="1001762"/>
          </a:xfrm>
        </p:spPr>
        <p:txBody>
          <a:bodyPr>
            <a:normAutofit/>
          </a:bodyPr>
          <a:lstStyle/>
          <a:p>
            <a:r>
              <a:rPr lang="da-DK" sz="2800" dirty="0"/>
              <a:t>Symptomer efter en blodprop i benet</a:t>
            </a:r>
          </a:p>
        </p:txBody>
      </p:sp>
      <p:sp>
        <p:nvSpPr>
          <p:cNvPr id="7" name="Pladsholder til tekst 6">
            <a:extLst>
              <a:ext uri="{FF2B5EF4-FFF2-40B4-BE49-F238E27FC236}">
                <a16:creationId xmlns:a16="http://schemas.microsoft.com/office/drawing/2014/main" id="{7D74E9EB-28FD-4F60-BE62-F8F25B155365}"/>
              </a:ext>
            </a:extLst>
          </p:cNvPr>
          <p:cNvSpPr>
            <a:spLocks noGrp="1"/>
          </p:cNvSpPr>
          <p:nvPr>
            <p:ph type="body" sz="quarter" idx="14"/>
          </p:nvPr>
        </p:nvSpPr>
        <p:spPr>
          <a:xfrm>
            <a:off x="635001" y="749300"/>
            <a:ext cx="4923364" cy="6108700"/>
          </a:xfrm>
        </p:spPr>
        <p:txBody>
          <a:bodyPr anchor="ctr"/>
          <a:lstStyle/>
          <a:p>
            <a:pPr marL="0" indent="0">
              <a:buNone/>
            </a:pPr>
            <a:r>
              <a:rPr lang="da-DK" dirty="0"/>
              <a:t>Fysisk aktivitet kan afhjælpe hævelse af benet og mindsker risikoen for en ny blodprop</a:t>
            </a:r>
          </a:p>
        </p:txBody>
      </p:sp>
      <p:sp>
        <p:nvSpPr>
          <p:cNvPr id="5" name="Tekstfelt 4">
            <a:extLst>
              <a:ext uri="{FF2B5EF4-FFF2-40B4-BE49-F238E27FC236}">
                <a16:creationId xmlns:a16="http://schemas.microsoft.com/office/drawing/2014/main" id="{6CE12B05-9759-8AD7-2D11-E7C34C332B96}"/>
              </a:ext>
            </a:extLst>
          </p:cNvPr>
          <p:cNvSpPr txBox="1"/>
          <p:nvPr/>
        </p:nvSpPr>
        <p:spPr>
          <a:xfrm>
            <a:off x="5111576" y="2185933"/>
            <a:ext cx="184731" cy="369332"/>
          </a:xfrm>
          <a:prstGeom prst="rect">
            <a:avLst/>
          </a:prstGeom>
          <a:noFill/>
        </p:spPr>
        <p:txBody>
          <a:bodyPr wrap="none" rtlCol="0">
            <a:spAutoFit/>
          </a:bodyPr>
          <a:lstStyle/>
          <a:p>
            <a:endParaRPr lang="da-DK" dirty="0"/>
          </a:p>
        </p:txBody>
      </p:sp>
      <p:sp>
        <p:nvSpPr>
          <p:cNvPr id="14" name="Rektangel 13">
            <a:extLst>
              <a:ext uri="{FF2B5EF4-FFF2-40B4-BE49-F238E27FC236}">
                <a16:creationId xmlns:a16="http://schemas.microsoft.com/office/drawing/2014/main" id="{8C8EE954-46CD-784F-9DB2-7AEE54DC1F65}"/>
              </a:ext>
            </a:extLst>
          </p:cNvPr>
          <p:cNvSpPr/>
          <p:nvPr/>
        </p:nvSpPr>
        <p:spPr>
          <a:xfrm>
            <a:off x="0" y="0"/>
            <a:ext cx="1147157" cy="881149"/>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3" name="Tekstfelt 2">
            <a:extLst>
              <a:ext uri="{FF2B5EF4-FFF2-40B4-BE49-F238E27FC236}">
                <a16:creationId xmlns:a16="http://schemas.microsoft.com/office/drawing/2014/main" id="{9C722211-7F3A-47E2-9275-41B45AF4A0FA}"/>
              </a:ext>
            </a:extLst>
          </p:cNvPr>
          <p:cNvSpPr txBox="1"/>
          <p:nvPr/>
        </p:nvSpPr>
        <p:spPr>
          <a:xfrm>
            <a:off x="7710343" y="4006019"/>
            <a:ext cx="807913" cy="861774"/>
          </a:xfrm>
          <a:prstGeom prst="rect">
            <a:avLst/>
          </a:prstGeom>
          <a:noFill/>
        </p:spPr>
        <p:txBody>
          <a:bodyPr wrap="none" lIns="0" tIns="0" rIns="0" bIns="0" rtlCol="0">
            <a:spAutoFit/>
          </a:bodyPr>
          <a:lstStyle/>
          <a:p>
            <a:r>
              <a:rPr lang="da-DK" sz="1600" dirty="0"/>
              <a:t>Rødme</a:t>
            </a:r>
          </a:p>
          <a:p>
            <a:pPr>
              <a:lnSpc>
                <a:spcPct val="150000"/>
              </a:lnSpc>
            </a:pPr>
            <a:r>
              <a:rPr lang="da-DK" sz="1600" dirty="0"/>
              <a:t>Varme</a:t>
            </a:r>
          </a:p>
          <a:p>
            <a:r>
              <a:rPr lang="da-DK" sz="1600" dirty="0"/>
              <a:t>Hævelse</a:t>
            </a:r>
          </a:p>
        </p:txBody>
      </p:sp>
      <p:pic>
        <p:nvPicPr>
          <p:cNvPr id="4" name="Grafik 3">
            <a:extLst>
              <a:ext uri="{FF2B5EF4-FFF2-40B4-BE49-F238E27FC236}">
                <a16:creationId xmlns:a16="http://schemas.microsoft.com/office/drawing/2014/main" id="{00E5B122-BE7E-7545-A482-30B5F5EFDBF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459353" y="2614393"/>
            <a:ext cx="1174860" cy="1174860"/>
          </a:xfrm>
          <a:prstGeom prst="rect">
            <a:avLst/>
          </a:prstGeom>
        </p:spPr>
      </p:pic>
      <p:pic>
        <p:nvPicPr>
          <p:cNvPr id="6" name="Grafik 5">
            <a:extLst>
              <a:ext uri="{FF2B5EF4-FFF2-40B4-BE49-F238E27FC236}">
                <a16:creationId xmlns:a16="http://schemas.microsoft.com/office/drawing/2014/main" id="{DFFA9E8B-14A7-E9CB-4016-60596F27E7B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552533" y="2628461"/>
            <a:ext cx="1174860" cy="1174860"/>
          </a:xfrm>
          <a:prstGeom prst="rect">
            <a:avLst/>
          </a:prstGeom>
        </p:spPr>
      </p:pic>
      <p:sp>
        <p:nvSpPr>
          <p:cNvPr id="8" name="Tekstfelt 7">
            <a:extLst>
              <a:ext uri="{FF2B5EF4-FFF2-40B4-BE49-F238E27FC236}">
                <a16:creationId xmlns:a16="http://schemas.microsoft.com/office/drawing/2014/main" id="{5EEA3AEE-FE6E-5657-0EC1-AD5AD0FA07CE}"/>
              </a:ext>
            </a:extLst>
          </p:cNvPr>
          <p:cNvSpPr txBox="1"/>
          <p:nvPr/>
        </p:nvSpPr>
        <p:spPr>
          <a:xfrm>
            <a:off x="9700958" y="3868663"/>
            <a:ext cx="1174860" cy="785343"/>
          </a:xfrm>
          <a:prstGeom prst="rect">
            <a:avLst/>
          </a:prstGeom>
          <a:noFill/>
        </p:spPr>
        <p:txBody>
          <a:bodyPr wrap="square">
            <a:spAutoFit/>
          </a:bodyPr>
          <a:lstStyle/>
          <a:p>
            <a:pPr>
              <a:lnSpc>
                <a:spcPct val="150000"/>
              </a:lnSpc>
            </a:pPr>
            <a:r>
              <a:rPr lang="da-DK" sz="1600" dirty="0"/>
              <a:t>Smerter</a:t>
            </a:r>
          </a:p>
          <a:p>
            <a:pPr>
              <a:lnSpc>
                <a:spcPct val="150000"/>
              </a:lnSpc>
            </a:pPr>
            <a:r>
              <a:rPr lang="da-DK" sz="1600" dirty="0"/>
              <a:t>Ømhed</a:t>
            </a:r>
          </a:p>
        </p:txBody>
      </p:sp>
    </p:spTree>
    <p:extLst>
      <p:ext uri="{BB962C8B-B14F-4D97-AF65-F5344CB8AC3E}">
        <p14:creationId xmlns:p14="http://schemas.microsoft.com/office/powerpoint/2010/main" val="384333583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FF8FB8F-CC7D-E8B7-2B19-38400D21F83B}"/>
              </a:ext>
            </a:extLst>
          </p:cNvPr>
          <p:cNvSpPr>
            <a:spLocks noGrp="1"/>
          </p:cNvSpPr>
          <p:nvPr>
            <p:ph type="title"/>
          </p:nvPr>
        </p:nvSpPr>
        <p:spPr>
          <a:xfrm>
            <a:off x="406400" y="821204"/>
            <a:ext cx="5335061" cy="1001762"/>
          </a:xfrm>
        </p:spPr>
        <p:txBody>
          <a:bodyPr>
            <a:normAutofit/>
          </a:bodyPr>
          <a:lstStyle/>
          <a:p>
            <a:r>
              <a:rPr lang="da-DK" sz="2400" dirty="0"/>
              <a:t>Efter en blodprop i benet</a:t>
            </a:r>
          </a:p>
        </p:txBody>
      </p:sp>
      <p:sp>
        <p:nvSpPr>
          <p:cNvPr id="3" name="Pladsholder til indhold 2">
            <a:extLst>
              <a:ext uri="{FF2B5EF4-FFF2-40B4-BE49-F238E27FC236}">
                <a16:creationId xmlns:a16="http://schemas.microsoft.com/office/drawing/2014/main" id="{6284015E-1A9B-DF94-09DD-9AB6A7378332}"/>
              </a:ext>
            </a:extLst>
          </p:cNvPr>
          <p:cNvSpPr>
            <a:spLocks noGrp="1"/>
          </p:cNvSpPr>
          <p:nvPr>
            <p:ph type="body" sz="quarter" idx="14"/>
          </p:nvPr>
        </p:nvSpPr>
        <p:spPr>
          <a:xfrm>
            <a:off x="807377" y="1322085"/>
            <a:ext cx="4797425" cy="4824396"/>
          </a:xfrm>
        </p:spPr>
        <p:txBody>
          <a:bodyPr anchor="ctr">
            <a:normAutofit/>
          </a:bodyPr>
          <a:lstStyle/>
          <a:p>
            <a:pPr marL="0" indent="0">
              <a:buNone/>
            </a:pPr>
            <a:r>
              <a:rPr lang="da-DK" sz="2000" dirty="0"/>
              <a:t>Omkring halvdelen, som har haft en blodprop i benet, vil efterfølgende opleve kroniske gener fx:</a:t>
            </a:r>
            <a:br>
              <a:rPr lang="da-DK" sz="2000" dirty="0"/>
            </a:br>
            <a:endParaRPr lang="da-DK" sz="2000" dirty="0"/>
          </a:p>
        </p:txBody>
      </p:sp>
      <p:pic>
        <p:nvPicPr>
          <p:cNvPr id="5" name="Grafik 4">
            <a:extLst>
              <a:ext uri="{FF2B5EF4-FFF2-40B4-BE49-F238E27FC236}">
                <a16:creationId xmlns:a16="http://schemas.microsoft.com/office/drawing/2014/main" id="{53ABEB20-1B14-9B4D-9594-18E7245485B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811584" y="1128713"/>
            <a:ext cx="1019175" cy="1019175"/>
          </a:xfrm>
          <a:prstGeom prst="rect">
            <a:avLst/>
          </a:prstGeom>
        </p:spPr>
      </p:pic>
      <p:sp>
        <p:nvSpPr>
          <p:cNvPr id="6" name="Tekstfelt 5">
            <a:extLst>
              <a:ext uri="{FF2B5EF4-FFF2-40B4-BE49-F238E27FC236}">
                <a16:creationId xmlns:a16="http://schemas.microsoft.com/office/drawing/2014/main" id="{C4600A61-7D27-2740-BCCB-3F58051A2402}"/>
              </a:ext>
            </a:extLst>
          </p:cNvPr>
          <p:cNvSpPr txBox="1"/>
          <p:nvPr/>
        </p:nvSpPr>
        <p:spPr>
          <a:xfrm>
            <a:off x="7967626" y="1453634"/>
            <a:ext cx="3817974" cy="369332"/>
          </a:xfrm>
          <a:prstGeom prst="rect">
            <a:avLst/>
          </a:prstGeom>
          <a:noFill/>
        </p:spPr>
        <p:txBody>
          <a:bodyPr wrap="square">
            <a:spAutoFit/>
          </a:bodyPr>
          <a:lstStyle/>
          <a:p>
            <a:r>
              <a:rPr lang="da-DK" sz="1800" dirty="0">
                <a:solidFill>
                  <a:srgbClr val="012839"/>
                </a:solidFill>
              </a:rPr>
              <a:t>Hævelse i benet</a:t>
            </a:r>
          </a:p>
        </p:txBody>
      </p:sp>
      <p:sp>
        <p:nvSpPr>
          <p:cNvPr id="7" name="Tekstfelt 6">
            <a:extLst>
              <a:ext uri="{FF2B5EF4-FFF2-40B4-BE49-F238E27FC236}">
                <a16:creationId xmlns:a16="http://schemas.microsoft.com/office/drawing/2014/main" id="{E4B4AD05-2CAF-9C4C-BFDF-61E0E9938289}"/>
              </a:ext>
            </a:extLst>
          </p:cNvPr>
          <p:cNvSpPr txBox="1"/>
          <p:nvPr/>
        </p:nvSpPr>
        <p:spPr>
          <a:xfrm>
            <a:off x="7967626" y="2754759"/>
            <a:ext cx="2906486" cy="369332"/>
          </a:xfrm>
          <a:prstGeom prst="rect">
            <a:avLst/>
          </a:prstGeom>
          <a:noFill/>
        </p:spPr>
        <p:txBody>
          <a:bodyPr wrap="square">
            <a:spAutoFit/>
          </a:bodyPr>
          <a:lstStyle/>
          <a:p>
            <a:r>
              <a:rPr lang="da-DK" sz="1800" dirty="0">
                <a:solidFill>
                  <a:srgbClr val="012839"/>
                </a:solidFill>
              </a:rPr>
              <a:t>Kroniske smerter i benet</a:t>
            </a:r>
          </a:p>
        </p:txBody>
      </p:sp>
      <p:sp>
        <p:nvSpPr>
          <p:cNvPr id="10" name="Tekstfelt 9">
            <a:extLst>
              <a:ext uri="{FF2B5EF4-FFF2-40B4-BE49-F238E27FC236}">
                <a16:creationId xmlns:a16="http://schemas.microsoft.com/office/drawing/2014/main" id="{058777F1-B146-8A47-9735-CDED67B4E007}"/>
              </a:ext>
            </a:extLst>
          </p:cNvPr>
          <p:cNvSpPr txBox="1"/>
          <p:nvPr/>
        </p:nvSpPr>
        <p:spPr>
          <a:xfrm>
            <a:off x="7967626" y="5159317"/>
            <a:ext cx="6096000" cy="646331"/>
          </a:xfrm>
          <a:prstGeom prst="rect">
            <a:avLst/>
          </a:prstGeom>
          <a:noFill/>
        </p:spPr>
        <p:txBody>
          <a:bodyPr wrap="square">
            <a:spAutoFit/>
          </a:bodyPr>
          <a:lstStyle/>
          <a:p>
            <a:r>
              <a:rPr lang="da-DK" dirty="0">
                <a:solidFill>
                  <a:srgbClr val="012839"/>
                </a:solidFill>
              </a:rPr>
              <a:t>Fortykket hud </a:t>
            </a:r>
          </a:p>
          <a:p>
            <a:r>
              <a:rPr lang="da-DK" sz="1800" dirty="0">
                <a:solidFill>
                  <a:srgbClr val="012839"/>
                </a:solidFill>
              </a:rPr>
              <a:t>Brunlig misfarvning af underbenet  </a:t>
            </a:r>
          </a:p>
        </p:txBody>
      </p:sp>
      <p:pic>
        <p:nvPicPr>
          <p:cNvPr id="13" name="Billede 12">
            <a:extLst>
              <a:ext uri="{FF2B5EF4-FFF2-40B4-BE49-F238E27FC236}">
                <a16:creationId xmlns:a16="http://schemas.microsoft.com/office/drawing/2014/main" id="{619763AB-7457-2B44-A1AC-8C0D1B67B491}"/>
              </a:ext>
            </a:extLst>
          </p:cNvPr>
          <p:cNvPicPr>
            <a:picLocks noChangeAspect="1"/>
          </p:cNvPicPr>
          <p:nvPr/>
        </p:nvPicPr>
        <p:blipFill>
          <a:blip r:embed="rId5"/>
          <a:stretch>
            <a:fillRect/>
          </a:stretch>
        </p:blipFill>
        <p:spPr>
          <a:xfrm>
            <a:off x="6811585" y="4948049"/>
            <a:ext cx="1019175" cy="1019175"/>
          </a:xfrm>
          <a:prstGeom prst="rect">
            <a:avLst/>
          </a:prstGeom>
        </p:spPr>
      </p:pic>
      <p:pic>
        <p:nvPicPr>
          <p:cNvPr id="14" name="Grafik 13">
            <a:extLst>
              <a:ext uri="{FF2B5EF4-FFF2-40B4-BE49-F238E27FC236}">
                <a16:creationId xmlns:a16="http://schemas.microsoft.com/office/drawing/2014/main" id="{D6E3E7F3-ACEE-4E47-9337-8BBE8FD6D215}"/>
              </a:ext>
            </a:extLst>
          </p:cNvPr>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811583" y="2429838"/>
            <a:ext cx="1019175" cy="1019175"/>
          </a:xfrm>
          <a:prstGeom prst="rect">
            <a:avLst/>
          </a:prstGeom>
        </p:spPr>
      </p:pic>
      <p:pic>
        <p:nvPicPr>
          <p:cNvPr id="15" name="Billede 14">
            <a:extLst>
              <a:ext uri="{FF2B5EF4-FFF2-40B4-BE49-F238E27FC236}">
                <a16:creationId xmlns:a16="http://schemas.microsoft.com/office/drawing/2014/main" id="{EC466393-380F-6841-AA9F-C526314ABA63}"/>
              </a:ext>
            </a:extLst>
          </p:cNvPr>
          <p:cNvPicPr>
            <a:picLocks noChangeAspect="1"/>
          </p:cNvPicPr>
          <p:nvPr/>
        </p:nvPicPr>
        <p:blipFill>
          <a:blip r:embed="rId8"/>
          <a:stretch>
            <a:fillRect/>
          </a:stretch>
        </p:blipFill>
        <p:spPr>
          <a:xfrm>
            <a:off x="6811583" y="3646924"/>
            <a:ext cx="1019175" cy="1019175"/>
          </a:xfrm>
          <a:prstGeom prst="rect">
            <a:avLst/>
          </a:prstGeom>
        </p:spPr>
      </p:pic>
      <p:sp>
        <p:nvSpPr>
          <p:cNvPr id="16" name="Tekstfelt 15">
            <a:extLst>
              <a:ext uri="{FF2B5EF4-FFF2-40B4-BE49-F238E27FC236}">
                <a16:creationId xmlns:a16="http://schemas.microsoft.com/office/drawing/2014/main" id="{F89524A8-A7BF-B84A-A82B-C831F8285FBD}"/>
              </a:ext>
            </a:extLst>
          </p:cNvPr>
          <p:cNvSpPr txBox="1"/>
          <p:nvPr/>
        </p:nvSpPr>
        <p:spPr>
          <a:xfrm>
            <a:off x="7967626" y="3971845"/>
            <a:ext cx="2906486" cy="369332"/>
          </a:xfrm>
          <a:prstGeom prst="rect">
            <a:avLst/>
          </a:prstGeom>
          <a:noFill/>
        </p:spPr>
        <p:txBody>
          <a:bodyPr wrap="square">
            <a:spAutoFit/>
          </a:bodyPr>
          <a:lstStyle/>
          <a:p>
            <a:r>
              <a:rPr lang="da-DK" sz="1800" dirty="0">
                <a:solidFill>
                  <a:srgbClr val="012839"/>
                </a:solidFill>
              </a:rPr>
              <a:t>Udvikling af skinnebenssår</a:t>
            </a:r>
          </a:p>
        </p:txBody>
      </p:sp>
      <p:sp>
        <p:nvSpPr>
          <p:cNvPr id="12" name="Rektangel 11">
            <a:extLst>
              <a:ext uri="{FF2B5EF4-FFF2-40B4-BE49-F238E27FC236}">
                <a16:creationId xmlns:a16="http://schemas.microsoft.com/office/drawing/2014/main" id="{FEE4A141-3DD0-EE44-9048-FE261B76B39C}"/>
              </a:ext>
            </a:extLst>
          </p:cNvPr>
          <p:cNvSpPr/>
          <p:nvPr/>
        </p:nvSpPr>
        <p:spPr>
          <a:xfrm>
            <a:off x="0" y="0"/>
            <a:ext cx="1147157" cy="881149"/>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27732986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7E36512-2976-C615-8F1B-B694FEC7D5B4}"/>
              </a:ext>
            </a:extLst>
          </p:cNvPr>
          <p:cNvSpPr>
            <a:spLocks noGrp="1"/>
          </p:cNvSpPr>
          <p:nvPr>
            <p:ph type="title"/>
          </p:nvPr>
        </p:nvSpPr>
        <p:spPr>
          <a:xfrm>
            <a:off x="407963" y="978799"/>
            <a:ext cx="5487003" cy="1001762"/>
          </a:xfrm>
        </p:spPr>
        <p:txBody>
          <a:bodyPr vert="horz" lIns="91440" tIns="45720" rIns="91440" bIns="45720" rtlCol="0" anchor="ctr">
            <a:normAutofit/>
          </a:bodyPr>
          <a:lstStyle/>
          <a:p>
            <a:r>
              <a:rPr lang="en-US" sz="2800" kern="1200" dirty="0">
                <a:latin typeface="+mj-lt"/>
                <a:ea typeface="+mj-ea"/>
                <a:cs typeface="+mj-cs"/>
              </a:rPr>
              <a:t>Kompressionsstrømpe</a:t>
            </a:r>
          </a:p>
        </p:txBody>
      </p:sp>
      <p:sp>
        <p:nvSpPr>
          <p:cNvPr id="3" name="Pladsholder til indhold 2">
            <a:extLst>
              <a:ext uri="{FF2B5EF4-FFF2-40B4-BE49-F238E27FC236}">
                <a16:creationId xmlns:a16="http://schemas.microsoft.com/office/drawing/2014/main" id="{5033B8F8-9130-49BE-8555-F692F27AB820}"/>
              </a:ext>
            </a:extLst>
          </p:cNvPr>
          <p:cNvSpPr>
            <a:spLocks noGrp="1"/>
          </p:cNvSpPr>
          <p:nvPr>
            <p:ph type="body" sz="quarter" idx="14"/>
          </p:nvPr>
        </p:nvSpPr>
        <p:spPr>
          <a:xfrm>
            <a:off x="626629" y="2469572"/>
            <a:ext cx="4797425" cy="4824396"/>
          </a:xfrm>
        </p:spPr>
        <p:txBody>
          <a:bodyPr/>
          <a:lstStyle/>
          <a:p>
            <a:pPr marL="342900" indent="-342900">
              <a:buFont typeface="Arial" panose="020B0604020202020204" pitchFamily="34" charset="0"/>
              <a:buChar char="•"/>
            </a:pPr>
            <a:r>
              <a:rPr lang="da-DK" sz="2000" dirty="0"/>
              <a:t>Kompressionsstrømpen skal anvendes i dagtimerne.</a:t>
            </a:r>
          </a:p>
          <a:p>
            <a:pPr marL="342900" indent="-342900">
              <a:buFont typeface="Arial" panose="020B0604020202020204" pitchFamily="34" charset="0"/>
              <a:buChar char="•"/>
            </a:pPr>
            <a:r>
              <a:rPr lang="da-DK" sz="2000" dirty="0"/>
              <a:t>Du skal opleve at strømpen lindrer dine symptomer.</a:t>
            </a:r>
          </a:p>
          <a:p>
            <a:pPr marL="342900" indent="-342900">
              <a:buFont typeface="Arial" panose="020B0604020202020204" pitchFamily="34" charset="0"/>
              <a:buChar char="•"/>
            </a:pPr>
            <a:r>
              <a:rPr lang="da-DK" sz="2000" dirty="0"/>
              <a:t>Kontakt </a:t>
            </a:r>
            <a:r>
              <a:rPr lang="da-DK" dirty="0"/>
              <a:t>os</a:t>
            </a:r>
            <a:r>
              <a:rPr lang="da-DK" sz="2000" dirty="0"/>
              <a:t>, hvis du oplever udfordringer med strømpen.</a:t>
            </a:r>
          </a:p>
          <a:p>
            <a:endParaRPr lang="da-DK" dirty="0"/>
          </a:p>
        </p:txBody>
      </p:sp>
      <p:sp>
        <p:nvSpPr>
          <p:cNvPr id="4" name="Rektangel 3">
            <a:extLst>
              <a:ext uri="{FF2B5EF4-FFF2-40B4-BE49-F238E27FC236}">
                <a16:creationId xmlns:a16="http://schemas.microsoft.com/office/drawing/2014/main" id="{11548AF0-A9DA-8E4D-ACD6-3F3190A1CD97}"/>
              </a:ext>
            </a:extLst>
          </p:cNvPr>
          <p:cNvSpPr/>
          <p:nvPr/>
        </p:nvSpPr>
        <p:spPr>
          <a:xfrm>
            <a:off x="0" y="0"/>
            <a:ext cx="1147157" cy="881149"/>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pic>
        <p:nvPicPr>
          <p:cNvPr id="6" name="Billede 5">
            <a:extLst>
              <a:ext uri="{FF2B5EF4-FFF2-40B4-BE49-F238E27FC236}">
                <a16:creationId xmlns:a16="http://schemas.microsoft.com/office/drawing/2014/main" id="{C8AD45FA-BF07-0E45-814D-3CDE365270B0}"/>
              </a:ext>
            </a:extLst>
          </p:cNvPr>
          <p:cNvPicPr>
            <a:picLocks noChangeAspect="1"/>
          </p:cNvPicPr>
          <p:nvPr/>
        </p:nvPicPr>
        <p:blipFill rotWithShape="1">
          <a:blip r:embed="rId3"/>
          <a:srcRect t="1496"/>
          <a:stretch/>
        </p:blipFill>
        <p:spPr>
          <a:xfrm>
            <a:off x="7427820" y="1790699"/>
            <a:ext cx="3816359" cy="4171951"/>
          </a:xfrm>
          <a:prstGeom prst="rect">
            <a:avLst/>
          </a:prstGeom>
        </p:spPr>
      </p:pic>
    </p:spTree>
    <p:extLst>
      <p:ext uri="{BB962C8B-B14F-4D97-AF65-F5344CB8AC3E}">
        <p14:creationId xmlns:p14="http://schemas.microsoft.com/office/powerpoint/2010/main" val="137693364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77B6AE2-3745-992A-4C94-81DDBEDC9B7D}"/>
              </a:ext>
            </a:extLst>
          </p:cNvPr>
          <p:cNvSpPr>
            <a:spLocks noGrp="1"/>
          </p:cNvSpPr>
          <p:nvPr>
            <p:ph type="title"/>
          </p:nvPr>
        </p:nvSpPr>
        <p:spPr>
          <a:xfrm>
            <a:off x="639019" y="596424"/>
            <a:ext cx="10656887" cy="1001762"/>
          </a:xfrm>
        </p:spPr>
        <p:txBody>
          <a:bodyPr vert="horz" lIns="91440" tIns="45720" rIns="91440" bIns="45720" rtlCol="0" anchor="ctr">
            <a:normAutofit/>
          </a:bodyPr>
          <a:lstStyle/>
          <a:p>
            <a:r>
              <a:rPr lang="en-US" sz="3200" kern="1200" dirty="0">
                <a:solidFill>
                  <a:schemeClr val="tx1"/>
                </a:solidFill>
                <a:latin typeface="+mj-lt"/>
                <a:ea typeface="+mj-ea"/>
                <a:cs typeface="+mj-cs"/>
              </a:rPr>
              <a:t>Venepumpeøvelser</a:t>
            </a:r>
          </a:p>
        </p:txBody>
      </p:sp>
      <p:pic>
        <p:nvPicPr>
          <p:cNvPr id="4" name="Grafik 3">
            <a:extLst>
              <a:ext uri="{FF2B5EF4-FFF2-40B4-BE49-F238E27FC236}">
                <a16:creationId xmlns:a16="http://schemas.microsoft.com/office/drawing/2014/main" id="{6454CC99-4D59-46CC-B345-58C06A0B109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39019" y="3101862"/>
            <a:ext cx="3363468" cy="1559673"/>
          </a:xfrm>
          <a:prstGeom prst="rect">
            <a:avLst/>
          </a:prstGeom>
        </p:spPr>
      </p:pic>
      <p:pic>
        <p:nvPicPr>
          <p:cNvPr id="6" name="Grafik 5">
            <a:extLst>
              <a:ext uri="{FF2B5EF4-FFF2-40B4-BE49-F238E27FC236}">
                <a16:creationId xmlns:a16="http://schemas.microsoft.com/office/drawing/2014/main" id="{987DDEF3-F11E-421D-8303-C805347B494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414266" y="3061175"/>
            <a:ext cx="3363468" cy="1600360"/>
          </a:xfrm>
          <a:prstGeom prst="rect">
            <a:avLst/>
          </a:prstGeom>
        </p:spPr>
      </p:pic>
      <p:pic>
        <p:nvPicPr>
          <p:cNvPr id="9" name="Grafik 8">
            <a:extLst>
              <a:ext uri="{FF2B5EF4-FFF2-40B4-BE49-F238E27FC236}">
                <a16:creationId xmlns:a16="http://schemas.microsoft.com/office/drawing/2014/main" id="{C0BD23BD-D0A2-44AA-83CC-CB1C732CFF3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189513" y="2722116"/>
            <a:ext cx="3363468" cy="1939419"/>
          </a:xfrm>
          <a:prstGeom prst="rect">
            <a:avLst/>
          </a:prstGeom>
        </p:spPr>
      </p:pic>
      <p:sp>
        <p:nvSpPr>
          <p:cNvPr id="10" name="Tekstfelt 9">
            <a:extLst>
              <a:ext uri="{FF2B5EF4-FFF2-40B4-BE49-F238E27FC236}">
                <a16:creationId xmlns:a16="http://schemas.microsoft.com/office/drawing/2014/main" id="{568A8A0E-AFBA-4169-932B-DFC0BB4C3158}"/>
              </a:ext>
            </a:extLst>
          </p:cNvPr>
          <p:cNvSpPr txBox="1"/>
          <p:nvPr/>
        </p:nvSpPr>
        <p:spPr>
          <a:xfrm>
            <a:off x="951847" y="5621537"/>
            <a:ext cx="2737812" cy="338554"/>
          </a:xfrm>
          <a:prstGeom prst="rect">
            <a:avLst/>
          </a:prstGeom>
          <a:noFill/>
        </p:spPr>
        <p:txBody>
          <a:bodyPr wrap="square">
            <a:spAutoFit/>
          </a:bodyPr>
          <a:lstStyle/>
          <a:p>
            <a:pPr algn="ctr"/>
            <a:r>
              <a:rPr lang="da-DK" sz="1600" dirty="0"/>
              <a:t>Øvelse 1</a:t>
            </a:r>
          </a:p>
        </p:txBody>
      </p:sp>
      <p:sp>
        <p:nvSpPr>
          <p:cNvPr id="11" name="Tekstfelt 10">
            <a:extLst>
              <a:ext uri="{FF2B5EF4-FFF2-40B4-BE49-F238E27FC236}">
                <a16:creationId xmlns:a16="http://schemas.microsoft.com/office/drawing/2014/main" id="{DC5EFBC1-88AA-44F6-9CEA-78ACF7617806}"/>
              </a:ext>
            </a:extLst>
          </p:cNvPr>
          <p:cNvSpPr txBox="1"/>
          <p:nvPr/>
        </p:nvSpPr>
        <p:spPr>
          <a:xfrm>
            <a:off x="4598556" y="5621989"/>
            <a:ext cx="2737812" cy="338554"/>
          </a:xfrm>
          <a:prstGeom prst="rect">
            <a:avLst/>
          </a:prstGeom>
          <a:noFill/>
        </p:spPr>
        <p:txBody>
          <a:bodyPr wrap="square">
            <a:spAutoFit/>
          </a:bodyPr>
          <a:lstStyle/>
          <a:p>
            <a:pPr algn="ctr"/>
            <a:r>
              <a:rPr lang="da-DK" sz="1600" dirty="0"/>
              <a:t>Øvelse 2</a:t>
            </a:r>
          </a:p>
        </p:txBody>
      </p:sp>
      <p:sp>
        <p:nvSpPr>
          <p:cNvPr id="12" name="Tekstfelt 11">
            <a:extLst>
              <a:ext uri="{FF2B5EF4-FFF2-40B4-BE49-F238E27FC236}">
                <a16:creationId xmlns:a16="http://schemas.microsoft.com/office/drawing/2014/main" id="{4EF9BE95-DA28-4197-9804-7EFF12D32E5F}"/>
              </a:ext>
            </a:extLst>
          </p:cNvPr>
          <p:cNvSpPr txBox="1"/>
          <p:nvPr/>
        </p:nvSpPr>
        <p:spPr>
          <a:xfrm>
            <a:off x="8502341" y="5621537"/>
            <a:ext cx="2737812" cy="338554"/>
          </a:xfrm>
          <a:prstGeom prst="rect">
            <a:avLst/>
          </a:prstGeom>
          <a:noFill/>
        </p:spPr>
        <p:txBody>
          <a:bodyPr wrap="square">
            <a:spAutoFit/>
          </a:bodyPr>
          <a:lstStyle/>
          <a:p>
            <a:pPr algn="ctr"/>
            <a:r>
              <a:rPr lang="da-DK" sz="1600" dirty="0"/>
              <a:t>Øvelse 3</a:t>
            </a:r>
          </a:p>
        </p:txBody>
      </p:sp>
      <p:cxnSp>
        <p:nvCxnSpPr>
          <p:cNvPr id="5" name="Lige forbindelse 4">
            <a:extLst>
              <a:ext uri="{FF2B5EF4-FFF2-40B4-BE49-F238E27FC236}">
                <a16:creationId xmlns:a16="http://schemas.microsoft.com/office/drawing/2014/main" id="{F4830943-9CB1-BF49-9DA1-E51FCEB4466B}"/>
              </a:ext>
            </a:extLst>
          </p:cNvPr>
          <p:cNvCxnSpPr>
            <a:cxnSpLocks/>
          </p:cNvCxnSpPr>
          <p:nvPr/>
        </p:nvCxnSpPr>
        <p:spPr>
          <a:xfrm>
            <a:off x="4252716" y="1909963"/>
            <a:ext cx="0" cy="3997552"/>
          </a:xfrm>
          <a:prstGeom prst="line">
            <a:avLst/>
          </a:prstGeom>
          <a:ln w="28575"/>
        </p:spPr>
        <p:style>
          <a:lnRef idx="1">
            <a:schemeClr val="accent1"/>
          </a:lnRef>
          <a:fillRef idx="0">
            <a:schemeClr val="accent1"/>
          </a:fillRef>
          <a:effectRef idx="0">
            <a:schemeClr val="accent1"/>
          </a:effectRef>
          <a:fontRef idx="minor">
            <a:schemeClr val="tx1"/>
          </a:fontRef>
        </p:style>
      </p:cxnSp>
      <p:cxnSp>
        <p:nvCxnSpPr>
          <p:cNvPr id="13" name="Lige forbindelse 12">
            <a:extLst>
              <a:ext uri="{FF2B5EF4-FFF2-40B4-BE49-F238E27FC236}">
                <a16:creationId xmlns:a16="http://schemas.microsoft.com/office/drawing/2014/main" id="{BDA9341E-95D7-5D4E-8517-9E1DA9217E45}"/>
              </a:ext>
            </a:extLst>
          </p:cNvPr>
          <p:cNvCxnSpPr>
            <a:cxnSpLocks/>
          </p:cNvCxnSpPr>
          <p:nvPr/>
        </p:nvCxnSpPr>
        <p:spPr>
          <a:xfrm>
            <a:off x="7964242" y="1937647"/>
            <a:ext cx="0" cy="3997552"/>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14" name="Rektangel 13">
            <a:extLst>
              <a:ext uri="{FF2B5EF4-FFF2-40B4-BE49-F238E27FC236}">
                <a16:creationId xmlns:a16="http://schemas.microsoft.com/office/drawing/2014/main" id="{B6125136-4816-4A41-9461-251E161487E2}"/>
              </a:ext>
            </a:extLst>
          </p:cNvPr>
          <p:cNvSpPr/>
          <p:nvPr/>
        </p:nvSpPr>
        <p:spPr>
          <a:xfrm>
            <a:off x="0" y="0"/>
            <a:ext cx="1147157" cy="88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8007547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972A5C3-9F84-55A2-C759-5267DA7676B4}"/>
              </a:ext>
            </a:extLst>
          </p:cNvPr>
          <p:cNvSpPr>
            <a:spLocks noGrp="1"/>
          </p:cNvSpPr>
          <p:nvPr>
            <p:ph type="title"/>
          </p:nvPr>
        </p:nvSpPr>
        <p:spPr>
          <a:xfrm>
            <a:off x="601009" y="458948"/>
            <a:ext cx="5343408" cy="1001762"/>
          </a:xfrm>
        </p:spPr>
        <p:txBody>
          <a:bodyPr>
            <a:normAutofit/>
          </a:bodyPr>
          <a:lstStyle/>
          <a:p>
            <a:r>
              <a:rPr lang="da-DK" sz="2400" dirty="0">
                <a:ea typeface="Roboto" panose="02000000000000000000" pitchFamily="2" charset="0"/>
              </a:rPr>
              <a:t>Må jeg være fysisk aktiv?</a:t>
            </a:r>
          </a:p>
        </p:txBody>
      </p:sp>
      <p:sp>
        <p:nvSpPr>
          <p:cNvPr id="3" name="Pladsholder til indhold 2">
            <a:extLst>
              <a:ext uri="{FF2B5EF4-FFF2-40B4-BE49-F238E27FC236}">
                <a16:creationId xmlns:a16="http://schemas.microsoft.com/office/drawing/2014/main" id="{85545310-9068-63C9-963D-CA11B190C49F}"/>
              </a:ext>
            </a:extLst>
          </p:cNvPr>
          <p:cNvSpPr>
            <a:spLocks noGrp="1"/>
          </p:cNvSpPr>
          <p:nvPr>
            <p:ph type="body" sz="quarter" idx="14"/>
          </p:nvPr>
        </p:nvSpPr>
        <p:spPr>
          <a:xfrm>
            <a:off x="625982" y="2033604"/>
            <a:ext cx="5029230" cy="4824396"/>
          </a:xfrm>
        </p:spPr>
        <p:txBody>
          <a:bodyPr>
            <a:normAutofit/>
          </a:bodyPr>
          <a:lstStyle/>
          <a:p>
            <a:pPr marL="285750" indent="-285750">
              <a:lnSpc>
                <a:spcPct val="110000"/>
              </a:lnSpc>
            </a:pPr>
            <a:r>
              <a:rPr lang="da-DK" dirty="0">
                <a:latin typeface="+mj-lt"/>
                <a:cs typeface="Calibri Light" panose="020F0302020204030204" pitchFamily="34" charset="0"/>
              </a:rPr>
              <a:t>Træning og fysisk aktivt er en vigtigt for at genopbygge din sundhed og fysiske formåen.</a:t>
            </a:r>
          </a:p>
          <a:p>
            <a:pPr marL="285750" indent="-285750">
              <a:lnSpc>
                <a:spcPct val="110000"/>
              </a:lnSpc>
            </a:pPr>
            <a:r>
              <a:rPr lang="da-DK" dirty="0">
                <a:latin typeface="+mj-lt"/>
                <a:cs typeface="Calibri Light" panose="020F0302020204030204" pitchFamily="34" charset="0"/>
              </a:rPr>
              <a:t>Når du kommer i gang med at motionere og være fysisk aktiv vil du kunne opleve:</a:t>
            </a:r>
          </a:p>
          <a:p>
            <a:pPr marL="742950" lvl="1" indent="-285750">
              <a:lnSpc>
                <a:spcPct val="110000"/>
              </a:lnSpc>
            </a:pPr>
            <a:r>
              <a:rPr lang="da-DK" sz="1800" dirty="0">
                <a:latin typeface="+mj-lt"/>
                <a:cs typeface="Calibri Light" panose="020F0302020204030204" pitchFamily="34" charset="0"/>
              </a:rPr>
              <a:t>Færre symptomer </a:t>
            </a:r>
          </a:p>
          <a:p>
            <a:pPr marL="742950" lvl="1" indent="-285750">
              <a:lnSpc>
                <a:spcPct val="110000"/>
              </a:lnSpc>
            </a:pPr>
            <a:r>
              <a:rPr lang="da-DK" sz="1800" dirty="0">
                <a:latin typeface="+mj-lt"/>
                <a:cs typeface="Calibri Light" panose="020F0302020204030204" pitchFamily="34" charset="0"/>
              </a:rPr>
              <a:t>Forbedret kondition </a:t>
            </a:r>
          </a:p>
          <a:p>
            <a:pPr marL="742950" lvl="1" indent="-285750">
              <a:lnSpc>
                <a:spcPct val="110000"/>
              </a:lnSpc>
            </a:pPr>
            <a:r>
              <a:rPr lang="da-DK" sz="1800" dirty="0">
                <a:latin typeface="+mj-lt"/>
                <a:cs typeface="Calibri Light" panose="020F0302020204030204" pitchFamily="34" charset="0"/>
              </a:rPr>
              <a:t>Øget livskvalitet</a:t>
            </a:r>
          </a:p>
          <a:p>
            <a:pPr marL="285750" indent="-285750">
              <a:lnSpc>
                <a:spcPct val="110000"/>
              </a:lnSpc>
            </a:pPr>
            <a:r>
              <a:rPr lang="da-DK" dirty="0">
                <a:latin typeface="+mj-lt"/>
                <a:cs typeface="Calibri Light" panose="020F0302020204030204" pitchFamily="34" charset="0"/>
              </a:rPr>
              <a:t>Du må gerne dyrke sex.</a:t>
            </a:r>
          </a:p>
          <a:p>
            <a:pPr marL="0" indent="0">
              <a:lnSpc>
                <a:spcPct val="110000"/>
              </a:lnSpc>
              <a:buNone/>
            </a:pPr>
            <a:endParaRPr lang="da-DK" dirty="0">
              <a:latin typeface="+mj-lt"/>
            </a:endParaRPr>
          </a:p>
        </p:txBody>
      </p:sp>
      <p:pic>
        <p:nvPicPr>
          <p:cNvPr id="6" name="Billede 5">
            <a:extLst>
              <a:ext uri="{FF2B5EF4-FFF2-40B4-BE49-F238E27FC236}">
                <a16:creationId xmlns:a16="http://schemas.microsoft.com/office/drawing/2014/main" id="{9B250C03-9A61-7D4A-844F-06ABF7F46565}"/>
              </a:ext>
            </a:extLst>
          </p:cNvPr>
          <p:cNvPicPr>
            <a:picLocks noChangeAspect="1"/>
          </p:cNvPicPr>
          <p:nvPr/>
        </p:nvPicPr>
        <p:blipFill>
          <a:blip r:embed="rId3"/>
          <a:stretch>
            <a:fillRect/>
          </a:stretch>
        </p:blipFill>
        <p:spPr>
          <a:xfrm>
            <a:off x="6247584" y="1391550"/>
            <a:ext cx="5853624" cy="5271897"/>
          </a:xfrm>
          <a:prstGeom prst="rect">
            <a:avLst/>
          </a:prstGeom>
        </p:spPr>
      </p:pic>
      <p:sp>
        <p:nvSpPr>
          <p:cNvPr id="7" name="Tekstfelt 6">
            <a:extLst>
              <a:ext uri="{FF2B5EF4-FFF2-40B4-BE49-F238E27FC236}">
                <a16:creationId xmlns:a16="http://schemas.microsoft.com/office/drawing/2014/main" id="{442F3F2D-0A1B-C440-BE14-2CC83E14A851}"/>
              </a:ext>
            </a:extLst>
          </p:cNvPr>
          <p:cNvSpPr txBox="1"/>
          <p:nvPr/>
        </p:nvSpPr>
        <p:spPr>
          <a:xfrm>
            <a:off x="7303561" y="1106767"/>
            <a:ext cx="4089400" cy="707886"/>
          </a:xfrm>
          <a:prstGeom prst="rect">
            <a:avLst/>
          </a:prstGeom>
          <a:noFill/>
        </p:spPr>
        <p:txBody>
          <a:bodyPr wrap="square" rtlCol="0">
            <a:spAutoFit/>
          </a:bodyPr>
          <a:lstStyle/>
          <a:p>
            <a:r>
              <a:rPr lang="da-DK" sz="2000" i="1" dirty="0">
                <a:solidFill>
                  <a:srgbClr val="012839"/>
                </a:solidFill>
                <a:latin typeface="Calibri" panose="020F0502020204030204" pitchFamily="34" charset="0"/>
                <a:cs typeface="Calibri" panose="020F0502020204030204" pitchFamily="34" charset="0"/>
              </a:rPr>
              <a:t>Fysik aktivitet efter en blodprop er sikkert og vigtigt for din sundhed </a:t>
            </a:r>
          </a:p>
        </p:txBody>
      </p:sp>
      <p:sp>
        <p:nvSpPr>
          <p:cNvPr id="10" name="Afrundet rektangel 18">
            <a:extLst>
              <a:ext uri="{FF2B5EF4-FFF2-40B4-BE49-F238E27FC236}">
                <a16:creationId xmlns:a16="http://schemas.microsoft.com/office/drawing/2014/main" id="{7A45CE07-789D-E241-962E-3A6F0DF6FBB5}"/>
              </a:ext>
            </a:extLst>
          </p:cNvPr>
          <p:cNvSpPr/>
          <p:nvPr/>
        </p:nvSpPr>
        <p:spPr>
          <a:xfrm>
            <a:off x="6873634" y="959711"/>
            <a:ext cx="4243946" cy="987774"/>
          </a:xfrm>
          <a:custGeom>
            <a:avLst/>
            <a:gdLst>
              <a:gd name="csX0" fmla="*/ 0 w 4243946"/>
              <a:gd name="csY0" fmla="*/ 164632 h 987774"/>
              <a:gd name="csX1" fmla="*/ 164632 w 4243946"/>
              <a:gd name="csY1" fmla="*/ 0 h 987774"/>
              <a:gd name="csX2" fmla="*/ 4079314 w 4243946"/>
              <a:gd name="csY2" fmla="*/ 0 h 987774"/>
              <a:gd name="csX3" fmla="*/ 4243946 w 4243946"/>
              <a:gd name="csY3" fmla="*/ 164632 h 987774"/>
              <a:gd name="csX4" fmla="*/ 4243946 w 4243946"/>
              <a:gd name="csY4" fmla="*/ 823142 h 987774"/>
              <a:gd name="csX5" fmla="*/ 4079314 w 4243946"/>
              <a:gd name="csY5" fmla="*/ 987774 h 987774"/>
              <a:gd name="csX6" fmla="*/ 164632 w 4243946"/>
              <a:gd name="csY6" fmla="*/ 987774 h 987774"/>
              <a:gd name="csX7" fmla="*/ 0 w 4243946"/>
              <a:gd name="csY7" fmla="*/ 823142 h 987774"/>
              <a:gd name="csX8" fmla="*/ 0 w 4243946"/>
              <a:gd name="csY8" fmla="*/ 164632 h 987774"/>
            </a:gdLst>
            <a:ahLst/>
            <a:cxnLst>
              <a:cxn ang="0">
                <a:pos x="csX0" y="csY0"/>
              </a:cxn>
              <a:cxn ang="0">
                <a:pos x="csX1" y="csY1"/>
              </a:cxn>
              <a:cxn ang="0">
                <a:pos x="csX2" y="csY2"/>
              </a:cxn>
              <a:cxn ang="0">
                <a:pos x="csX3" y="csY3"/>
              </a:cxn>
              <a:cxn ang="0">
                <a:pos x="csX4" y="csY4"/>
              </a:cxn>
              <a:cxn ang="0">
                <a:pos x="csX5" y="csY5"/>
              </a:cxn>
              <a:cxn ang="0">
                <a:pos x="csX6" y="csY6"/>
              </a:cxn>
              <a:cxn ang="0">
                <a:pos x="csX7" y="csY7"/>
              </a:cxn>
              <a:cxn ang="0">
                <a:pos x="csX8" y="csY8"/>
              </a:cxn>
            </a:cxnLst>
            <a:rect l="l" t="t" r="r" b="b"/>
            <a:pathLst>
              <a:path w="4243946" h="987774" extrusionOk="0">
                <a:moveTo>
                  <a:pt x="0" y="164632"/>
                </a:moveTo>
                <a:cubicBezTo>
                  <a:pt x="-6560" y="69662"/>
                  <a:pt x="62535" y="4193"/>
                  <a:pt x="164632" y="0"/>
                </a:cubicBezTo>
                <a:cubicBezTo>
                  <a:pt x="746526" y="132882"/>
                  <a:pt x="2339469" y="-84951"/>
                  <a:pt x="4079314" y="0"/>
                </a:cubicBezTo>
                <a:cubicBezTo>
                  <a:pt x="4164358" y="5742"/>
                  <a:pt x="4241292" y="88379"/>
                  <a:pt x="4243946" y="164632"/>
                </a:cubicBezTo>
                <a:cubicBezTo>
                  <a:pt x="4281261" y="356234"/>
                  <a:pt x="4195681" y="606037"/>
                  <a:pt x="4243946" y="823142"/>
                </a:cubicBezTo>
                <a:cubicBezTo>
                  <a:pt x="4260917" y="916079"/>
                  <a:pt x="4177824" y="972161"/>
                  <a:pt x="4079314" y="987774"/>
                </a:cubicBezTo>
                <a:cubicBezTo>
                  <a:pt x="2617156" y="1075413"/>
                  <a:pt x="1097360" y="915095"/>
                  <a:pt x="164632" y="987774"/>
                </a:cubicBezTo>
                <a:cubicBezTo>
                  <a:pt x="72146" y="972876"/>
                  <a:pt x="-6078" y="922512"/>
                  <a:pt x="0" y="823142"/>
                </a:cubicBezTo>
                <a:cubicBezTo>
                  <a:pt x="-43404" y="579703"/>
                  <a:pt x="55069" y="387567"/>
                  <a:pt x="0" y="164632"/>
                </a:cubicBezTo>
                <a:close/>
              </a:path>
            </a:pathLst>
          </a:custGeom>
          <a:noFill/>
          <a:ln>
            <a:solidFill>
              <a:schemeClr val="tx1"/>
            </a:solidFill>
            <a:extLst>
              <a:ext uri="{C807C97D-BFC1-408E-A445-0C87EB9F89A2}">
                <ask:lineSketchStyleProps xmlns:ask="http://schemas.microsoft.com/office/drawing/2018/sketchyshapes" sd="1219033472">
                  <a:prstGeom prst="round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dirty="0"/>
          </a:p>
        </p:txBody>
      </p:sp>
      <p:pic>
        <p:nvPicPr>
          <p:cNvPr id="11" name="Billede 10">
            <a:extLst>
              <a:ext uri="{FF2B5EF4-FFF2-40B4-BE49-F238E27FC236}">
                <a16:creationId xmlns:a16="http://schemas.microsoft.com/office/drawing/2014/main" id="{B352FBF9-1945-D44B-9A8B-150493F61988}"/>
              </a:ext>
            </a:extLst>
          </p:cNvPr>
          <p:cNvPicPr>
            <a:picLocks noChangeAspect="1"/>
          </p:cNvPicPr>
          <p:nvPr/>
        </p:nvPicPr>
        <p:blipFill>
          <a:blip r:embed="rId4"/>
          <a:stretch>
            <a:fillRect/>
          </a:stretch>
        </p:blipFill>
        <p:spPr>
          <a:xfrm>
            <a:off x="6800254" y="566426"/>
            <a:ext cx="503307" cy="747346"/>
          </a:xfrm>
          <a:prstGeom prst="rect">
            <a:avLst/>
          </a:prstGeom>
        </p:spPr>
      </p:pic>
      <p:sp>
        <p:nvSpPr>
          <p:cNvPr id="8" name="Rektangel 7">
            <a:extLst>
              <a:ext uri="{FF2B5EF4-FFF2-40B4-BE49-F238E27FC236}">
                <a16:creationId xmlns:a16="http://schemas.microsoft.com/office/drawing/2014/main" id="{88DE07D0-1D8A-9D4A-97D4-AEECDC3ADA5F}"/>
              </a:ext>
            </a:extLst>
          </p:cNvPr>
          <p:cNvSpPr/>
          <p:nvPr/>
        </p:nvSpPr>
        <p:spPr>
          <a:xfrm>
            <a:off x="0" y="0"/>
            <a:ext cx="1147157" cy="881149"/>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16907606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89EF44-5F6B-064F-8300-959E5BFA1012}"/>
              </a:ext>
            </a:extLst>
          </p:cNvPr>
          <p:cNvSpPr>
            <a:spLocks noGrp="1"/>
          </p:cNvSpPr>
          <p:nvPr>
            <p:ph type="title"/>
          </p:nvPr>
        </p:nvSpPr>
        <p:spPr>
          <a:xfrm>
            <a:off x="372035" y="748279"/>
            <a:ext cx="6907237" cy="1001762"/>
          </a:xfrm>
        </p:spPr>
        <p:txBody>
          <a:bodyPr/>
          <a:lstStyle/>
          <a:p>
            <a:pPr>
              <a:lnSpc>
                <a:spcPct val="150000"/>
              </a:lnSpc>
            </a:pPr>
            <a:r>
              <a:rPr lang="da-DK" sz="2400" dirty="0"/>
              <a:t>Hvilken form for træning </a:t>
            </a:r>
            <a:br>
              <a:rPr lang="da-DK" sz="2400" dirty="0"/>
            </a:br>
            <a:r>
              <a:rPr lang="da-DK" sz="2400" dirty="0"/>
              <a:t>og hvor meget? </a:t>
            </a:r>
          </a:p>
        </p:txBody>
      </p:sp>
      <p:sp>
        <p:nvSpPr>
          <p:cNvPr id="5" name="Pladsholder til indhold 2">
            <a:extLst>
              <a:ext uri="{FF2B5EF4-FFF2-40B4-BE49-F238E27FC236}">
                <a16:creationId xmlns:a16="http://schemas.microsoft.com/office/drawing/2014/main" id="{51477D27-8B46-7041-84F2-8763BB7D1481}"/>
              </a:ext>
            </a:extLst>
          </p:cNvPr>
          <p:cNvSpPr>
            <a:spLocks noGrp="1"/>
          </p:cNvSpPr>
          <p:nvPr>
            <p:ph type="body" sz="quarter" idx="14"/>
          </p:nvPr>
        </p:nvSpPr>
        <p:spPr>
          <a:xfrm>
            <a:off x="1030087" y="2267489"/>
            <a:ext cx="4797425" cy="3720187"/>
          </a:xfrm>
        </p:spPr>
        <p:txBody>
          <a:bodyPr>
            <a:normAutofit/>
          </a:bodyPr>
          <a:lstStyle/>
          <a:p>
            <a:pPr marL="0" indent="0">
              <a:lnSpc>
                <a:spcPct val="150000"/>
              </a:lnSpc>
              <a:buNone/>
            </a:pPr>
            <a:r>
              <a:rPr lang="da-DK" sz="2000" dirty="0"/>
              <a:t>Motionsformer du kan overveje:</a:t>
            </a:r>
            <a:endParaRPr lang="da-DK" dirty="0"/>
          </a:p>
          <a:p>
            <a:pPr marL="0" indent="0">
              <a:buNone/>
            </a:pPr>
            <a:endParaRPr lang="da-DK" sz="2000" dirty="0"/>
          </a:p>
          <a:p>
            <a:pPr marL="0" indent="0">
              <a:buNone/>
            </a:pPr>
            <a:r>
              <a:rPr lang="da-DK" sz="2000" dirty="0"/>
              <a:t>Ifølge Sundhedsstyrelsens anbefalinger, bør du træne 2-5 gange om ugen i 30-60 minutter pr. gang</a:t>
            </a:r>
          </a:p>
          <a:p>
            <a:pPr marL="0" indent="0">
              <a:buNone/>
            </a:pPr>
            <a:endParaRPr lang="da-DK" sz="2000" dirty="0"/>
          </a:p>
          <a:p>
            <a:pPr marL="0" indent="0">
              <a:buNone/>
            </a:pPr>
            <a:r>
              <a:rPr lang="da-DK" sz="2000" dirty="0"/>
              <a:t>Gerne motion med høj intensitet flere gange om ugen </a:t>
            </a:r>
          </a:p>
          <a:p>
            <a:pPr marL="0" indent="0">
              <a:lnSpc>
                <a:spcPct val="150000"/>
              </a:lnSpc>
              <a:buNone/>
            </a:pPr>
            <a:endParaRPr lang="da-DK" sz="2000" dirty="0"/>
          </a:p>
          <a:p>
            <a:pPr marL="0" indent="0">
              <a:lnSpc>
                <a:spcPct val="150000"/>
              </a:lnSpc>
              <a:buNone/>
            </a:pPr>
            <a:endParaRPr lang="da-DK" sz="2200" dirty="0"/>
          </a:p>
        </p:txBody>
      </p:sp>
      <p:pic>
        <p:nvPicPr>
          <p:cNvPr id="6" name="Grafik 5">
            <a:extLst>
              <a:ext uri="{FF2B5EF4-FFF2-40B4-BE49-F238E27FC236}">
                <a16:creationId xmlns:a16="http://schemas.microsoft.com/office/drawing/2014/main" id="{1FEC781B-4F21-4B55-98E7-3918BECDF3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278563" y="230831"/>
            <a:ext cx="2737813" cy="2206596"/>
          </a:xfrm>
          <a:prstGeom prst="rect">
            <a:avLst/>
          </a:prstGeom>
        </p:spPr>
      </p:pic>
      <p:pic>
        <p:nvPicPr>
          <p:cNvPr id="8" name="Grafik 7">
            <a:extLst>
              <a:ext uri="{FF2B5EF4-FFF2-40B4-BE49-F238E27FC236}">
                <a16:creationId xmlns:a16="http://schemas.microsoft.com/office/drawing/2014/main" id="{8A2C51C8-20CD-4324-B1EC-6C884B1683CE}"/>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57379" y="347631"/>
            <a:ext cx="2115472" cy="2041891"/>
          </a:xfrm>
          <a:prstGeom prst="rect">
            <a:avLst/>
          </a:prstGeom>
        </p:spPr>
      </p:pic>
      <p:pic>
        <p:nvPicPr>
          <p:cNvPr id="10" name="Grafik 9">
            <a:extLst>
              <a:ext uri="{FF2B5EF4-FFF2-40B4-BE49-F238E27FC236}">
                <a16:creationId xmlns:a16="http://schemas.microsoft.com/office/drawing/2014/main" id="{C858EABA-B13B-4475-A258-C959EF3A881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608039" y="4232831"/>
            <a:ext cx="2554274" cy="1754845"/>
          </a:xfrm>
          <a:prstGeom prst="rect">
            <a:avLst/>
          </a:prstGeom>
        </p:spPr>
      </p:pic>
      <p:pic>
        <p:nvPicPr>
          <p:cNvPr id="12" name="Grafik 11">
            <a:extLst>
              <a:ext uri="{FF2B5EF4-FFF2-40B4-BE49-F238E27FC236}">
                <a16:creationId xmlns:a16="http://schemas.microsoft.com/office/drawing/2014/main" id="{9889DEA4-0D91-4C8A-8C59-BF0D11EA0485}"/>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7647469" y="3178818"/>
            <a:ext cx="2554275" cy="687689"/>
          </a:xfrm>
          <a:prstGeom prst="rect">
            <a:avLst/>
          </a:prstGeom>
        </p:spPr>
      </p:pic>
      <p:pic>
        <p:nvPicPr>
          <p:cNvPr id="14" name="Grafik 13">
            <a:extLst>
              <a:ext uri="{FF2B5EF4-FFF2-40B4-BE49-F238E27FC236}">
                <a16:creationId xmlns:a16="http://schemas.microsoft.com/office/drawing/2014/main" id="{E9ABA922-04C5-49C8-8483-41BB90B04E14}"/>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9327879" y="4232831"/>
            <a:ext cx="2677496" cy="1754845"/>
          </a:xfrm>
          <a:prstGeom prst="rect">
            <a:avLst/>
          </a:prstGeom>
        </p:spPr>
      </p:pic>
      <p:sp>
        <p:nvSpPr>
          <p:cNvPr id="15" name="Tekstfelt 14">
            <a:extLst>
              <a:ext uri="{FF2B5EF4-FFF2-40B4-BE49-F238E27FC236}">
                <a16:creationId xmlns:a16="http://schemas.microsoft.com/office/drawing/2014/main" id="{2ED28957-6B29-475E-9611-DA63B205260D}"/>
              </a:ext>
            </a:extLst>
          </p:cNvPr>
          <p:cNvSpPr txBox="1"/>
          <p:nvPr/>
        </p:nvSpPr>
        <p:spPr>
          <a:xfrm>
            <a:off x="6278563" y="2434083"/>
            <a:ext cx="2737812" cy="338554"/>
          </a:xfrm>
          <a:prstGeom prst="rect">
            <a:avLst/>
          </a:prstGeom>
          <a:noFill/>
        </p:spPr>
        <p:txBody>
          <a:bodyPr wrap="square">
            <a:spAutoFit/>
          </a:bodyPr>
          <a:lstStyle/>
          <a:p>
            <a:pPr algn="ctr"/>
            <a:r>
              <a:rPr lang="da-DK" sz="1600" dirty="0">
                <a:solidFill>
                  <a:srgbClr val="54677C"/>
                </a:solidFill>
              </a:rPr>
              <a:t>Gang</a:t>
            </a:r>
          </a:p>
        </p:txBody>
      </p:sp>
      <p:sp>
        <p:nvSpPr>
          <p:cNvPr id="16" name="Tekstfelt 15">
            <a:extLst>
              <a:ext uri="{FF2B5EF4-FFF2-40B4-BE49-F238E27FC236}">
                <a16:creationId xmlns:a16="http://schemas.microsoft.com/office/drawing/2014/main" id="{399C4391-B91C-4E4B-B31E-1CB4CE55F994}"/>
              </a:ext>
            </a:extLst>
          </p:cNvPr>
          <p:cNvSpPr txBox="1"/>
          <p:nvPr/>
        </p:nvSpPr>
        <p:spPr>
          <a:xfrm>
            <a:off x="9257379" y="2434082"/>
            <a:ext cx="2894279" cy="338554"/>
          </a:xfrm>
          <a:prstGeom prst="rect">
            <a:avLst/>
          </a:prstGeom>
          <a:noFill/>
        </p:spPr>
        <p:txBody>
          <a:bodyPr wrap="square">
            <a:spAutoFit/>
          </a:bodyPr>
          <a:lstStyle/>
          <a:p>
            <a:pPr algn="ctr"/>
            <a:r>
              <a:rPr lang="da-DK" sz="1600" dirty="0">
                <a:solidFill>
                  <a:srgbClr val="54677C"/>
                </a:solidFill>
              </a:rPr>
              <a:t>Cykling (herunder kondicykel)</a:t>
            </a:r>
          </a:p>
        </p:txBody>
      </p:sp>
      <p:sp>
        <p:nvSpPr>
          <p:cNvPr id="17" name="Tekstfelt 16">
            <a:extLst>
              <a:ext uri="{FF2B5EF4-FFF2-40B4-BE49-F238E27FC236}">
                <a16:creationId xmlns:a16="http://schemas.microsoft.com/office/drawing/2014/main" id="{318EA983-B523-4C7D-9785-546E96A64010}"/>
              </a:ext>
            </a:extLst>
          </p:cNvPr>
          <p:cNvSpPr txBox="1"/>
          <p:nvPr/>
        </p:nvSpPr>
        <p:spPr>
          <a:xfrm>
            <a:off x="7908074" y="3883660"/>
            <a:ext cx="2737812" cy="338554"/>
          </a:xfrm>
          <a:prstGeom prst="rect">
            <a:avLst/>
          </a:prstGeom>
          <a:noFill/>
        </p:spPr>
        <p:txBody>
          <a:bodyPr wrap="square">
            <a:spAutoFit/>
          </a:bodyPr>
          <a:lstStyle/>
          <a:p>
            <a:pPr algn="ctr"/>
            <a:r>
              <a:rPr lang="da-DK" sz="1600" dirty="0">
                <a:solidFill>
                  <a:srgbClr val="54677C"/>
                </a:solidFill>
              </a:rPr>
              <a:t>Svømning</a:t>
            </a:r>
          </a:p>
        </p:txBody>
      </p:sp>
      <p:sp>
        <p:nvSpPr>
          <p:cNvPr id="18" name="Tekstfelt 17">
            <a:extLst>
              <a:ext uri="{FF2B5EF4-FFF2-40B4-BE49-F238E27FC236}">
                <a16:creationId xmlns:a16="http://schemas.microsoft.com/office/drawing/2014/main" id="{331D4167-A58B-4DC9-9484-2D8EE6CD3B91}"/>
              </a:ext>
            </a:extLst>
          </p:cNvPr>
          <p:cNvSpPr txBox="1"/>
          <p:nvPr/>
        </p:nvSpPr>
        <p:spPr>
          <a:xfrm>
            <a:off x="9257379" y="6011740"/>
            <a:ext cx="2737812" cy="584775"/>
          </a:xfrm>
          <a:prstGeom prst="rect">
            <a:avLst/>
          </a:prstGeom>
          <a:noFill/>
        </p:spPr>
        <p:txBody>
          <a:bodyPr wrap="square">
            <a:spAutoFit/>
          </a:bodyPr>
          <a:lstStyle/>
          <a:p>
            <a:pPr algn="ctr"/>
            <a:r>
              <a:rPr lang="da-DK" sz="1600" dirty="0">
                <a:solidFill>
                  <a:srgbClr val="54677C"/>
                </a:solidFill>
              </a:rPr>
              <a:t>Individuel- eller holdtræning</a:t>
            </a:r>
          </a:p>
          <a:p>
            <a:pPr algn="ctr"/>
            <a:r>
              <a:rPr lang="da-DK" sz="1600" dirty="0">
                <a:solidFill>
                  <a:srgbClr val="54677C"/>
                </a:solidFill>
              </a:rPr>
              <a:t>i et motionscenter</a:t>
            </a:r>
          </a:p>
        </p:txBody>
      </p:sp>
      <p:sp>
        <p:nvSpPr>
          <p:cNvPr id="19" name="Tekstfelt 18">
            <a:extLst>
              <a:ext uri="{FF2B5EF4-FFF2-40B4-BE49-F238E27FC236}">
                <a16:creationId xmlns:a16="http://schemas.microsoft.com/office/drawing/2014/main" id="{C863AF72-F714-490A-B5DD-E1F7765062A9}"/>
              </a:ext>
            </a:extLst>
          </p:cNvPr>
          <p:cNvSpPr txBox="1"/>
          <p:nvPr/>
        </p:nvSpPr>
        <p:spPr>
          <a:xfrm>
            <a:off x="6364489" y="6011740"/>
            <a:ext cx="2737812" cy="338554"/>
          </a:xfrm>
          <a:prstGeom prst="rect">
            <a:avLst/>
          </a:prstGeom>
          <a:noFill/>
        </p:spPr>
        <p:txBody>
          <a:bodyPr wrap="square">
            <a:spAutoFit/>
          </a:bodyPr>
          <a:lstStyle/>
          <a:p>
            <a:pPr algn="ctr"/>
            <a:r>
              <a:rPr lang="da-DK" sz="1600" dirty="0">
                <a:solidFill>
                  <a:srgbClr val="54677C"/>
                </a:solidFill>
              </a:rPr>
              <a:t>Løb</a:t>
            </a:r>
          </a:p>
        </p:txBody>
      </p:sp>
      <p:sp>
        <p:nvSpPr>
          <p:cNvPr id="20" name="Rektangel 19">
            <a:extLst>
              <a:ext uri="{FF2B5EF4-FFF2-40B4-BE49-F238E27FC236}">
                <a16:creationId xmlns:a16="http://schemas.microsoft.com/office/drawing/2014/main" id="{59A6A60D-C15C-2A4C-A355-F9E4C9D5C58E}"/>
              </a:ext>
            </a:extLst>
          </p:cNvPr>
          <p:cNvSpPr/>
          <p:nvPr/>
        </p:nvSpPr>
        <p:spPr>
          <a:xfrm>
            <a:off x="0" y="0"/>
            <a:ext cx="1147157" cy="881149"/>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122170488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F57094C-3F2B-3C43-BD91-4C193B2AD4C9}"/>
              </a:ext>
            </a:extLst>
          </p:cNvPr>
          <p:cNvSpPr>
            <a:spLocks noGrp="1"/>
          </p:cNvSpPr>
          <p:nvPr>
            <p:ph type="title"/>
          </p:nvPr>
        </p:nvSpPr>
        <p:spPr>
          <a:xfrm>
            <a:off x="859229" y="196952"/>
            <a:ext cx="10656887" cy="1001762"/>
          </a:xfrm>
        </p:spPr>
        <p:txBody>
          <a:bodyPr vert="horz" lIns="91440" tIns="45720" rIns="91440" bIns="45720" rtlCol="0" anchor="b">
            <a:normAutofit/>
          </a:bodyPr>
          <a:lstStyle/>
          <a:p>
            <a:r>
              <a:rPr lang="en-US" sz="3200" kern="1200" dirty="0" err="1">
                <a:solidFill>
                  <a:schemeClr val="tx1"/>
                </a:solidFill>
                <a:latin typeface="+mj-lt"/>
                <a:ea typeface="+mj-ea"/>
                <a:cs typeface="+mj-cs"/>
              </a:rPr>
              <a:t>Forslag</a:t>
            </a:r>
            <a:r>
              <a:rPr lang="en-US" sz="3200" kern="1200" dirty="0">
                <a:solidFill>
                  <a:schemeClr val="tx1"/>
                </a:solidFill>
                <a:latin typeface="+mj-lt"/>
                <a:ea typeface="+mj-ea"/>
                <a:cs typeface="+mj-cs"/>
              </a:rPr>
              <a:t> </a:t>
            </a:r>
            <a:r>
              <a:rPr lang="en-US" sz="3200" kern="1200" dirty="0" err="1">
                <a:solidFill>
                  <a:schemeClr val="tx1"/>
                </a:solidFill>
                <a:latin typeface="+mj-lt"/>
                <a:ea typeface="+mj-ea"/>
                <a:cs typeface="+mj-cs"/>
              </a:rPr>
              <a:t>til</a:t>
            </a:r>
            <a:r>
              <a:rPr lang="en-US" sz="3200" kern="1200" dirty="0">
                <a:solidFill>
                  <a:schemeClr val="tx1"/>
                </a:solidFill>
                <a:latin typeface="+mj-lt"/>
                <a:ea typeface="+mj-ea"/>
                <a:cs typeface="+mj-cs"/>
              </a:rPr>
              <a:t> </a:t>
            </a:r>
            <a:r>
              <a:rPr lang="en-US" sz="3200" kern="1200" dirty="0" err="1">
                <a:solidFill>
                  <a:schemeClr val="tx1"/>
                </a:solidFill>
                <a:latin typeface="+mj-lt"/>
                <a:ea typeface="+mj-ea"/>
                <a:cs typeface="+mj-cs"/>
              </a:rPr>
              <a:t>træningsprogram</a:t>
            </a:r>
            <a:endParaRPr lang="en-US" sz="3200" kern="1200" dirty="0">
              <a:solidFill>
                <a:schemeClr val="tx1"/>
              </a:solidFill>
              <a:latin typeface="+mj-lt"/>
              <a:ea typeface="+mj-ea"/>
              <a:cs typeface="+mj-cs"/>
            </a:endParaRPr>
          </a:p>
        </p:txBody>
      </p:sp>
      <p:pic>
        <p:nvPicPr>
          <p:cNvPr id="9" name="Billede 8">
            <a:extLst>
              <a:ext uri="{FF2B5EF4-FFF2-40B4-BE49-F238E27FC236}">
                <a16:creationId xmlns:a16="http://schemas.microsoft.com/office/drawing/2014/main" id="{834FA052-26CB-AE4C-909C-4DCFDC390538}"/>
              </a:ext>
            </a:extLst>
          </p:cNvPr>
          <p:cNvPicPr>
            <a:picLocks noChangeAspect="1"/>
          </p:cNvPicPr>
          <p:nvPr/>
        </p:nvPicPr>
        <p:blipFill>
          <a:blip r:embed="rId3"/>
          <a:stretch>
            <a:fillRect/>
          </a:stretch>
        </p:blipFill>
        <p:spPr>
          <a:xfrm>
            <a:off x="859229" y="1559860"/>
            <a:ext cx="10312122" cy="4527838"/>
          </a:xfrm>
          <a:prstGeom prst="rect">
            <a:avLst/>
          </a:prstGeom>
        </p:spPr>
      </p:pic>
      <p:sp>
        <p:nvSpPr>
          <p:cNvPr id="4" name="Rektangel 3">
            <a:extLst>
              <a:ext uri="{FF2B5EF4-FFF2-40B4-BE49-F238E27FC236}">
                <a16:creationId xmlns:a16="http://schemas.microsoft.com/office/drawing/2014/main" id="{527DE095-1EF9-694B-8B61-93C209F4940B}"/>
              </a:ext>
            </a:extLst>
          </p:cNvPr>
          <p:cNvSpPr/>
          <p:nvPr/>
        </p:nvSpPr>
        <p:spPr>
          <a:xfrm>
            <a:off x="0" y="0"/>
            <a:ext cx="859229" cy="88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23750855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ktangel 17">
            <a:extLst>
              <a:ext uri="{FF2B5EF4-FFF2-40B4-BE49-F238E27FC236}">
                <a16:creationId xmlns:a16="http://schemas.microsoft.com/office/drawing/2014/main" id="{FE729C7F-9F87-B64B-8F41-A91BA9E167E6}"/>
              </a:ext>
            </a:extLst>
          </p:cNvPr>
          <p:cNvSpPr/>
          <p:nvPr/>
        </p:nvSpPr>
        <p:spPr>
          <a:xfrm>
            <a:off x="6480176" y="1028700"/>
            <a:ext cx="5152499" cy="5373896"/>
          </a:xfrm>
          <a:custGeom>
            <a:avLst/>
            <a:gdLst>
              <a:gd name="csX0" fmla="*/ 0 w 5152499"/>
              <a:gd name="csY0" fmla="*/ 0 h 5373896"/>
              <a:gd name="csX1" fmla="*/ 5152499 w 5152499"/>
              <a:gd name="csY1" fmla="*/ 0 h 5373896"/>
              <a:gd name="csX2" fmla="*/ 5152499 w 5152499"/>
              <a:gd name="csY2" fmla="*/ 5373896 h 5373896"/>
              <a:gd name="csX3" fmla="*/ 0 w 5152499"/>
              <a:gd name="csY3" fmla="*/ 5373896 h 5373896"/>
              <a:gd name="csX4" fmla="*/ 0 w 5152499"/>
              <a:gd name="csY4" fmla="*/ 0 h 5373896"/>
            </a:gdLst>
            <a:ahLst/>
            <a:cxnLst>
              <a:cxn ang="0">
                <a:pos x="csX0" y="csY0"/>
              </a:cxn>
              <a:cxn ang="0">
                <a:pos x="csX1" y="csY1"/>
              </a:cxn>
              <a:cxn ang="0">
                <a:pos x="csX2" y="csY2"/>
              </a:cxn>
              <a:cxn ang="0">
                <a:pos x="csX3" y="csY3"/>
              </a:cxn>
              <a:cxn ang="0">
                <a:pos x="csX4" y="csY4"/>
              </a:cxn>
            </a:cxnLst>
            <a:rect l="l" t="t" r="r" b="b"/>
            <a:pathLst>
              <a:path w="5152499" h="5373896" fill="none" extrusionOk="0">
                <a:moveTo>
                  <a:pt x="0" y="0"/>
                </a:moveTo>
                <a:cubicBezTo>
                  <a:pt x="2178502" y="-33775"/>
                  <a:pt x="2930368" y="138873"/>
                  <a:pt x="5152499" y="0"/>
                </a:cubicBezTo>
                <a:cubicBezTo>
                  <a:pt x="5078728" y="539844"/>
                  <a:pt x="4996616" y="4659040"/>
                  <a:pt x="5152499" y="5373896"/>
                </a:cubicBezTo>
                <a:cubicBezTo>
                  <a:pt x="2742456" y="5236566"/>
                  <a:pt x="2413855" y="5236040"/>
                  <a:pt x="0" y="5373896"/>
                </a:cubicBezTo>
                <a:cubicBezTo>
                  <a:pt x="152408" y="3089870"/>
                  <a:pt x="73868" y="939492"/>
                  <a:pt x="0" y="0"/>
                </a:cubicBezTo>
                <a:close/>
              </a:path>
              <a:path w="5152499" h="5373896" stroke="0" extrusionOk="0">
                <a:moveTo>
                  <a:pt x="0" y="0"/>
                </a:moveTo>
                <a:cubicBezTo>
                  <a:pt x="722204" y="-101487"/>
                  <a:pt x="3243239" y="-162162"/>
                  <a:pt x="5152499" y="0"/>
                </a:cubicBezTo>
                <a:cubicBezTo>
                  <a:pt x="5213212" y="721819"/>
                  <a:pt x="5091427" y="4751861"/>
                  <a:pt x="5152499" y="5373896"/>
                </a:cubicBezTo>
                <a:cubicBezTo>
                  <a:pt x="3719289" y="5423961"/>
                  <a:pt x="1819046" y="5215447"/>
                  <a:pt x="0" y="5373896"/>
                </a:cubicBezTo>
                <a:cubicBezTo>
                  <a:pt x="-24452" y="2961746"/>
                  <a:pt x="-67663" y="1001238"/>
                  <a:pt x="0" y="0"/>
                </a:cubicBezTo>
                <a:close/>
              </a:path>
            </a:pathLst>
          </a:custGeom>
          <a:solidFill>
            <a:schemeClr val="bg1"/>
          </a:solidFill>
          <a:ln>
            <a:extLst>
              <a:ext uri="{C807C97D-BFC1-408E-A445-0C87EB9F89A2}">
                <ask:lineSketchStyleProps xmlns:ask="http://schemas.microsoft.com/office/drawing/2018/sketchyshapes" sd="981765707">
                  <a:prstGeom prst="rect">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el 1">
            <a:extLst>
              <a:ext uri="{FF2B5EF4-FFF2-40B4-BE49-F238E27FC236}">
                <a16:creationId xmlns:a16="http://schemas.microsoft.com/office/drawing/2014/main" id="{F11E025A-4EEF-714E-B824-6948B922C7E6}"/>
              </a:ext>
            </a:extLst>
          </p:cNvPr>
          <p:cNvSpPr>
            <a:spLocks noGrp="1"/>
          </p:cNvSpPr>
          <p:nvPr>
            <p:ph type="title"/>
          </p:nvPr>
        </p:nvSpPr>
        <p:spPr>
          <a:xfrm>
            <a:off x="1327677" y="2427238"/>
            <a:ext cx="5152499" cy="1001762"/>
          </a:xfrm>
        </p:spPr>
        <p:txBody>
          <a:bodyPr/>
          <a:lstStyle/>
          <a:p>
            <a:r>
              <a:rPr lang="da-DK" sz="3200" dirty="0"/>
              <a:t>Dagsorden</a:t>
            </a:r>
          </a:p>
        </p:txBody>
      </p:sp>
      <p:sp>
        <p:nvSpPr>
          <p:cNvPr id="7" name="Rektangel 6">
            <a:extLst>
              <a:ext uri="{FF2B5EF4-FFF2-40B4-BE49-F238E27FC236}">
                <a16:creationId xmlns:a16="http://schemas.microsoft.com/office/drawing/2014/main" id="{194E0515-3E4C-AE4B-84B0-DBFC42EBB699}"/>
              </a:ext>
            </a:extLst>
          </p:cNvPr>
          <p:cNvSpPr/>
          <p:nvPr/>
        </p:nvSpPr>
        <p:spPr>
          <a:xfrm>
            <a:off x="7366000" y="1803400"/>
            <a:ext cx="4102100" cy="416399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3" name="Pladsholder til indhold 2">
            <a:extLst>
              <a:ext uri="{FF2B5EF4-FFF2-40B4-BE49-F238E27FC236}">
                <a16:creationId xmlns:a16="http://schemas.microsoft.com/office/drawing/2014/main" id="{2EAC6E62-7D60-144F-8929-648BA156BB1E}"/>
              </a:ext>
            </a:extLst>
          </p:cNvPr>
          <p:cNvSpPr>
            <a:spLocks noGrp="1"/>
          </p:cNvSpPr>
          <p:nvPr>
            <p:ph type="body" sz="quarter" idx="14"/>
          </p:nvPr>
        </p:nvSpPr>
        <p:spPr>
          <a:xfrm>
            <a:off x="6916737" y="1310698"/>
            <a:ext cx="4551363" cy="4824396"/>
          </a:xfrm>
        </p:spPr>
        <p:txBody>
          <a:bodyPr vert="horz" lIns="0" tIns="0" rIns="0" bIns="0" rtlCol="0" anchor="t">
            <a:normAutofit/>
          </a:bodyPr>
          <a:lstStyle/>
          <a:p>
            <a:pPr marL="186690" indent="-186690">
              <a:spcBef>
                <a:spcPts val="1700"/>
              </a:spcBef>
              <a:buFont typeface="Wingdings" pitchFamily="2" charset="2"/>
              <a:buChar char="ü"/>
            </a:pPr>
            <a:r>
              <a:rPr lang="da-DK" dirty="0">
                <a:solidFill>
                  <a:schemeClr val="tx1"/>
                </a:solidFill>
                <a:latin typeface="Calibri Light" panose="020F0302020204030204" pitchFamily="34" charset="0"/>
                <a:cs typeface="Calibri Light" panose="020F0302020204030204" pitchFamily="34" charset="0"/>
              </a:rPr>
              <a:t>Hvad er en blodprop i benet/lungen?</a:t>
            </a:r>
            <a:endParaRPr lang="en-US"/>
          </a:p>
          <a:p>
            <a:pPr marL="186690" indent="-186690">
              <a:spcBef>
                <a:spcPts val="1700"/>
              </a:spcBef>
              <a:buFont typeface="Wingdings" pitchFamily="2" charset="2"/>
              <a:buChar char="ü"/>
            </a:pPr>
            <a:r>
              <a:rPr lang="da-DK" dirty="0">
                <a:solidFill>
                  <a:schemeClr val="tx1"/>
                </a:solidFill>
                <a:latin typeface="Calibri Light" panose="020F0302020204030204" pitchFamily="34" charset="0"/>
                <a:cs typeface="Calibri Light" panose="020F0302020204030204" pitchFamily="34" charset="0"/>
              </a:rPr>
              <a:t>Medicinsk behandling</a:t>
            </a:r>
            <a:endParaRPr lang="da-DK"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marL="186690" indent="-186690">
              <a:spcBef>
                <a:spcPts val="1700"/>
              </a:spcBef>
              <a:buFont typeface="Wingdings" pitchFamily="2" charset="2"/>
              <a:buChar char="ü"/>
            </a:pPr>
            <a:r>
              <a:rPr lang="da-DK" dirty="0">
                <a:solidFill>
                  <a:schemeClr val="tx1"/>
                </a:solidFill>
                <a:latin typeface="Calibri Light" panose="020F0302020204030204" pitchFamily="34" charset="0"/>
                <a:cs typeface="Calibri Light" panose="020F0302020204030204" pitchFamily="34" charset="0"/>
              </a:rPr>
              <a:t>Tilbage til hverdagen</a:t>
            </a:r>
            <a:endParaRPr lang="da-DK"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marL="374015" lvl="1" indent="-186690">
              <a:spcBef>
                <a:spcPts val="1700"/>
              </a:spcBef>
              <a:buFont typeface="Wingdings" pitchFamily="2" charset="2"/>
              <a:buChar char="ü"/>
            </a:pPr>
            <a:r>
              <a:rPr lang="da-DK" sz="1800" dirty="0">
                <a:solidFill>
                  <a:schemeClr val="tx1"/>
                </a:solidFill>
                <a:latin typeface="Calibri Light" panose="020F0302020204030204" pitchFamily="34" charset="0"/>
                <a:cs typeface="Calibri Light" panose="020F0302020204030204" pitchFamily="34" charset="0"/>
              </a:rPr>
              <a:t>Kompressionsstrømpe</a:t>
            </a:r>
            <a:endParaRPr lang="da-DK"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marL="374015" lvl="1" indent="-186690">
              <a:spcBef>
                <a:spcPts val="1700"/>
              </a:spcBef>
              <a:buFont typeface="Wingdings" pitchFamily="2" charset="2"/>
              <a:buChar char="ü"/>
            </a:pPr>
            <a:r>
              <a:rPr lang="da-DK" sz="1800" dirty="0">
                <a:solidFill>
                  <a:schemeClr val="tx1"/>
                </a:solidFill>
                <a:latin typeface="Calibri Light" panose="020F0302020204030204" pitchFamily="34" charset="0"/>
                <a:cs typeface="Calibri Light" panose="020F0302020204030204" pitchFamily="34" charset="0"/>
              </a:rPr>
              <a:t>Fysisk aktivitet </a:t>
            </a:r>
            <a:endParaRPr lang="da-DK"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marL="374015" lvl="1" indent="-186690">
              <a:spcBef>
                <a:spcPts val="1700"/>
              </a:spcBef>
              <a:buFont typeface="Wingdings" pitchFamily="2" charset="2"/>
              <a:buChar char="ü"/>
            </a:pPr>
            <a:r>
              <a:rPr lang="da-DK" sz="1800" dirty="0">
                <a:solidFill>
                  <a:schemeClr val="tx1"/>
                </a:solidFill>
                <a:latin typeface="Calibri Light" panose="020F0302020204030204" pitchFamily="34" charset="0"/>
                <a:cs typeface="Calibri Light" panose="020F0302020204030204" pitchFamily="34" charset="0"/>
              </a:rPr>
              <a:t>Forslag til øvelser og aktiviteter</a:t>
            </a:r>
            <a:endParaRPr lang="da-DK"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marL="374015" lvl="1" indent="-186690">
              <a:spcBef>
                <a:spcPts val="1700"/>
              </a:spcBef>
              <a:buFont typeface="Wingdings" pitchFamily="2" charset="2"/>
              <a:buChar char="ü"/>
            </a:pPr>
            <a:r>
              <a:rPr lang="da-DK" sz="1800" dirty="0">
                <a:solidFill>
                  <a:schemeClr val="tx1"/>
                </a:solidFill>
                <a:latin typeface="Calibri Light" panose="020F0302020204030204" pitchFamily="34" charset="0"/>
                <a:cs typeface="Calibri Light" panose="020F0302020204030204" pitchFamily="34" charset="0"/>
              </a:rPr>
              <a:t>Håndtering af følelsesmæssig påvirkning</a:t>
            </a:r>
            <a:endParaRPr lang="da-DK"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marL="374015" lvl="1" indent="-186690">
              <a:spcBef>
                <a:spcPts val="1700"/>
              </a:spcBef>
              <a:buFont typeface="Wingdings" pitchFamily="2" charset="2"/>
              <a:buChar char="ü"/>
            </a:pPr>
            <a:r>
              <a:rPr lang="da-DK" sz="1800" dirty="0">
                <a:solidFill>
                  <a:schemeClr val="tx1"/>
                </a:solidFill>
                <a:latin typeface="Calibri Light"/>
                <a:ea typeface="Calibri Light"/>
                <a:cs typeface="Calibri Light"/>
              </a:rPr>
              <a:t>Pårørende</a:t>
            </a:r>
          </a:p>
          <a:p>
            <a:pPr marL="374015" lvl="1" indent="-186690">
              <a:spcBef>
                <a:spcPts val="1700"/>
              </a:spcBef>
              <a:buFont typeface="Wingdings" pitchFamily="2" charset="2"/>
              <a:buChar char="ü"/>
            </a:pPr>
            <a:r>
              <a:rPr lang="da-DK" sz="1800" dirty="0">
                <a:solidFill>
                  <a:schemeClr val="tx1"/>
                </a:solidFill>
                <a:latin typeface="Calibri Light" panose="020F0302020204030204" pitchFamily="34" charset="0"/>
                <a:cs typeface="Calibri Light" panose="020F0302020204030204" pitchFamily="34" charset="0"/>
              </a:rPr>
              <a:t>Tilbage til arbejde</a:t>
            </a:r>
            <a:endParaRPr lang="da-DK" sz="1800"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marL="186690" indent="-186690">
              <a:spcBef>
                <a:spcPts val="1700"/>
              </a:spcBef>
              <a:buFont typeface="Wingdings" pitchFamily="2" charset="2"/>
              <a:buChar char="ü"/>
            </a:pPr>
            <a:r>
              <a:rPr lang="da-DK" dirty="0">
                <a:solidFill>
                  <a:schemeClr val="tx1"/>
                </a:solidFill>
                <a:latin typeface="Calibri Light"/>
                <a:ea typeface="Calibri Light"/>
                <a:cs typeface="Calibri Light"/>
              </a:rPr>
              <a:t>Operationer, graviditet og rejseaktivitet</a:t>
            </a:r>
          </a:p>
          <a:p>
            <a:pPr marL="800100" lvl="1" indent="-342900">
              <a:spcBef>
                <a:spcPts val="1700"/>
              </a:spcBef>
              <a:buFont typeface="Wingdings" pitchFamily="2" charset="2"/>
              <a:buChar char="ü"/>
            </a:pPr>
            <a:endParaRPr lang="da-DK"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marL="0" indent="0">
              <a:spcBef>
                <a:spcPts val="1700"/>
              </a:spcBef>
              <a:buNone/>
            </a:pPr>
            <a:endParaRPr lang="da-DK" dirty="0">
              <a:solidFill>
                <a:schemeClr val="tx1"/>
              </a:solidFill>
              <a:latin typeface="Calibri Light" panose="020F0302020204030204" pitchFamily="34" charset="0"/>
              <a:ea typeface="Calibri Light" panose="020F0302020204030204" pitchFamily="34" charset="0"/>
              <a:cs typeface="Calibri Light" panose="020F0302020204030204" pitchFamily="34" charset="0"/>
            </a:endParaRPr>
          </a:p>
          <a:p>
            <a:pPr marL="0" indent="0">
              <a:spcBef>
                <a:spcPts val="1700"/>
              </a:spcBef>
              <a:buNone/>
            </a:pPr>
            <a:endParaRPr lang="da-DK" dirty="0">
              <a:solidFill>
                <a:schemeClr val="tx1"/>
              </a:solidFill>
              <a:latin typeface="Calibri Light" panose="020F0302020204030204" pitchFamily="34" charset="0"/>
              <a:cs typeface="Calibri Light" panose="020F0302020204030204" pitchFamily="34" charset="0"/>
            </a:endParaRPr>
          </a:p>
        </p:txBody>
      </p:sp>
      <p:sp>
        <p:nvSpPr>
          <p:cNvPr id="6" name="Rektangel 5">
            <a:extLst>
              <a:ext uri="{FF2B5EF4-FFF2-40B4-BE49-F238E27FC236}">
                <a16:creationId xmlns:a16="http://schemas.microsoft.com/office/drawing/2014/main" id="{EA04512B-B8D1-3F41-AC39-67E5F4DAF4D3}"/>
              </a:ext>
            </a:extLst>
          </p:cNvPr>
          <p:cNvSpPr/>
          <p:nvPr/>
        </p:nvSpPr>
        <p:spPr>
          <a:xfrm>
            <a:off x="0" y="0"/>
            <a:ext cx="1147157" cy="881149"/>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346287531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0F3927CE-AE3C-5A41-8A8D-2A2C61DD9508}"/>
              </a:ext>
            </a:extLst>
          </p:cNvPr>
          <p:cNvSpPr/>
          <p:nvPr/>
        </p:nvSpPr>
        <p:spPr>
          <a:xfrm>
            <a:off x="5887670" y="0"/>
            <a:ext cx="496884" cy="6801728"/>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3" name="Pladsholder til indhold 2">
            <a:extLst>
              <a:ext uri="{FF2B5EF4-FFF2-40B4-BE49-F238E27FC236}">
                <a16:creationId xmlns:a16="http://schemas.microsoft.com/office/drawing/2014/main" id="{85545310-9068-63C9-963D-CA11B190C49F}"/>
              </a:ext>
            </a:extLst>
          </p:cNvPr>
          <p:cNvSpPr>
            <a:spLocks noGrp="1"/>
          </p:cNvSpPr>
          <p:nvPr>
            <p:ph type="body" sz="quarter" idx="14"/>
          </p:nvPr>
        </p:nvSpPr>
        <p:spPr>
          <a:xfrm>
            <a:off x="619714" y="1235034"/>
            <a:ext cx="5336659" cy="4903598"/>
          </a:xfrm>
        </p:spPr>
        <p:txBody>
          <a:bodyPr>
            <a:normAutofit/>
          </a:bodyPr>
          <a:lstStyle/>
          <a:p>
            <a:r>
              <a:rPr lang="da-DK" sz="2000" dirty="0"/>
              <a:t>Det er helt naturligt at være følelsesmæssig påvirket i forbindelse med sygdom</a:t>
            </a:r>
          </a:p>
          <a:p>
            <a:r>
              <a:rPr lang="da-DK" sz="2000" dirty="0"/>
              <a:t>Det er vigtigt, at du taler med nogen</a:t>
            </a:r>
          </a:p>
          <a:p>
            <a:pPr marL="0" indent="0">
              <a:buNone/>
            </a:pPr>
            <a:endParaRPr lang="da-DK" sz="2200" dirty="0"/>
          </a:p>
        </p:txBody>
      </p:sp>
      <p:sp>
        <p:nvSpPr>
          <p:cNvPr id="4" name="Pladsholder til indhold 3">
            <a:extLst>
              <a:ext uri="{FF2B5EF4-FFF2-40B4-BE49-F238E27FC236}">
                <a16:creationId xmlns:a16="http://schemas.microsoft.com/office/drawing/2014/main" id="{2986ED5A-A4A9-4C01-8693-39E44E3E4220}"/>
              </a:ext>
            </a:extLst>
          </p:cNvPr>
          <p:cNvSpPr>
            <a:spLocks noGrp="1"/>
          </p:cNvSpPr>
          <p:nvPr>
            <p:ph sz="quarter" idx="4294967295"/>
          </p:nvPr>
        </p:nvSpPr>
        <p:spPr>
          <a:xfrm>
            <a:off x="6835959" y="935405"/>
            <a:ext cx="5148262" cy="771525"/>
          </a:xfrm>
        </p:spPr>
        <p:txBody>
          <a:bodyPr/>
          <a:lstStyle/>
          <a:p>
            <a:pPr marL="0" indent="0">
              <a:buNone/>
            </a:pPr>
            <a:r>
              <a:rPr lang="da-DK" sz="2000" b="1" dirty="0"/>
              <a:t>Hvis du er vedvarende følelsesmæssigt påvirket, kan du:</a:t>
            </a:r>
          </a:p>
          <a:p>
            <a:pPr marL="0" indent="0">
              <a:buNone/>
            </a:pPr>
            <a:endParaRPr lang="da-DK" dirty="0"/>
          </a:p>
        </p:txBody>
      </p:sp>
      <p:pic>
        <p:nvPicPr>
          <p:cNvPr id="7" name="Grafik 6">
            <a:extLst>
              <a:ext uri="{FF2B5EF4-FFF2-40B4-BE49-F238E27FC236}">
                <a16:creationId xmlns:a16="http://schemas.microsoft.com/office/drawing/2014/main" id="{63B36F09-4926-4288-915E-33A8D86734D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6715458" y="1917290"/>
            <a:ext cx="1019175" cy="1019175"/>
          </a:xfrm>
          <a:prstGeom prst="rect">
            <a:avLst/>
          </a:prstGeom>
        </p:spPr>
      </p:pic>
      <p:pic>
        <p:nvPicPr>
          <p:cNvPr id="9" name="Grafik 8">
            <a:extLst>
              <a:ext uri="{FF2B5EF4-FFF2-40B4-BE49-F238E27FC236}">
                <a16:creationId xmlns:a16="http://schemas.microsoft.com/office/drawing/2014/main" id="{BBCBB353-7C28-4D57-9AAD-C859ABAD5808}"/>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691074" y="3216847"/>
            <a:ext cx="1019175" cy="1019175"/>
          </a:xfrm>
          <a:prstGeom prst="rect">
            <a:avLst/>
          </a:prstGeom>
        </p:spPr>
      </p:pic>
      <p:pic>
        <p:nvPicPr>
          <p:cNvPr id="11" name="Grafik 10">
            <a:extLst>
              <a:ext uri="{FF2B5EF4-FFF2-40B4-BE49-F238E27FC236}">
                <a16:creationId xmlns:a16="http://schemas.microsoft.com/office/drawing/2014/main" id="{B8B2014C-6D48-46CD-AB69-C872F99BB72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6715458" y="4516404"/>
            <a:ext cx="1019175" cy="1019175"/>
          </a:xfrm>
          <a:prstGeom prst="rect">
            <a:avLst/>
          </a:prstGeom>
        </p:spPr>
      </p:pic>
      <p:sp>
        <p:nvSpPr>
          <p:cNvPr id="13" name="Tekstfelt 12">
            <a:extLst>
              <a:ext uri="{FF2B5EF4-FFF2-40B4-BE49-F238E27FC236}">
                <a16:creationId xmlns:a16="http://schemas.microsoft.com/office/drawing/2014/main" id="{E8F57DC1-FE61-451A-A713-C954D3B4E77A}"/>
              </a:ext>
            </a:extLst>
          </p:cNvPr>
          <p:cNvSpPr txBox="1"/>
          <p:nvPr/>
        </p:nvSpPr>
        <p:spPr>
          <a:xfrm>
            <a:off x="7787786" y="2257600"/>
            <a:ext cx="4268231" cy="584775"/>
          </a:xfrm>
          <a:prstGeom prst="rect">
            <a:avLst/>
          </a:prstGeom>
          <a:noFill/>
        </p:spPr>
        <p:txBody>
          <a:bodyPr wrap="square">
            <a:spAutoFit/>
          </a:bodyPr>
          <a:lstStyle/>
          <a:p>
            <a:pPr lvl="0"/>
            <a:r>
              <a:rPr lang="da-DK" sz="1600" dirty="0">
                <a:solidFill>
                  <a:srgbClr val="012839"/>
                </a:solidFill>
              </a:rPr>
              <a:t>Bestille en tid til en samtale med din egen læge</a:t>
            </a:r>
          </a:p>
        </p:txBody>
      </p:sp>
      <p:sp>
        <p:nvSpPr>
          <p:cNvPr id="14" name="Tekstfelt 13">
            <a:extLst>
              <a:ext uri="{FF2B5EF4-FFF2-40B4-BE49-F238E27FC236}">
                <a16:creationId xmlns:a16="http://schemas.microsoft.com/office/drawing/2014/main" id="{DC094DAF-2E61-4E2A-9D3C-280630D2A5B7}"/>
              </a:ext>
            </a:extLst>
          </p:cNvPr>
          <p:cNvSpPr txBox="1"/>
          <p:nvPr/>
        </p:nvSpPr>
        <p:spPr>
          <a:xfrm>
            <a:off x="7787786" y="3557157"/>
            <a:ext cx="4935794" cy="338554"/>
          </a:xfrm>
          <a:prstGeom prst="rect">
            <a:avLst/>
          </a:prstGeom>
          <a:noFill/>
        </p:spPr>
        <p:txBody>
          <a:bodyPr wrap="square">
            <a:spAutoFit/>
          </a:bodyPr>
          <a:lstStyle/>
          <a:p>
            <a:pPr lvl="0"/>
            <a:r>
              <a:rPr lang="da-DK" sz="1600" dirty="0">
                <a:solidFill>
                  <a:srgbClr val="012839"/>
                </a:solidFill>
              </a:rPr>
              <a:t>Din læge kan henvise dig til en psykolog</a:t>
            </a:r>
          </a:p>
        </p:txBody>
      </p:sp>
      <p:sp>
        <p:nvSpPr>
          <p:cNvPr id="15" name="Tekstfelt 14">
            <a:extLst>
              <a:ext uri="{FF2B5EF4-FFF2-40B4-BE49-F238E27FC236}">
                <a16:creationId xmlns:a16="http://schemas.microsoft.com/office/drawing/2014/main" id="{BBE42AF6-ED40-4EE2-B095-724A2C3A7860}"/>
              </a:ext>
            </a:extLst>
          </p:cNvPr>
          <p:cNvSpPr txBox="1"/>
          <p:nvPr/>
        </p:nvSpPr>
        <p:spPr>
          <a:xfrm>
            <a:off x="7787786" y="4610492"/>
            <a:ext cx="4407455" cy="830997"/>
          </a:xfrm>
          <a:prstGeom prst="rect">
            <a:avLst/>
          </a:prstGeom>
          <a:noFill/>
        </p:spPr>
        <p:txBody>
          <a:bodyPr wrap="square">
            <a:spAutoFit/>
          </a:bodyPr>
          <a:lstStyle/>
          <a:p>
            <a:pPr lvl="0"/>
            <a:r>
              <a:rPr lang="da-DK" sz="1600" dirty="0">
                <a:solidFill>
                  <a:srgbClr val="012839"/>
                </a:solidFill>
              </a:rPr>
              <a:t>Søge råd og vejledning på hjerteforeningens hjemmeside: </a:t>
            </a:r>
            <a:r>
              <a:rPr lang="da-DK" sz="1600" dirty="0">
                <a:solidFill>
                  <a:srgbClr val="012839"/>
                </a:solidFill>
                <a:hlinkClick r:id="rId9">
                  <a:extLst>
                    <a:ext uri="{A12FA001-AC4F-418D-AE19-62706E023703}">
                      <ahyp:hlinkClr xmlns:ahyp="http://schemas.microsoft.com/office/drawing/2018/hyperlinkcolor" val="tx"/>
                    </a:ext>
                  </a:extLst>
                </a:hlinkClick>
              </a:rPr>
              <a:t>Livet med hjerte-kar-sygdom - Hjerteforeningen</a:t>
            </a:r>
            <a:endParaRPr lang="da-DK" sz="1600" dirty="0">
              <a:solidFill>
                <a:srgbClr val="012839"/>
              </a:solidFill>
            </a:endParaRPr>
          </a:p>
        </p:txBody>
      </p:sp>
      <p:sp>
        <p:nvSpPr>
          <p:cNvPr id="5" name="Rektangel 4">
            <a:extLst>
              <a:ext uri="{FF2B5EF4-FFF2-40B4-BE49-F238E27FC236}">
                <a16:creationId xmlns:a16="http://schemas.microsoft.com/office/drawing/2014/main" id="{E3C0AF1A-180C-2AA5-9861-F8F35A40A14E}"/>
              </a:ext>
            </a:extLst>
          </p:cNvPr>
          <p:cNvSpPr/>
          <p:nvPr/>
        </p:nvSpPr>
        <p:spPr>
          <a:xfrm>
            <a:off x="0" y="0"/>
            <a:ext cx="1147157" cy="881149"/>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srgbClr val="54677C"/>
              </a:solidFill>
            </a:endParaRPr>
          </a:p>
        </p:txBody>
      </p:sp>
      <p:sp>
        <p:nvSpPr>
          <p:cNvPr id="2" name="Titel 1">
            <a:extLst>
              <a:ext uri="{FF2B5EF4-FFF2-40B4-BE49-F238E27FC236}">
                <a16:creationId xmlns:a16="http://schemas.microsoft.com/office/drawing/2014/main" id="{F972A5C3-9F84-55A2-C759-5267DA7676B4}"/>
              </a:ext>
            </a:extLst>
          </p:cNvPr>
          <p:cNvSpPr>
            <a:spLocks noGrp="1"/>
          </p:cNvSpPr>
          <p:nvPr>
            <p:ph type="title"/>
          </p:nvPr>
        </p:nvSpPr>
        <p:spPr>
          <a:xfrm>
            <a:off x="411843" y="0"/>
            <a:ext cx="5752403" cy="1001762"/>
          </a:xfrm>
        </p:spPr>
        <p:txBody>
          <a:bodyPr>
            <a:normAutofit/>
          </a:bodyPr>
          <a:lstStyle/>
          <a:p>
            <a:r>
              <a:rPr lang="da-DK" sz="2400" dirty="0"/>
              <a:t>Følelsesmæssig påvirkning</a:t>
            </a:r>
          </a:p>
        </p:txBody>
      </p:sp>
      <p:pic>
        <p:nvPicPr>
          <p:cNvPr id="25" name="Billede 24">
            <a:extLst>
              <a:ext uri="{FF2B5EF4-FFF2-40B4-BE49-F238E27FC236}">
                <a16:creationId xmlns:a16="http://schemas.microsoft.com/office/drawing/2014/main" id="{09B86441-2FC9-C836-6961-A780AA1E2A5C}"/>
              </a:ext>
            </a:extLst>
          </p:cNvPr>
          <p:cNvPicPr>
            <a:picLocks noChangeAspect="1"/>
          </p:cNvPicPr>
          <p:nvPr/>
        </p:nvPicPr>
        <p:blipFill>
          <a:blip r:embed="rId10"/>
          <a:stretch>
            <a:fillRect/>
          </a:stretch>
        </p:blipFill>
        <p:spPr>
          <a:xfrm>
            <a:off x="1408362" y="2601269"/>
            <a:ext cx="3482789" cy="4115405"/>
          </a:xfrm>
          <a:prstGeom prst="rect">
            <a:avLst/>
          </a:prstGeom>
        </p:spPr>
      </p:pic>
    </p:spTree>
    <p:extLst>
      <p:ext uri="{BB962C8B-B14F-4D97-AF65-F5344CB8AC3E}">
        <p14:creationId xmlns:p14="http://schemas.microsoft.com/office/powerpoint/2010/main" val="269858071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Billede 27" descr="Et billede, der indeholder tekst&#10;&#10;Automatisk genereret beskrivelse">
            <a:extLst>
              <a:ext uri="{FF2B5EF4-FFF2-40B4-BE49-F238E27FC236}">
                <a16:creationId xmlns:a16="http://schemas.microsoft.com/office/drawing/2014/main" id="{EF03DF59-4F46-544B-8702-BC3481EEBF6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2243"/>
          <a:stretch/>
        </p:blipFill>
        <p:spPr>
          <a:xfrm>
            <a:off x="2142379" y="1183026"/>
            <a:ext cx="8246071" cy="4484537"/>
          </a:xfrm>
          <a:prstGeom prst="rect">
            <a:avLst/>
          </a:prstGeom>
        </p:spPr>
      </p:pic>
      <p:sp>
        <p:nvSpPr>
          <p:cNvPr id="2" name="Titel 1">
            <a:extLst>
              <a:ext uri="{FF2B5EF4-FFF2-40B4-BE49-F238E27FC236}">
                <a16:creationId xmlns:a16="http://schemas.microsoft.com/office/drawing/2014/main" id="{359062B8-CCE8-8703-601E-DE4114336BAA}"/>
              </a:ext>
            </a:extLst>
          </p:cNvPr>
          <p:cNvSpPr>
            <a:spLocks noGrp="1"/>
          </p:cNvSpPr>
          <p:nvPr>
            <p:ph type="title"/>
          </p:nvPr>
        </p:nvSpPr>
        <p:spPr/>
        <p:txBody>
          <a:bodyPr>
            <a:normAutofit/>
          </a:bodyPr>
          <a:lstStyle/>
          <a:p>
            <a:r>
              <a:rPr lang="da-DK" sz="3200" dirty="0"/>
              <a:t>Pårørende</a:t>
            </a:r>
            <a:endParaRPr lang="da-DK" sz="2800" dirty="0"/>
          </a:p>
        </p:txBody>
      </p:sp>
      <p:sp>
        <p:nvSpPr>
          <p:cNvPr id="7" name="Tekstfelt 6">
            <a:extLst>
              <a:ext uri="{FF2B5EF4-FFF2-40B4-BE49-F238E27FC236}">
                <a16:creationId xmlns:a16="http://schemas.microsoft.com/office/drawing/2014/main" id="{6E1812F7-A81E-F896-356F-F570C48A2FFA}"/>
              </a:ext>
            </a:extLst>
          </p:cNvPr>
          <p:cNvSpPr txBox="1"/>
          <p:nvPr/>
        </p:nvSpPr>
        <p:spPr>
          <a:xfrm>
            <a:off x="2536371" y="3570514"/>
            <a:ext cx="184731" cy="369332"/>
          </a:xfrm>
          <a:prstGeom prst="rect">
            <a:avLst/>
          </a:prstGeom>
          <a:noFill/>
        </p:spPr>
        <p:txBody>
          <a:bodyPr wrap="none" rtlCol="0">
            <a:spAutoFit/>
          </a:bodyPr>
          <a:lstStyle/>
          <a:p>
            <a:endParaRPr lang="da-DK" dirty="0"/>
          </a:p>
        </p:txBody>
      </p:sp>
      <p:sp>
        <p:nvSpPr>
          <p:cNvPr id="15" name="Rektangel 14">
            <a:extLst>
              <a:ext uri="{FF2B5EF4-FFF2-40B4-BE49-F238E27FC236}">
                <a16:creationId xmlns:a16="http://schemas.microsoft.com/office/drawing/2014/main" id="{6C30AC4A-860E-8E46-9EA0-3DC6313DA4F0}"/>
              </a:ext>
            </a:extLst>
          </p:cNvPr>
          <p:cNvSpPr/>
          <p:nvPr/>
        </p:nvSpPr>
        <p:spPr>
          <a:xfrm>
            <a:off x="0" y="0"/>
            <a:ext cx="1147157" cy="88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12802182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E2504B-D3B5-DFD9-E01C-6D1D8A7A2F8B}"/>
              </a:ext>
            </a:extLst>
          </p:cNvPr>
          <p:cNvSpPr>
            <a:spLocks noGrp="1"/>
          </p:cNvSpPr>
          <p:nvPr>
            <p:ph type="title"/>
          </p:nvPr>
        </p:nvSpPr>
        <p:spPr>
          <a:xfrm>
            <a:off x="619944" y="2427238"/>
            <a:ext cx="5152499" cy="1001762"/>
          </a:xfrm>
        </p:spPr>
        <p:txBody>
          <a:bodyPr>
            <a:normAutofit/>
          </a:bodyPr>
          <a:lstStyle/>
          <a:p>
            <a:r>
              <a:rPr lang="da-DK" sz="3200" dirty="0"/>
              <a:t>Tilbage til arbejde</a:t>
            </a:r>
          </a:p>
        </p:txBody>
      </p:sp>
      <p:pic>
        <p:nvPicPr>
          <p:cNvPr id="6" name="Pladsholder til billede 5">
            <a:extLst>
              <a:ext uri="{FF2B5EF4-FFF2-40B4-BE49-F238E27FC236}">
                <a16:creationId xmlns:a16="http://schemas.microsoft.com/office/drawing/2014/main" id="{6B697D1A-3408-0C45-9E89-659E2F80A1A8}"/>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61644" t="-38110" r="-60224" b="-27264"/>
          <a:stretch/>
        </p:blipFill>
        <p:spPr>
          <a:xfrm>
            <a:off x="2800260" y="-533319"/>
            <a:ext cx="12630132" cy="6275744"/>
          </a:xfrm>
        </p:spPr>
      </p:pic>
      <p:pic>
        <p:nvPicPr>
          <p:cNvPr id="9" name="Grafik 8">
            <a:extLst>
              <a:ext uri="{FF2B5EF4-FFF2-40B4-BE49-F238E27FC236}">
                <a16:creationId xmlns:a16="http://schemas.microsoft.com/office/drawing/2014/main" id="{93D57959-A04B-484F-A3D6-9B5CE4F051C9}"/>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6364990" y="4932041"/>
            <a:ext cx="1019175" cy="1019175"/>
          </a:xfrm>
          <a:prstGeom prst="rect">
            <a:avLst/>
          </a:prstGeom>
        </p:spPr>
      </p:pic>
      <p:sp>
        <p:nvSpPr>
          <p:cNvPr id="12" name="Tekstfelt 11">
            <a:extLst>
              <a:ext uri="{FF2B5EF4-FFF2-40B4-BE49-F238E27FC236}">
                <a16:creationId xmlns:a16="http://schemas.microsoft.com/office/drawing/2014/main" id="{65C94B92-4937-AE4E-B7F6-74FAA25A778B}"/>
              </a:ext>
            </a:extLst>
          </p:cNvPr>
          <p:cNvSpPr txBox="1"/>
          <p:nvPr/>
        </p:nvSpPr>
        <p:spPr>
          <a:xfrm>
            <a:off x="7478874" y="4932041"/>
            <a:ext cx="4639235" cy="923330"/>
          </a:xfrm>
          <a:prstGeom prst="rect">
            <a:avLst/>
          </a:prstGeom>
          <a:noFill/>
        </p:spPr>
        <p:txBody>
          <a:bodyPr wrap="square" lIns="91440" tIns="45720" rIns="91440" bIns="45720" anchor="t">
            <a:spAutoFit/>
          </a:bodyPr>
          <a:lstStyle/>
          <a:p>
            <a:r>
              <a:rPr lang="da-DK" sz="1800" dirty="0">
                <a:solidFill>
                  <a:srgbClr val="012839"/>
                </a:solidFill>
              </a:rPr>
              <a:t>Søg råd og vejledning på hjerteforeningens hjemmeside</a:t>
            </a:r>
            <a:endParaRPr lang="da-DK" u="sng" dirty="0"/>
          </a:p>
          <a:p>
            <a:endParaRPr lang="da-DK" sz="1800" dirty="0">
              <a:solidFill>
                <a:srgbClr val="012839"/>
              </a:solidFill>
            </a:endParaRPr>
          </a:p>
        </p:txBody>
      </p:sp>
      <p:sp>
        <p:nvSpPr>
          <p:cNvPr id="7" name="Rektangel 6">
            <a:extLst>
              <a:ext uri="{FF2B5EF4-FFF2-40B4-BE49-F238E27FC236}">
                <a16:creationId xmlns:a16="http://schemas.microsoft.com/office/drawing/2014/main" id="{C9014910-ACBD-8644-A11C-DD9BF73B4C3F}"/>
              </a:ext>
            </a:extLst>
          </p:cNvPr>
          <p:cNvSpPr/>
          <p:nvPr/>
        </p:nvSpPr>
        <p:spPr>
          <a:xfrm>
            <a:off x="0" y="0"/>
            <a:ext cx="1147157" cy="881149"/>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93848721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B8ACD4C-BAE4-C6E4-6308-0E83E0239CD4}"/>
              </a:ext>
            </a:extLst>
          </p:cNvPr>
          <p:cNvSpPr>
            <a:spLocks noGrp="1"/>
          </p:cNvSpPr>
          <p:nvPr>
            <p:ph type="title"/>
          </p:nvPr>
        </p:nvSpPr>
        <p:spPr/>
        <p:txBody>
          <a:bodyPr>
            <a:normAutofit/>
          </a:bodyPr>
          <a:lstStyle/>
          <a:p>
            <a:r>
              <a:rPr lang="da-DK" sz="3200" dirty="0"/>
              <a:t>Hvad nu hvis?</a:t>
            </a:r>
          </a:p>
        </p:txBody>
      </p:sp>
      <p:sp>
        <p:nvSpPr>
          <p:cNvPr id="3" name="Pladsholder til indhold 2">
            <a:extLst>
              <a:ext uri="{FF2B5EF4-FFF2-40B4-BE49-F238E27FC236}">
                <a16:creationId xmlns:a16="http://schemas.microsoft.com/office/drawing/2014/main" id="{CDFDD671-5B5F-C2D7-7DD6-AA49FFCA732E}"/>
              </a:ext>
            </a:extLst>
          </p:cNvPr>
          <p:cNvSpPr>
            <a:spLocks noGrp="1"/>
          </p:cNvSpPr>
          <p:nvPr>
            <p:ph type="body" sz="quarter" idx="14"/>
          </p:nvPr>
        </p:nvSpPr>
        <p:spPr>
          <a:xfrm>
            <a:off x="765174" y="1638300"/>
            <a:ext cx="5148264" cy="4824396"/>
          </a:xfrm>
        </p:spPr>
        <p:txBody>
          <a:bodyPr>
            <a:noAutofit/>
          </a:bodyPr>
          <a:lstStyle/>
          <a:p>
            <a:pPr marL="0" indent="0">
              <a:buNone/>
            </a:pPr>
            <a:r>
              <a:rPr lang="da-DK" b="1" dirty="0"/>
              <a:t>Tandlægebesøg</a:t>
            </a:r>
          </a:p>
          <a:p>
            <a:pPr>
              <a:spcBef>
                <a:spcPts val="600"/>
              </a:spcBef>
              <a:spcAft>
                <a:spcPts val="600"/>
              </a:spcAft>
            </a:pPr>
            <a:r>
              <a:rPr lang="da-DK" sz="1800" dirty="0"/>
              <a:t>Fortæl altid tandlægen at du er i blodfortyndende behandling</a:t>
            </a:r>
          </a:p>
          <a:p>
            <a:pPr marL="0" indent="0">
              <a:spcBef>
                <a:spcPts val="600"/>
              </a:spcBef>
              <a:buNone/>
            </a:pPr>
            <a:r>
              <a:rPr lang="da-DK" b="1" dirty="0"/>
              <a:t>Operation</a:t>
            </a:r>
            <a:endParaRPr lang="da-DK" sz="1800" dirty="0"/>
          </a:p>
          <a:p>
            <a:pPr>
              <a:spcBef>
                <a:spcPts val="600"/>
              </a:spcBef>
              <a:spcAft>
                <a:spcPts val="600"/>
              </a:spcAft>
            </a:pPr>
            <a:r>
              <a:rPr lang="da-DK" sz="1800" dirty="0"/>
              <a:t>Gør i god tid lægen eller hospitalet opmærksom på at du er i blodfortyndende behandling</a:t>
            </a:r>
          </a:p>
          <a:p>
            <a:pPr marL="0" indent="0">
              <a:spcBef>
                <a:spcPts val="600"/>
              </a:spcBef>
              <a:buNone/>
            </a:pPr>
            <a:r>
              <a:rPr lang="da-DK" b="1" dirty="0"/>
              <a:t>Graviditet</a:t>
            </a:r>
          </a:p>
          <a:p>
            <a:pPr>
              <a:spcBef>
                <a:spcPts val="600"/>
              </a:spcBef>
              <a:spcAft>
                <a:spcPts val="600"/>
              </a:spcAft>
            </a:pPr>
            <a:r>
              <a:rPr lang="da-DK" sz="1800" dirty="0"/>
              <a:t>Kontakt din læge hvis du planlægger at blive gravid eller bliver gravid</a:t>
            </a:r>
          </a:p>
          <a:p>
            <a:pPr marL="0" indent="0">
              <a:spcBef>
                <a:spcPts val="600"/>
              </a:spcBef>
              <a:buNone/>
            </a:pPr>
            <a:r>
              <a:rPr lang="da-DK" b="1" dirty="0"/>
              <a:t>Hormonbehandling</a:t>
            </a:r>
          </a:p>
          <a:p>
            <a:pPr>
              <a:spcBef>
                <a:spcPts val="300"/>
              </a:spcBef>
            </a:pPr>
            <a:r>
              <a:rPr lang="da-DK" sz="1800" dirty="0"/>
              <a:t>P-piller</a:t>
            </a:r>
          </a:p>
          <a:p>
            <a:pPr>
              <a:spcBef>
                <a:spcPts val="300"/>
              </a:spcBef>
            </a:pPr>
            <a:r>
              <a:rPr lang="da-DK" sz="1800" dirty="0"/>
              <a:t>Hormonbehandling ved overgangsalderen</a:t>
            </a:r>
          </a:p>
          <a:p>
            <a:pPr>
              <a:spcBef>
                <a:spcPts val="300"/>
              </a:spcBef>
            </a:pPr>
            <a:r>
              <a:rPr lang="da-DK" sz="1800" dirty="0"/>
              <a:t>Fertilitetsbehandling</a:t>
            </a:r>
          </a:p>
          <a:p>
            <a:endParaRPr lang="da-DK" sz="1400" dirty="0"/>
          </a:p>
          <a:p>
            <a:endParaRPr lang="da-DK" sz="1400" dirty="0"/>
          </a:p>
          <a:p>
            <a:pPr marL="0" indent="0">
              <a:buNone/>
            </a:pPr>
            <a:endParaRPr lang="da-DK" sz="1400" dirty="0"/>
          </a:p>
          <a:p>
            <a:endParaRPr lang="da-DK" sz="1400" dirty="0"/>
          </a:p>
        </p:txBody>
      </p:sp>
      <p:pic>
        <p:nvPicPr>
          <p:cNvPr id="7" name="Pladsholder til billede 6">
            <a:extLst>
              <a:ext uri="{FF2B5EF4-FFF2-40B4-BE49-F238E27FC236}">
                <a16:creationId xmlns:a16="http://schemas.microsoft.com/office/drawing/2014/main" id="{A1D4E894-40E8-8243-89EE-D3FF36DBD2DE}"/>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1867" t="223" r="-5254" b="-223"/>
          <a:stretch/>
        </p:blipFill>
        <p:spPr>
          <a:xfrm>
            <a:off x="6488785" y="470852"/>
            <a:ext cx="5637910" cy="3208989"/>
          </a:xfrm>
        </p:spPr>
      </p:pic>
      <p:pic>
        <p:nvPicPr>
          <p:cNvPr id="9" name="Billede 8">
            <a:extLst>
              <a:ext uri="{FF2B5EF4-FFF2-40B4-BE49-F238E27FC236}">
                <a16:creationId xmlns:a16="http://schemas.microsoft.com/office/drawing/2014/main" id="{781FADB9-A3BD-4044-8C2B-B318E58A736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31481" y="3595955"/>
            <a:ext cx="4495345" cy="2809591"/>
          </a:xfrm>
          <a:prstGeom prst="rect">
            <a:avLst/>
          </a:prstGeom>
        </p:spPr>
      </p:pic>
      <p:sp>
        <p:nvSpPr>
          <p:cNvPr id="6" name="Rektangel 5">
            <a:extLst>
              <a:ext uri="{FF2B5EF4-FFF2-40B4-BE49-F238E27FC236}">
                <a16:creationId xmlns:a16="http://schemas.microsoft.com/office/drawing/2014/main" id="{E9FDFC3B-39EB-7845-AB6F-E2895A407496}"/>
              </a:ext>
            </a:extLst>
          </p:cNvPr>
          <p:cNvSpPr/>
          <p:nvPr/>
        </p:nvSpPr>
        <p:spPr>
          <a:xfrm>
            <a:off x="0" y="0"/>
            <a:ext cx="1147157" cy="881149"/>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123753845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F64AAD-6A78-A425-29F8-95E7740F66AA}"/>
              </a:ext>
            </a:extLst>
          </p:cNvPr>
          <p:cNvSpPr>
            <a:spLocks noGrp="1"/>
          </p:cNvSpPr>
          <p:nvPr>
            <p:ph type="title"/>
          </p:nvPr>
        </p:nvSpPr>
        <p:spPr>
          <a:xfrm>
            <a:off x="652632" y="442453"/>
            <a:ext cx="5152499" cy="1001762"/>
          </a:xfrm>
        </p:spPr>
        <p:txBody>
          <a:bodyPr anchor="b">
            <a:normAutofit/>
          </a:bodyPr>
          <a:lstStyle/>
          <a:p>
            <a:r>
              <a:rPr lang="da-DK" sz="3200" dirty="0"/>
              <a:t>Rejseaktivitet</a:t>
            </a:r>
          </a:p>
        </p:txBody>
      </p:sp>
      <p:sp>
        <p:nvSpPr>
          <p:cNvPr id="3" name="Pladsholder til indhold 2">
            <a:extLst>
              <a:ext uri="{FF2B5EF4-FFF2-40B4-BE49-F238E27FC236}">
                <a16:creationId xmlns:a16="http://schemas.microsoft.com/office/drawing/2014/main" id="{C84FA4FD-AF9B-7BBE-9D05-39AF21DCDF39}"/>
              </a:ext>
            </a:extLst>
          </p:cNvPr>
          <p:cNvSpPr>
            <a:spLocks noGrp="1"/>
          </p:cNvSpPr>
          <p:nvPr>
            <p:ph type="body" sz="quarter" idx="14"/>
          </p:nvPr>
        </p:nvSpPr>
        <p:spPr>
          <a:xfrm>
            <a:off x="573578" y="1679167"/>
            <a:ext cx="5231553" cy="4824396"/>
          </a:xfrm>
        </p:spPr>
        <p:txBody>
          <a:bodyPr vert="horz" lIns="0" tIns="0" rIns="0" bIns="0" rtlCol="0" anchor="t">
            <a:normAutofit/>
          </a:bodyPr>
          <a:lstStyle/>
          <a:p>
            <a:pPr marL="0" indent="0">
              <a:buNone/>
            </a:pPr>
            <a:r>
              <a:rPr lang="da-DK" sz="2000" b="1" dirty="0"/>
              <a:t>Længevarende fly/bus/togrejser</a:t>
            </a:r>
          </a:p>
          <a:p>
            <a:pPr marL="186690" indent="-186690"/>
            <a:r>
              <a:rPr lang="da-DK" sz="2000" dirty="0"/>
              <a:t>Brug kompressionsstrømper/flystrømper ved rejser over 4 timer</a:t>
            </a:r>
          </a:p>
          <a:p>
            <a:pPr marL="186690" indent="-186690"/>
            <a:r>
              <a:rPr lang="da-DK" sz="2000" dirty="0"/>
              <a:t>Gå nogle skridt med regelmæssige mellemrum</a:t>
            </a:r>
          </a:p>
          <a:p>
            <a:pPr marL="186690" indent="-186690"/>
            <a:r>
              <a:rPr lang="da-DK" sz="2000" dirty="0"/>
              <a:t>Drik rigeligt med væske</a:t>
            </a:r>
          </a:p>
          <a:p>
            <a:pPr marL="0" indent="0">
              <a:buNone/>
            </a:pPr>
            <a:endParaRPr lang="da-DK" sz="2000" dirty="0"/>
          </a:p>
          <a:p>
            <a:pPr marL="0" indent="0">
              <a:buNone/>
            </a:pPr>
            <a:r>
              <a:rPr lang="da-DK" sz="2000" b="1" dirty="0"/>
              <a:t>Hvis du skal rejse</a:t>
            </a:r>
          </a:p>
          <a:p>
            <a:pPr marL="186690" indent="-186690"/>
            <a:r>
              <a:rPr lang="da-DK" sz="2000" dirty="0"/>
              <a:t>Kontakt dit forsikringsselskab</a:t>
            </a:r>
          </a:p>
          <a:p>
            <a:pPr marL="186690" indent="-186690"/>
            <a:r>
              <a:rPr lang="da-DK" sz="2000" dirty="0"/>
              <a:t>Vær sikker på, at du har nok medicin med</a:t>
            </a:r>
          </a:p>
          <a:p>
            <a:pPr marL="186690" indent="-186690"/>
            <a:r>
              <a:rPr lang="da-DK" dirty="0"/>
              <a:t>Husk at medbringe din medicin i håndbagagen i original æsker</a:t>
            </a:r>
            <a:endParaRPr lang="da-DK" sz="2000" dirty="0"/>
          </a:p>
        </p:txBody>
      </p:sp>
      <p:pic>
        <p:nvPicPr>
          <p:cNvPr id="5" name="Grafik 4">
            <a:extLst>
              <a:ext uri="{FF2B5EF4-FFF2-40B4-BE49-F238E27FC236}">
                <a16:creationId xmlns:a16="http://schemas.microsoft.com/office/drawing/2014/main" id="{F9C4F6FC-1433-42E1-92FF-0EA0DF10DD0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6262" y="2049290"/>
            <a:ext cx="2155148" cy="2001208"/>
          </a:xfrm>
          <a:prstGeom prst="rect">
            <a:avLst/>
          </a:prstGeom>
        </p:spPr>
      </p:pic>
      <p:pic>
        <p:nvPicPr>
          <p:cNvPr id="10" name="Grafik 9">
            <a:extLst>
              <a:ext uri="{FF2B5EF4-FFF2-40B4-BE49-F238E27FC236}">
                <a16:creationId xmlns:a16="http://schemas.microsoft.com/office/drawing/2014/main" id="{D1780893-06D0-4D86-8FBD-3E5A51252FA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51054" y="442453"/>
            <a:ext cx="1505565" cy="1236714"/>
          </a:xfrm>
          <a:prstGeom prst="rect">
            <a:avLst/>
          </a:prstGeom>
        </p:spPr>
      </p:pic>
      <p:pic>
        <p:nvPicPr>
          <p:cNvPr id="12" name="Grafik 11">
            <a:extLst>
              <a:ext uri="{FF2B5EF4-FFF2-40B4-BE49-F238E27FC236}">
                <a16:creationId xmlns:a16="http://schemas.microsoft.com/office/drawing/2014/main" id="{B57F0C1C-3B5B-40BC-9391-3E6C72ED66BB}"/>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553217" y="4427142"/>
            <a:ext cx="1301238" cy="1734984"/>
          </a:xfrm>
          <a:prstGeom prst="rect">
            <a:avLst/>
          </a:prstGeom>
        </p:spPr>
      </p:pic>
      <p:sp>
        <p:nvSpPr>
          <p:cNvPr id="7" name="Rektangel 6">
            <a:extLst>
              <a:ext uri="{FF2B5EF4-FFF2-40B4-BE49-F238E27FC236}">
                <a16:creationId xmlns:a16="http://schemas.microsoft.com/office/drawing/2014/main" id="{B919A05B-3163-724D-82E6-19B2A0DE243E}"/>
              </a:ext>
            </a:extLst>
          </p:cNvPr>
          <p:cNvSpPr/>
          <p:nvPr/>
        </p:nvSpPr>
        <p:spPr>
          <a:xfrm>
            <a:off x="0" y="0"/>
            <a:ext cx="1147157" cy="881149"/>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353270888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84D5A6D-D293-AE7A-0767-53F861BC1C3B}"/>
              </a:ext>
            </a:extLst>
          </p:cNvPr>
          <p:cNvSpPr>
            <a:spLocks noGrp="1"/>
          </p:cNvSpPr>
          <p:nvPr>
            <p:ph type="title"/>
          </p:nvPr>
        </p:nvSpPr>
        <p:spPr/>
        <p:txBody>
          <a:bodyPr>
            <a:normAutofit/>
          </a:bodyPr>
          <a:lstStyle/>
          <a:p>
            <a:r>
              <a:rPr lang="da-DK" sz="3200" dirty="0"/>
              <a:t>Hvem kan jeg kontakte?</a:t>
            </a:r>
          </a:p>
        </p:txBody>
      </p:sp>
      <p:graphicFrame>
        <p:nvGraphicFramePr>
          <p:cNvPr id="18" name="Pladsholder til indhold 17">
            <a:extLst>
              <a:ext uri="{FF2B5EF4-FFF2-40B4-BE49-F238E27FC236}">
                <a16:creationId xmlns:a16="http://schemas.microsoft.com/office/drawing/2014/main" id="{55294C1B-8A0B-387E-AA2A-74030F112C07}"/>
              </a:ext>
            </a:extLst>
          </p:cNvPr>
          <p:cNvGraphicFramePr>
            <a:graphicFrameLocks noGrp="1"/>
          </p:cNvGraphicFramePr>
          <p:nvPr>
            <p:ph idx="1"/>
            <p:extLst>
              <p:ext uri="{D42A27DB-BD31-4B8C-83A1-F6EECF244321}">
                <p14:modId xmlns:p14="http://schemas.microsoft.com/office/powerpoint/2010/main" val="99125500"/>
              </p:ext>
            </p:extLst>
          </p:nvPr>
        </p:nvGraphicFramePr>
        <p:xfrm>
          <a:off x="765175" y="1766120"/>
          <a:ext cx="10372995" cy="469659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Grafik 16" descr="Kort med knappenål med massiv udfyldning">
            <a:extLst>
              <a:ext uri="{FF2B5EF4-FFF2-40B4-BE49-F238E27FC236}">
                <a16:creationId xmlns:a16="http://schemas.microsoft.com/office/drawing/2014/main" id="{193719DF-01A2-2843-85CC-3EA1916EDC75}"/>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2365716" y="5029091"/>
            <a:ext cx="914400" cy="914400"/>
          </a:xfrm>
          <a:prstGeom prst="rect">
            <a:avLst/>
          </a:prstGeom>
        </p:spPr>
      </p:pic>
      <p:pic>
        <p:nvPicPr>
          <p:cNvPr id="20" name="Grafik 19" descr="Telefonrør med massiv udfyldning">
            <a:extLst>
              <a:ext uri="{FF2B5EF4-FFF2-40B4-BE49-F238E27FC236}">
                <a16:creationId xmlns:a16="http://schemas.microsoft.com/office/drawing/2014/main" id="{DFCEC458-D565-5546-8FD7-0562FD3485C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379784" y="3511061"/>
            <a:ext cx="914400" cy="914400"/>
          </a:xfrm>
          <a:prstGeom prst="rect">
            <a:avLst/>
          </a:prstGeom>
        </p:spPr>
      </p:pic>
      <p:sp>
        <p:nvSpPr>
          <p:cNvPr id="6" name="Rektangel 5">
            <a:extLst>
              <a:ext uri="{FF2B5EF4-FFF2-40B4-BE49-F238E27FC236}">
                <a16:creationId xmlns:a16="http://schemas.microsoft.com/office/drawing/2014/main" id="{36F69A4F-BF03-F242-A181-C6EA47C05B72}"/>
              </a:ext>
            </a:extLst>
          </p:cNvPr>
          <p:cNvSpPr/>
          <p:nvPr/>
        </p:nvSpPr>
        <p:spPr>
          <a:xfrm>
            <a:off x="0" y="0"/>
            <a:ext cx="1147157" cy="88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34261690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a-DK" dirty="0"/>
              <a:t>Pro data og Mit Sygehus</a:t>
            </a:r>
          </a:p>
        </p:txBody>
      </p:sp>
      <p:sp>
        <p:nvSpPr>
          <p:cNvPr id="6" name="Pladsholder til tekst 5"/>
          <p:cNvSpPr>
            <a:spLocks noGrp="1"/>
          </p:cNvSpPr>
          <p:nvPr>
            <p:ph type="body" sz="quarter" idx="14"/>
          </p:nvPr>
        </p:nvSpPr>
        <p:spPr/>
        <p:txBody>
          <a:bodyPr/>
          <a:lstStyle/>
          <a:p>
            <a:r>
              <a:rPr lang="da-DK" dirty="0" err="1"/>
              <a:t>App`en</a:t>
            </a:r>
            <a:r>
              <a:rPr lang="da-DK" dirty="0"/>
              <a:t>:</a:t>
            </a:r>
          </a:p>
          <a:p>
            <a:pPr lvl="1"/>
            <a:r>
              <a:rPr lang="da-DK" dirty="0"/>
              <a:t>MIT SYGEHUS</a:t>
            </a:r>
          </a:p>
          <a:p>
            <a:pPr lvl="1"/>
            <a:r>
              <a:rPr lang="da-DK" dirty="0"/>
              <a:t>Log på med </a:t>
            </a:r>
            <a:r>
              <a:rPr lang="da-DK" dirty="0" err="1"/>
              <a:t>MitID</a:t>
            </a:r>
            <a:endParaRPr lang="da-DK" dirty="0"/>
          </a:p>
        </p:txBody>
      </p:sp>
      <p:sp>
        <p:nvSpPr>
          <p:cNvPr id="3" name="Pladsholder til indhold 2"/>
          <p:cNvSpPr>
            <a:spLocks noGrp="1"/>
          </p:cNvSpPr>
          <p:nvPr>
            <p:ph idx="4294967295"/>
          </p:nvPr>
        </p:nvSpPr>
        <p:spPr>
          <a:xfrm>
            <a:off x="6305550" y="1358314"/>
            <a:ext cx="5372100" cy="1851611"/>
          </a:xfrm>
        </p:spPr>
        <p:txBody>
          <a:bodyPr/>
          <a:lstStyle/>
          <a:p>
            <a:r>
              <a:rPr lang="da-DK" dirty="0"/>
              <a:t>I skal downloade </a:t>
            </a:r>
            <a:r>
              <a:rPr lang="da-DK" dirty="0" err="1"/>
              <a:t>app`en</a:t>
            </a:r>
            <a:r>
              <a:rPr lang="da-DK" dirty="0"/>
              <a:t> ”Mit Sygehus” via </a:t>
            </a:r>
            <a:r>
              <a:rPr lang="da-DK" dirty="0" err="1"/>
              <a:t>App</a:t>
            </a:r>
            <a:r>
              <a:rPr lang="da-DK" dirty="0"/>
              <a:t>-portalen</a:t>
            </a:r>
          </a:p>
          <a:p>
            <a:endParaRPr lang="da-DK" dirty="0"/>
          </a:p>
          <a:p>
            <a:r>
              <a:rPr lang="da-DK" dirty="0"/>
              <a:t>Udfyld venligst PRO-data inden 3 måneders kontrollen</a:t>
            </a:r>
          </a:p>
          <a:p>
            <a:endParaRPr lang="da-DK" dirty="0"/>
          </a:p>
          <a:p>
            <a:endParaRPr lang="da-DK" dirty="0"/>
          </a:p>
        </p:txBody>
      </p:sp>
      <p:pic>
        <p:nvPicPr>
          <p:cNvPr id="5" name="Billede 4"/>
          <p:cNvPicPr>
            <a:picLocks noChangeAspect="1"/>
          </p:cNvPicPr>
          <p:nvPr/>
        </p:nvPicPr>
        <p:blipFill>
          <a:blip r:embed="rId2"/>
          <a:stretch>
            <a:fillRect/>
          </a:stretch>
        </p:blipFill>
        <p:spPr>
          <a:xfrm>
            <a:off x="7715250" y="3692049"/>
            <a:ext cx="2858783" cy="2858783"/>
          </a:xfrm>
          <a:prstGeom prst="rect">
            <a:avLst/>
          </a:prstGeom>
        </p:spPr>
      </p:pic>
      <p:sp>
        <p:nvSpPr>
          <p:cNvPr id="9" name="Tekstfelt 8"/>
          <p:cNvSpPr txBox="1"/>
          <p:nvPr/>
        </p:nvSpPr>
        <p:spPr>
          <a:xfrm>
            <a:off x="133350" y="76566"/>
            <a:ext cx="2019300" cy="752109"/>
          </a:xfrm>
          <a:prstGeom prst="rect">
            <a:avLst/>
          </a:prstGeom>
          <a:solidFill>
            <a:srgbClr val="54677C"/>
          </a:solidFill>
        </p:spPr>
        <p:txBody>
          <a:bodyPr wrap="square" lIns="0" tIns="0" rIns="0" bIns="0" rtlCol="0">
            <a:spAutoFit/>
          </a:bodyPr>
          <a:lstStyle/>
          <a:p>
            <a:endParaRPr lang="da-DK" dirty="0" err="1"/>
          </a:p>
        </p:txBody>
      </p:sp>
      <p:sp>
        <p:nvSpPr>
          <p:cNvPr id="4" name="Tekstfelt 3">
            <a:extLst>
              <a:ext uri="{FF2B5EF4-FFF2-40B4-BE49-F238E27FC236}">
                <a16:creationId xmlns:a16="http://schemas.microsoft.com/office/drawing/2014/main" id="{0D17DD0B-9C85-1849-84C8-E9B5787E65F6}"/>
              </a:ext>
            </a:extLst>
          </p:cNvPr>
          <p:cNvSpPr txBox="1"/>
          <p:nvPr/>
        </p:nvSpPr>
        <p:spPr>
          <a:xfrm>
            <a:off x="760939" y="405627"/>
            <a:ext cx="2707689" cy="276999"/>
          </a:xfrm>
          <a:prstGeom prst="rect">
            <a:avLst/>
          </a:prstGeom>
          <a:noFill/>
        </p:spPr>
        <p:txBody>
          <a:bodyPr wrap="square" lIns="0" tIns="0" rIns="0" bIns="0" rtlCol="0">
            <a:spAutoFit/>
          </a:bodyPr>
          <a:lstStyle/>
          <a:p>
            <a:r>
              <a:rPr lang="da-DK" dirty="0">
                <a:highlight>
                  <a:srgbClr val="FFFF00"/>
                </a:highlight>
              </a:rPr>
              <a:t>Eksempel fra Region Syd</a:t>
            </a:r>
          </a:p>
        </p:txBody>
      </p:sp>
    </p:spTree>
    <p:extLst>
      <p:ext uri="{BB962C8B-B14F-4D97-AF65-F5344CB8AC3E}">
        <p14:creationId xmlns:p14="http://schemas.microsoft.com/office/powerpoint/2010/main" val="372602961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Pladsholder til tekst 6"/>
          <p:cNvSpPr>
            <a:spLocks noGrp="1"/>
          </p:cNvSpPr>
          <p:nvPr>
            <p:ph type="body" sz="quarter" idx="14"/>
          </p:nvPr>
        </p:nvSpPr>
        <p:spPr>
          <a:xfrm>
            <a:off x="573578" y="1609725"/>
            <a:ext cx="4797425" cy="4824396"/>
          </a:xfrm>
        </p:spPr>
        <p:txBody>
          <a:bodyPr/>
          <a:lstStyle/>
          <a:p>
            <a:r>
              <a:rPr lang="da-DK" dirty="0"/>
              <a:t>Undervisningsmaterialet om ”Blodprop i lungen” er tilgængeligt på </a:t>
            </a:r>
            <a:r>
              <a:rPr lang="da-DK" dirty="0" err="1"/>
              <a:t>App`en</a:t>
            </a:r>
            <a:r>
              <a:rPr lang="da-DK" dirty="0"/>
              <a:t> ”Mit Sygehus”</a:t>
            </a:r>
          </a:p>
          <a:p>
            <a:r>
              <a:rPr lang="da-DK" dirty="0"/>
              <a:t>Kort før din næste kontrol på sygehuset, vil du blive bedt om at besvare et spørgeskema på </a:t>
            </a:r>
            <a:r>
              <a:rPr lang="da-DK" dirty="0" err="1"/>
              <a:t>App`en</a:t>
            </a:r>
            <a:r>
              <a:rPr lang="da-DK" dirty="0"/>
              <a:t> ”Mit Sygehus”. </a:t>
            </a:r>
          </a:p>
          <a:p>
            <a:r>
              <a:rPr lang="da-DK" dirty="0"/>
              <a:t>Spørgsmålene handler om, hvordan du har det. De vil blive brugt ved samtalen til kontrollen. </a:t>
            </a:r>
          </a:p>
          <a:p>
            <a:r>
              <a:rPr lang="da-DK" dirty="0"/>
              <a:t>Hvis du har tekniske problemer med at gøre dette, kan spørgsmålene også besvares ved kontrollen.  </a:t>
            </a:r>
          </a:p>
        </p:txBody>
      </p:sp>
      <p:pic>
        <p:nvPicPr>
          <p:cNvPr id="3" name="Billede 2"/>
          <p:cNvPicPr>
            <a:picLocks noChangeAspect="1"/>
          </p:cNvPicPr>
          <p:nvPr/>
        </p:nvPicPr>
        <p:blipFill>
          <a:blip r:embed="rId2"/>
          <a:stretch>
            <a:fillRect/>
          </a:stretch>
        </p:blipFill>
        <p:spPr>
          <a:xfrm>
            <a:off x="6674377" y="356552"/>
            <a:ext cx="4458243" cy="6269580"/>
          </a:xfrm>
          <a:prstGeom prst="rect">
            <a:avLst/>
          </a:prstGeom>
          <a:effectLst>
            <a:outerShdw blurRad="50800" dist="38100" dir="2700000" algn="tl" rotWithShape="0">
              <a:prstClr val="black">
                <a:alpha val="40000"/>
              </a:prstClr>
            </a:outerShdw>
          </a:effectLst>
        </p:spPr>
      </p:pic>
      <p:sp>
        <p:nvSpPr>
          <p:cNvPr id="5" name="Rektangel 4">
            <a:extLst>
              <a:ext uri="{FF2B5EF4-FFF2-40B4-BE49-F238E27FC236}">
                <a16:creationId xmlns:a16="http://schemas.microsoft.com/office/drawing/2014/main" id="{36F69A4F-BF03-F242-A181-C6EA47C05B72}"/>
              </a:ext>
            </a:extLst>
          </p:cNvPr>
          <p:cNvSpPr/>
          <p:nvPr/>
        </p:nvSpPr>
        <p:spPr>
          <a:xfrm>
            <a:off x="0" y="0"/>
            <a:ext cx="1147157" cy="881149"/>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2" name="Titel 1"/>
          <p:cNvSpPr>
            <a:spLocks noGrp="1"/>
          </p:cNvSpPr>
          <p:nvPr>
            <p:ph type="title"/>
          </p:nvPr>
        </p:nvSpPr>
        <p:spPr>
          <a:xfrm>
            <a:off x="573578" y="243675"/>
            <a:ext cx="5152499" cy="1001762"/>
          </a:xfrm>
        </p:spPr>
        <p:txBody>
          <a:bodyPr/>
          <a:lstStyle/>
          <a:p>
            <a:r>
              <a:rPr lang="da-DK" dirty="0"/>
              <a:t>Inden næste kontrol</a:t>
            </a:r>
          </a:p>
        </p:txBody>
      </p:sp>
      <p:sp>
        <p:nvSpPr>
          <p:cNvPr id="6" name="Tekstfelt 5">
            <a:extLst>
              <a:ext uri="{FF2B5EF4-FFF2-40B4-BE49-F238E27FC236}">
                <a16:creationId xmlns:a16="http://schemas.microsoft.com/office/drawing/2014/main" id="{59CE9507-CB77-0621-2499-650A56FDC931}"/>
              </a:ext>
            </a:extLst>
          </p:cNvPr>
          <p:cNvSpPr txBox="1"/>
          <p:nvPr/>
        </p:nvSpPr>
        <p:spPr>
          <a:xfrm>
            <a:off x="458169" y="416447"/>
            <a:ext cx="2906468" cy="369332"/>
          </a:xfrm>
          <a:prstGeom prst="rect">
            <a:avLst/>
          </a:prstGeom>
          <a:noFill/>
        </p:spPr>
        <p:txBody>
          <a:bodyPr wrap="square">
            <a:spAutoFit/>
          </a:bodyPr>
          <a:lstStyle/>
          <a:p>
            <a:r>
              <a:rPr lang="da-DK" dirty="0">
                <a:highlight>
                  <a:srgbClr val="FFFF00"/>
                </a:highlight>
              </a:rPr>
              <a:t>Eksempel fra Region Syd</a:t>
            </a:r>
          </a:p>
        </p:txBody>
      </p:sp>
    </p:spTree>
    <p:extLst>
      <p:ext uri="{BB962C8B-B14F-4D97-AF65-F5344CB8AC3E}">
        <p14:creationId xmlns:p14="http://schemas.microsoft.com/office/powerpoint/2010/main" val="231856100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E3C41A-FC67-BF3C-AC40-3D7225F0892F}"/>
              </a:ext>
            </a:extLst>
          </p:cNvPr>
          <p:cNvSpPr>
            <a:spLocks noGrp="1"/>
          </p:cNvSpPr>
          <p:nvPr>
            <p:ph type="title"/>
          </p:nvPr>
        </p:nvSpPr>
        <p:spPr/>
        <p:txBody>
          <a:bodyPr/>
          <a:lstStyle/>
          <a:p>
            <a:pPr algn="just"/>
            <a:br>
              <a:rPr lang="da-DK" sz="1800" b="0" i="0" u="none" strike="noStrike" baseline="0" dirty="0">
                <a:solidFill>
                  <a:srgbClr val="000000"/>
                </a:solidFill>
                <a:latin typeface="Source Sans Pro" panose="020B0503030403020204" pitchFamily="34" charset="0"/>
              </a:rPr>
            </a:br>
            <a:r>
              <a:rPr lang="da-DK" sz="1800" b="0" i="0" u="none" strike="noStrike" baseline="0">
                <a:solidFill>
                  <a:srgbClr val="000000"/>
                </a:solidFill>
                <a:latin typeface="Source Sans Pro" panose="020B0503030403020204" pitchFamily="34" charset="0"/>
              </a:rPr>
              <a:t>                                </a:t>
            </a:r>
            <a:r>
              <a:rPr lang="da-DK" sz="2400" i="0" u="none" strike="noStrike" baseline="0">
                <a:solidFill>
                  <a:srgbClr val="000000"/>
                </a:solidFill>
                <a:latin typeface="Source Sans Pro" panose="020B0503030403020204" pitchFamily="34" charset="0"/>
              </a:rPr>
              <a:t>Besvarelse </a:t>
            </a:r>
            <a:r>
              <a:rPr lang="da-DK" sz="2400" i="0" u="none" strike="noStrike" baseline="0" dirty="0">
                <a:solidFill>
                  <a:srgbClr val="000000"/>
                </a:solidFill>
                <a:latin typeface="Source Sans Pro" panose="020B0503030403020204" pitchFamily="34" charset="0"/>
              </a:rPr>
              <a:t>af spørgeskema i appen </a:t>
            </a:r>
            <a:r>
              <a:rPr lang="da-DK" sz="2400" i="0" u="none" strike="noStrike" baseline="0" dirty="0" err="1">
                <a:solidFill>
                  <a:srgbClr val="000000"/>
                </a:solidFill>
                <a:latin typeface="Source Sans Pro" panose="020B0503030403020204" pitchFamily="34" charset="0"/>
              </a:rPr>
              <a:t>MinSP</a:t>
            </a:r>
            <a:r>
              <a:rPr lang="da-DK" sz="2400" i="0" u="none" strike="noStrike" baseline="0" dirty="0">
                <a:solidFill>
                  <a:srgbClr val="000000"/>
                </a:solidFill>
                <a:latin typeface="Source Sans Pro" panose="020B0503030403020204" pitchFamily="34" charset="0"/>
              </a:rPr>
              <a:t> </a:t>
            </a:r>
            <a:endParaRPr lang="da-DK" sz="2400" dirty="0"/>
          </a:p>
        </p:txBody>
      </p:sp>
      <p:sp>
        <p:nvSpPr>
          <p:cNvPr id="3" name="Pladsholder til indhold 2">
            <a:extLst>
              <a:ext uri="{FF2B5EF4-FFF2-40B4-BE49-F238E27FC236}">
                <a16:creationId xmlns:a16="http://schemas.microsoft.com/office/drawing/2014/main" id="{5AED1C0D-5879-4834-360C-8DCBE31A8B9B}"/>
              </a:ext>
            </a:extLst>
          </p:cNvPr>
          <p:cNvSpPr>
            <a:spLocks noGrp="1"/>
          </p:cNvSpPr>
          <p:nvPr>
            <p:ph idx="1"/>
          </p:nvPr>
        </p:nvSpPr>
        <p:spPr>
          <a:xfrm>
            <a:off x="765175" y="1638695"/>
            <a:ext cx="4948287" cy="5046917"/>
          </a:xfrm>
        </p:spPr>
        <p:txBody>
          <a:bodyPr/>
          <a:lstStyle/>
          <a:p>
            <a:pPr algn="l"/>
            <a:endParaRPr lang="da-DK" sz="1800" b="0" i="0" u="none" strike="noStrike" baseline="0" dirty="0">
              <a:solidFill>
                <a:srgbClr val="000000"/>
              </a:solidFill>
              <a:latin typeface="Source Sans Pro" panose="020B0503030403020204" pitchFamily="34" charset="0"/>
            </a:endParaRPr>
          </a:p>
          <a:p>
            <a:r>
              <a:rPr lang="da-DK" sz="1800" b="0" i="0" u="none" strike="noStrike" baseline="0" dirty="0">
                <a:solidFill>
                  <a:srgbClr val="000000"/>
                </a:solidFill>
                <a:latin typeface="Source Sans Pro" panose="020B0503030403020204" pitchFamily="34" charset="0"/>
              </a:rPr>
              <a:t> </a:t>
            </a:r>
            <a:r>
              <a:rPr lang="da-DK" sz="1800" b="1" i="0" u="none" strike="noStrike" baseline="0" dirty="0">
                <a:solidFill>
                  <a:srgbClr val="000000"/>
                </a:solidFill>
                <a:latin typeface="Source Sans Pro" panose="020B0503030403020204" pitchFamily="34" charset="0"/>
              </a:rPr>
              <a:t>Trin 1</a:t>
            </a:r>
            <a:r>
              <a:rPr lang="da-DK" sz="1800" b="0" i="0" u="none" strike="noStrike" baseline="0" dirty="0">
                <a:solidFill>
                  <a:srgbClr val="000000"/>
                </a:solidFill>
                <a:latin typeface="Source Sans Pro" panose="020B0503030403020204" pitchFamily="34" charset="0"/>
              </a:rPr>
              <a:t>. Download appen </a:t>
            </a:r>
            <a:r>
              <a:rPr lang="da-DK" sz="1800" b="0" i="0" u="none" strike="noStrike" baseline="0" dirty="0" err="1">
                <a:solidFill>
                  <a:srgbClr val="000000"/>
                </a:solidFill>
                <a:latin typeface="Source Sans Pro" panose="020B0503030403020204" pitchFamily="34" charset="0"/>
              </a:rPr>
              <a:t>MinSP</a:t>
            </a:r>
            <a:r>
              <a:rPr lang="da-DK" sz="1800" b="0" i="0" u="none" strike="noStrike" baseline="0" dirty="0">
                <a:solidFill>
                  <a:srgbClr val="000000"/>
                </a:solidFill>
                <a:latin typeface="Source Sans Pro" panose="020B0503030403020204" pitchFamily="34" charset="0"/>
              </a:rPr>
              <a:t> og log på med </a:t>
            </a:r>
            <a:r>
              <a:rPr lang="da-DK" sz="1800" b="0" i="0" u="none" strike="noStrike" baseline="0" dirty="0" err="1">
                <a:solidFill>
                  <a:srgbClr val="000000"/>
                </a:solidFill>
                <a:latin typeface="Source Sans Pro" panose="020B0503030403020204" pitchFamily="34" charset="0"/>
              </a:rPr>
              <a:t>MitID</a:t>
            </a:r>
            <a:r>
              <a:rPr lang="da-DK" sz="1800" b="0" i="0" u="none" strike="noStrike" baseline="0" dirty="0">
                <a:solidFill>
                  <a:srgbClr val="000000"/>
                </a:solidFill>
                <a:latin typeface="Source Sans Pro" panose="020B0503030403020204" pitchFamily="34" charset="0"/>
              </a:rPr>
              <a:t>. Første gang du logger på </a:t>
            </a:r>
            <a:r>
              <a:rPr lang="da-DK" sz="1800" b="0" i="0" u="none" strike="noStrike" baseline="0" dirty="0" err="1">
                <a:solidFill>
                  <a:srgbClr val="000000"/>
                </a:solidFill>
                <a:latin typeface="Source Sans Pro" panose="020B0503030403020204" pitchFamily="34" charset="0"/>
              </a:rPr>
              <a:t>MinSP</a:t>
            </a:r>
            <a:r>
              <a:rPr lang="da-DK" sz="1800" b="0" i="0" u="none" strike="noStrike" baseline="0" dirty="0">
                <a:solidFill>
                  <a:srgbClr val="000000"/>
                </a:solidFill>
                <a:latin typeface="Source Sans Pro" panose="020B0503030403020204" pitchFamily="34" charset="0"/>
              </a:rPr>
              <a:t>, skal du bruge </a:t>
            </a:r>
            <a:r>
              <a:rPr lang="da-DK" sz="1800" b="0" i="0" u="none" strike="noStrike" baseline="0" dirty="0" err="1">
                <a:solidFill>
                  <a:srgbClr val="000000"/>
                </a:solidFill>
                <a:latin typeface="Source Sans Pro" panose="020B0503030403020204" pitchFamily="34" charset="0"/>
              </a:rPr>
              <a:t>MitID</a:t>
            </a:r>
            <a:r>
              <a:rPr lang="da-DK" sz="1800" b="0" i="0" u="none" strike="noStrike" baseline="0" dirty="0">
                <a:solidFill>
                  <a:srgbClr val="000000"/>
                </a:solidFill>
                <a:latin typeface="Source Sans Pro" panose="020B0503030403020204" pitchFamily="34" charset="0"/>
              </a:rPr>
              <a:t> og acceptere vilkår og betingelser. </a:t>
            </a:r>
          </a:p>
          <a:p>
            <a:r>
              <a:rPr lang="da-DK" sz="1800" b="0" i="0" u="none" strike="noStrike" baseline="0" dirty="0">
                <a:solidFill>
                  <a:srgbClr val="000000"/>
                </a:solidFill>
                <a:latin typeface="Source Sans Pro" panose="020B0503030403020204" pitchFamily="34" charset="0"/>
              </a:rPr>
              <a:t> </a:t>
            </a:r>
            <a:r>
              <a:rPr lang="da-DK" sz="1800" b="1" i="0" u="none" strike="noStrike" baseline="0" dirty="0">
                <a:solidFill>
                  <a:srgbClr val="000000"/>
                </a:solidFill>
                <a:latin typeface="Source Sans Pro" panose="020B0503030403020204" pitchFamily="34" charset="0"/>
              </a:rPr>
              <a:t>Trin 2</a:t>
            </a:r>
            <a:r>
              <a:rPr lang="da-DK" sz="1800" b="0" i="0" u="none" strike="noStrike" baseline="0" dirty="0">
                <a:solidFill>
                  <a:srgbClr val="000000"/>
                </a:solidFill>
                <a:latin typeface="Source Sans Pro" panose="020B0503030403020204" pitchFamily="34" charset="0"/>
              </a:rPr>
              <a:t>. Find ‘Spørgeskemaer’ i </a:t>
            </a:r>
            <a:r>
              <a:rPr lang="da-DK" sz="1800" b="0" i="0" u="none" strike="noStrike" baseline="0" dirty="0" err="1">
                <a:solidFill>
                  <a:srgbClr val="000000"/>
                </a:solidFill>
                <a:latin typeface="Source Sans Pro" panose="020B0503030403020204" pitchFamily="34" charset="0"/>
              </a:rPr>
              <a:t>MinSP</a:t>
            </a:r>
            <a:r>
              <a:rPr lang="da-DK" sz="1800" dirty="0">
                <a:solidFill>
                  <a:srgbClr val="000000"/>
                </a:solidFill>
                <a:latin typeface="Source Sans Pro" panose="020B0503030403020204" pitchFamily="34" charset="0"/>
              </a:rPr>
              <a:t>. </a:t>
            </a:r>
            <a:r>
              <a:rPr lang="da-DK" sz="1800" b="0" i="0" u="none" strike="noStrike" baseline="0" dirty="0">
                <a:solidFill>
                  <a:srgbClr val="000000"/>
                </a:solidFill>
                <a:latin typeface="Source Sans Pro" panose="020B0503030403020204" pitchFamily="34" charset="0"/>
              </a:rPr>
              <a:t>Du kan finde ’Spørgeskemaer’ på forsiden i din </a:t>
            </a:r>
            <a:r>
              <a:rPr lang="da-DK" sz="1800" b="0" i="0" u="none" strike="noStrike" baseline="0" dirty="0" err="1">
                <a:solidFill>
                  <a:srgbClr val="000000"/>
                </a:solidFill>
                <a:latin typeface="Source Sans Pro" panose="020B0503030403020204" pitchFamily="34" charset="0"/>
              </a:rPr>
              <a:t>MinSP</a:t>
            </a:r>
            <a:r>
              <a:rPr lang="da-DK" sz="1800" b="0" i="0" u="none" strike="noStrike" baseline="0" dirty="0">
                <a:solidFill>
                  <a:srgbClr val="000000"/>
                </a:solidFill>
                <a:latin typeface="Source Sans Pro" panose="020B0503030403020204" pitchFamily="34" charset="0"/>
              </a:rPr>
              <a:t> app eller i menuen. </a:t>
            </a:r>
          </a:p>
          <a:p>
            <a:r>
              <a:rPr lang="da-DK" sz="1800" b="1" i="0" u="none" strike="noStrike" baseline="0" dirty="0">
                <a:solidFill>
                  <a:srgbClr val="000000"/>
                </a:solidFill>
                <a:latin typeface="Source Sans Pro" panose="020B0503030403020204" pitchFamily="34" charset="0"/>
              </a:rPr>
              <a:t> Trin 3. </a:t>
            </a:r>
            <a:r>
              <a:rPr lang="da-DK" sz="1800" b="0" i="0" u="none" strike="noStrike" baseline="0" dirty="0">
                <a:solidFill>
                  <a:srgbClr val="000000"/>
                </a:solidFill>
                <a:latin typeface="Source Sans Pro" panose="020B0503030403020204" pitchFamily="34" charset="0"/>
              </a:rPr>
              <a:t>Spørgeskemaer. Klik på relevante spørgeskema for at indtaste dine svar, afslut ved at klikke ’indsend’. </a:t>
            </a:r>
          </a:p>
          <a:p>
            <a:r>
              <a:rPr lang="da-DK" sz="1800" b="0" i="0" u="none" strike="noStrike" baseline="0" dirty="0">
                <a:solidFill>
                  <a:srgbClr val="000000"/>
                </a:solidFill>
                <a:latin typeface="Source Sans Pro" panose="020B0503030403020204" pitchFamily="34" charset="0"/>
              </a:rPr>
              <a:t> </a:t>
            </a:r>
            <a:r>
              <a:rPr lang="da-DK" sz="1800" b="1" i="0" u="none" strike="noStrike" baseline="0" dirty="0">
                <a:solidFill>
                  <a:srgbClr val="000000"/>
                </a:solidFill>
                <a:latin typeface="Source Sans Pro" panose="020B0503030403020204" pitchFamily="34" charset="0"/>
              </a:rPr>
              <a:t>Brug for hjælp til Min Sundhedsplatform </a:t>
            </a:r>
            <a:r>
              <a:rPr lang="da-DK" sz="1800" b="0" i="0" u="none" strike="noStrike" baseline="0" dirty="0">
                <a:solidFill>
                  <a:srgbClr val="000000"/>
                </a:solidFill>
                <a:latin typeface="Source Sans Pro" panose="020B0503030403020204" pitchFamily="34" charset="0"/>
              </a:rPr>
              <a:t>Kontakt Patientsupporten på tlf. 31 90 83 94, alle hverdage mellem kl. 9-14, hvis du har brug for hjælp til Min Sundhedsplatform og appen </a:t>
            </a:r>
            <a:r>
              <a:rPr lang="da-DK" sz="1800" b="0" i="0" u="none" strike="noStrike" baseline="0" dirty="0" err="1">
                <a:solidFill>
                  <a:srgbClr val="000000"/>
                </a:solidFill>
                <a:latin typeface="Source Sans Pro" panose="020B0503030403020204" pitchFamily="34" charset="0"/>
              </a:rPr>
              <a:t>MinSP</a:t>
            </a:r>
            <a:r>
              <a:rPr lang="da-DK" sz="1800" b="0" i="0" u="none" strike="noStrike" baseline="0" dirty="0">
                <a:solidFill>
                  <a:srgbClr val="000000"/>
                </a:solidFill>
                <a:latin typeface="Source Sans Pro" panose="020B0503030403020204" pitchFamily="34" charset="0"/>
              </a:rPr>
              <a:t>. Spørgsmål til din behandling, skal du stille til den afdeling, du er tilknyttet. </a:t>
            </a:r>
          </a:p>
          <a:p>
            <a:endParaRPr lang="da-DK" dirty="0"/>
          </a:p>
        </p:txBody>
      </p:sp>
      <p:pic>
        <p:nvPicPr>
          <p:cNvPr id="6" name="Pladsholder til indhold 5">
            <a:extLst>
              <a:ext uri="{FF2B5EF4-FFF2-40B4-BE49-F238E27FC236}">
                <a16:creationId xmlns:a16="http://schemas.microsoft.com/office/drawing/2014/main" id="{65981C23-59CA-56A4-26F9-58DC5015FDEA}"/>
              </a:ext>
            </a:extLst>
          </p:cNvPr>
          <p:cNvPicPr>
            <a:picLocks noGrp="1" noChangeAspect="1"/>
          </p:cNvPicPr>
          <p:nvPr>
            <p:ph sz="quarter" idx="13"/>
          </p:nvPr>
        </p:nvPicPr>
        <p:blipFill>
          <a:blip r:embed="rId2"/>
          <a:stretch>
            <a:fillRect/>
          </a:stretch>
        </p:blipFill>
        <p:spPr>
          <a:xfrm>
            <a:off x="5924086" y="1396653"/>
            <a:ext cx="2888974" cy="5104795"/>
          </a:xfrm>
        </p:spPr>
      </p:pic>
      <p:pic>
        <p:nvPicPr>
          <p:cNvPr id="8" name="Billede 7">
            <a:extLst>
              <a:ext uri="{FF2B5EF4-FFF2-40B4-BE49-F238E27FC236}">
                <a16:creationId xmlns:a16="http://schemas.microsoft.com/office/drawing/2014/main" id="{CE00C1FA-3A2D-3745-2ADC-845C5CE9A285}"/>
              </a:ext>
            </a:extLst>
          </p:cNvPr>
          <p:cNvPicPr>
            <a:picLocks noChangeAspect="1"/>
          </p:cNvPicPr>
          <p:nvPr/>
        </p:nvPicPr>
        <p:blipFill>
          <a:blip r:embed="rId3"/>
          <a:stretch>
            <a:fillRect/>
          </a:stretch>
        </p:blipFill>
        <p:spPr>
          <a:xfrm>
            <a:off x="9023684" y="1358314"/>
            <a:ext cx="2815390" cy="5327299"/>
          </a:xfrm>
          <a:prstGeom prst="rect">
            <a:avLst/>
          </a:prstGeom>
        </p:spPr>
      </p:pic>
      <p:pic>
        <p:nvPicPr>
          <p:cNvPr id="9" name="Billede 8">
            <a:extLst>
              <a:ext uri="{FF2B5EF4-FFF2-40B4-BE49-F238E27FC236}">
                <a16:creationId xmlns:a16="http://schemas.microsoft.com/office/drawing/2014/main" id="{01D6BD22-E342-C367-1BBB-72CF1087A9B2}"/>
              </a:ext>
            </a:extLst>
          </p:cNvPr>
          <p:cNvPicPr>
            <a:picLocks noChangeAspect="1"/>
          </p:cNvPicPr>
          <p:nvPr/>
        </p:nvPicPr>
        <p:blipFill>
          <a:blip r:embed="rId4"/>
          <a:stretch>
            <a:fillRect/>
          </a:stretch>
        </p:blipFill>
        <p:spPr>
          <a:xfrm>
            <a:off x="-80068" y="-85846"/>
            <a:ext cx="1708484" cy="1886558"/>
          </a:xfrm>
          <a:prstGeom prst="rect">
            <a:avLst/>
          </a:prstGeom>
        </p:spPr>
      </p:pic>
      <p:sp>
        <p:nvSpPr>
          <p:cNvPr id="4" name="Tekstfelt 3">
            <a:extLst>
              <a:ext uri="{FF2B5EF4-FFF2-40B4-BE49-F238E27FC236}">
                <a16:creationId xmlns:a16="http://schemas.microsoft.com/office/drawing/2014/main" id="{36ADE8D5-7C7E-D527-0092-AEE3448598C4}"/>
              </a:ext>
            </a:extLst>
          </p:cNvPr>
          <p:cNvSpPr txBox="1"/>
          <p:nvPr/>
        </p:nvSpPr>
        <p:spPr>
          <a:xfrm>
            <a:off x="1628416" y="172388"/>
            <a:ext cx="2906468" cy="369332"/>
          </a:xfrm>
          <a:prstGeom prst="rect">
            <a:avLst/>
          </a:prstGeom>
          <a:noFill/>
        </p:spPr>
        <p:txBody>
          <a:bodyPr wrap="square">
            <a:spAutoFit/>
          </a:bodyPr>
          <a:lstStyle/>
          <a:p>
            <a:r>
              <a:rPr lang="da-DK" dirty="0">
                <a:highlight>
                  <a:srgbClr val="FFFF00"/>
                </a:highlight>
              </a:rPr>
              <a:t>Eksempel fra Region H</a:t>
            </a:r>
          </a:p>
        </p:txBody>
      </p:sp>
    </p:spTree>
    <p:extLst>
      <p:ext uri="{BB962C8B-B14F-4D97-AF65-F5344CB8AC3E}">
        <p14:creationId xmlns:p14="http://schemas.microsoft.com/office/powerpoint/2010/main" val="37034206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6BEB49-E2AB-B248-B070-3DD758B6AE06}"/>
              </a:ext>
            </a:extLst>
          </p:cNvPr>
          <p:cNvSpPr>
            <a:spLocks noGrp="1"/>
          </p:cNvSpPr>
          <p:nvPr>
            <p:ph type="title"/>
          </p:nvPr>
        </p:nvSpPr>
        <p:spPr>
          <a:xfrm>
            <a:off x="767556" y="2710285"/>
            <a:ext cx="10656887" cy="1001762"/>
          </a:xfrm>
        </p:spPr>
        <p:txBody>
          <a:bodyPr/>
          <a:lstStyle/>
          <a:p>
            <a:r>
              <a:rPr lang="da-DK" sz="3200" dirty="0" err="1"/>
              <a:t>TAk</a:t>
            </a:r>
            <a:r>
              <a:rPr lang="da-DK" sz="3200" dirty="0"/>
              <a:t> For i dag</a:t>
            </a:r>
          </a:p>
        </p:txBody>
      </p:sp>
      <p:sp>
        <p:nvSpPr>
          <p:cNvPr id="3" name="Rektangel 2">
            <a:extLst>
              <a:ext uri="{FF2B5EF4-FFF2-40B4-BE49-F238E27FC236}">
                <a16:creationId xmlns:a16="http://schemas.microsoft.com/office/drawing/2014/main" id="{5B4BFA0F-5457-6549-AA29-DC49C514CB45}"/>
              </a:ext>
            </a:extLst>
          </p:cNvPr>
          <p:cNvSpPr/>
          <p:nvPr/>
        </p:nvSpPr>
        <p:spPr>
          <a:xfrm>
            <a:off x="0" y="0"/>
            <a:ext cx="1147157" cy="88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11584264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047033D-D2C9-CC8D-1AF5-1832479C33FC}"/>
              </a:ext>
            </a:extLst>
          </p:cNvPr>
          <p:cNvSpPr>
            <a:spLocks noGrp="1"/>
          </p:cNvSpPr>
          <p:nvPr>
            <p:ph type="title"/>
          </p:nvPr>
        </p:nvSpPr>
        <p:spPr>
          <a:xfrm>
            <a:off x="377294" y="2707317"/>
            <a:ext cx="5865866" cy="1001762"/>
          </a:xfrm>
        </p:spPr>
        <p:txBody>
          <a:bodyPr>
            <a:noAutofit/>
          </a:bodyPr>
          <a:lstStyle/>
          <a:p>
            <a:r>
              <a:rPr lang="da-DK" sz="3200" dirty="0"/>
              <a:t>Hvad er en blodprop</a:t>
            </a:r>
            <a:br>
              <a:rPr lang="da-DK" sz="3200" dirty="0"/>
            </a:br>
            <a:r>
              <a:rPr lang="da-DK" sz="3200" dirty="0"/>
              <a:t>i benet/lungen?</a:t>
            </a:r>
          </a:p>
        </p:txBody>
      </p:sp>
      <p:grpSp>
        <p:nvGrpSpPr>
          <p:cNvPr id="6" name="Gruppe 5">
            <a:extLst>
              <a:ext uri="{FF2B5EF4-FFF2-40B4-BE49-F238E27FC236}">
                <a16:creationId xmlns:a16="http://schemas.microsoft.com/office/drawing/2014/main" id="{8BF7ACE1-E0D3-411E-9C74-BF97B33C41D5}"/>
              </a:ext>
            </a:extLst>
          </p:cNvPr>
          <p:cNvGrpSpPr/>
          <p:nvPr/>
        </p:nvGrpSpPr>
        <p:grpSpPr>
          <a:xfrm>
            <a:off x="6102483" y="1108951"/>
            <a:ext cx="6005210" cy="4503907"/>
            <a:chOff x="6102483" y="1108951"/>
            <a:chExt cx="6005210" cy="4503907"/>
          </a:xfrm>
        </p:grpSpPr>
        <p:pic>
          <p:nvPicPr>
            <p:cNvPr id="1026" name="Picture 2" descr="Samsung 24&quot; skærm S24A600 Skærme">
              <a:extLst>
                <a:ext uri="{FF2B5EF4-FFF2-40B4-BE49-F238E27FC236}">
                  <a16:creationId xmlns:a16="http://schemas.microsoft.com/office/drawing/2014/main" id="{4005F3FC-F751-4975-BEF4-964A6D92BA0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02483" y="1108951"/>
              <a:ext cx="6005210" cy="4503907"/>
            </a:xfrm>
            <a:prstGeom prst="rect">
              <a:avLst/>
            </a:prstGeom>
            <a:noFill/>
            <a:extLst>
              <a:ext uri="{909E8E84-426E-40DD-AFC4-6F175D3DCCD1}">
                <a14:hiddenFill xmlns:a14="http://schemas.microsoft.com/office/drawing/2010/main">
                  <a:solidFill>
                    <a:srgbClr val="FFFFFF"/>
                  </a:solidFill>
                </a14:hiddenFill>
              </a:ext>
            </a:extLst>
          </p:spPr>
        </p:pic>
        <p:pic>
          <p:nvPicPr>
            <p:cNvPr id="5" name="Billede 4">
              <a:extLst>
                <a:ext uri="{FF2B5EF4-FFF2-40B4-BE49-F238E27FC236}">
                  <a16:creationId xmlns:a16="http://schemas.microsoft.com/office/drawing/2014/main" id="{CA47C310-E484-F3C8-7769-7BA9747DE4CA}"/>
                </a:ext>
              </a:extLst>
            </p:cNvPr>
            <p:cNvPicPr>
              <a:picLocks noChangeAspect="1"/>
            </p:cNvPicPr>
            <p:nvPr/>
          </p:nvPicPr>
          <p:blipFill>
            <a:blip r:embed="rId4"/>
            <a:stretch>
              <a:fillRect/>
            </a:stretch>
          </p:blipFill>
          <p:spPr>
            <a:xfrm>
              <a:off x="6965005" y="1504117"/>
              <a:ext cx="4251748" cy="2406401"/>
            </a:xfrm>
            <a:prstGeom prst="rect">
              <a:avLst/>
            </a:prstGeom>
          </p:spPr>
        </p:pic>
      </p:grpSp>
      <p:sp>
        <p:nvSpPr>
          <p:cNvPr id="10" name="Tekstfelt 9">
            <a:extLst>
              <a:ext uri="{FF2B5EF4-FFF2-40B4-BE49-F238E27FC236}">
                <a16:creationId xmlns:a16="http://schemas.microsoft.com/office/drawing/2014/main" id="{FD8C877D-3083-952C-1EB5-7A3B2409BF6F}"/>
              </a:ext>
            </a:extLst>
          </p:cNvPr>
          <p:cNvSpPr txBox="1"/>
          <p:nvPr/>
        </p:nvSpPr>
        <p:spPr>
          <a:xfrm>
            <a:off x="7433022" y="5612858"/>
            <a:ext cx="3587348" cy="369332"/>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a-DK" sz="1800" b="1" i="0" u="none" strike="noStrike" kern="1200" cap="none" spc="0" normalizeH="0" baseline="0" noProof="0" dirty="0">
                <a:ln>
                  <a:noFill/>
                </a:ln>
                <a:solidFill>
                  <a:prstClr val="black"/>
                </a:solidFill>
                <a:effectLst/>
                <a:uLnTx/>
                <a:uFillTx/>
                <a:latin typeface="Arial"/>
                <a:ea typeface="+mn-ea"/>
                <a:cs typeface="Arial"/>
                <a:hlinkClick r:id="rId5"/>
              </a:rPr>
              <a:t>Video om blodprop i lungerne</a:t>
            </a:r>
            <a:endParaRPr kumimoji="0" lang="da-DK" sz="1800" b="0" i="0" u="none" strike="noStrike" kern="1200" cap="none" spc="0" normalizeH="0" baseline="0" noProof="0" dirty="0">
              <a:ln>
                <a:noFill/>
              </a:ln>
              <a:solidFill>
                <a:prstClr val="black"/>
              </a:solidFill>
              <a:effectLst/>
              <a:uLnTx/>
              <a:uFillTx/>
              <a:latin typeface="Arial"/>
              <a:ea typeface="+mn-ea"/>
              <a:cs typeface="Arial"/>
            </a:endParaRPr>
          </a:p>
        </p:txBody>
      </p:sp>
      <p:sp>
        <p:nvSpPr>
          <p:cNvPr id="7" name="Rektangel 6">
            <a:extLst>
              <a:ext uri="{FF2B5EF4-FFF2-40B4-BE49-F238E27FC236}">
                <a16:creationId xmlns:a16="http://schemas.microsoft.com/office/drawing/2014/main" id="{782A839E-6D6C-0A4F-B9FA-A2900C1B2764}"/>
              </a:ext>
            </a:extLst>
          </p:cNvPr>
          <p:cNvSpPr/>
          <p:nvPr/>
        </p:nvSpPr>
        <p:spPr>
          <a:xfrm>
            <a:off x="0" y="0"/>
            <a:ext cx="1147157" cy="881149"/>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2740396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3CCD3D-C142-9015-C8AF-FE8652CEB42D}"/>
              </a:ext>
            </a:extLst>
          </p:cNvPr>
          <p:cNvSpPr>
            <a:spLocks noGrp="1"/>
          </p:cNvSpPr>
          <p:nvPr>
            <p:ph type="title"/>
          </p:nvPr>
        </p:nvSpPr>
        <p:spPr>
          <a:xfrm>
            <a:off x="745499" y="487145"/>
            <a:ext cx="11590956" cy="1001762"/>
          </a:xfrm>
        </p:spPr>
        <p:txBody>
          <a:bodyPr>
            <a:normAutofit/>
          </a:bodyPr>
          <a:lstStyle/>
          <a:p>
            <a:r>
              <a:rPr lang="da-DK" dirty="0"/>
              <a:t>Hjertelungekredsløb 		BLODPROP I LUNGEN/benet</a:t>
            </a:r>
            <a:br>
              <a:rPr lang="da-DK" dirty="0"/>
            </a:br>
            <a:endParaRPr lang="da-DK" dirty="0"/>
          </a:p>
        </p:txBody>
      </p:sp>
      <p:sp>
        <p:nvSpPr>
          <p:cNvPr id="5" name="Tekstfelt 4">
            <a:extLst>
              <a:ext uri="{FF2B5EF4-FFF2-40B4-BE49-F238E27FC236}">
                <a16:creationId xmlns:a16="http://schemas.microsoft.com/office/drawing/2014/main" id="{879D86F1-9B85-6B18-E020-328F9BBC36EB}"/>
              </a:ext>
            </a:extLst>
          </p:cNvPr>
          <p:cNvSpPr txBox="1"/>
          <p:nvPr/>
        </p:nvSpPr>
        <p:spPr>
          <a:xfrm>
            <a:off x="3034180" y="6273833"/>
            <a:ext cx="184731" cy="276999"/>
          </a:xfrm>
          <a:prstGeom prst="rect">
            <a:avLst/>
          </a:prstGeom>
          <a:noFill/>
        </p:spPr>
        <p:txBody>
          <a:bodyPr wrap="none" rtlCol="0">
            <a:spAutoFit/>
          </a:bodyPr>
          <a:lstStyle/>
          <a:p>
            <a:endParaRPr lang="da-DK" sz="1200" i="1" dirty="0"/>
          </a:p>
        </p:txBody>
      </p:sp>
      <p:pic>
        <p:nvPicPr>
          <p:cNvPr id="7" name="Billede 6">
            <a:extLst>
              <a:ext uri="{FF2B5EF4-FFF2-40B4-BE49-F238E27FC236}">
                <a16:creationId xmlns:a16="http://schemas.microsoft.com/office/drawing/2014/main" id="{D5C84DAA-EF7B-FB40-C8BB-BBA704818EF3}"/>
              </a:ext>
            </a:extLst>
          </p:cNvPr>
          <p:cNvPicPr>
            <a:picLocks noChangeAspect="1"/>
          </p:cNvPicPr>
          <p:nvPr/>
        </p:nvPicPr>
        <p:blipFill>
          <a:blip r:embed="rId3"/>
          <a:stretch>
            <a:fillRect/>
          </a:stretch>
        </p:blipFill>
        <p:spPr>
          <a:xfrm>
            <a:off x="6118511" y="1664280"/>
            <a:ext cx="5480979" cy="4488538"/>
          </a:xfrm>
          <a:prstGeom prst="rect">
            <a:avLst/>
          </a:prstGeom>
        </p:spPr>
      </p:pic>
      <p:pic>
        <p:nvPicPr>
          <p:cNvPr id="6" name="Billede 5">
            <a:extLst>
              <a:ext uri="{FF2B5EF4-FFF2-40B4-BE49-F238E27FC236}">
                <a16:creationId xmlns:a16="http://schemas.microsoft.com/office/drawing/2014/main" id="{B30A8257-7EDC-4449-94CB-666A484291F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03863" y="1674516"/>
            <a:ext cx="3322595" cy="4826932"/>
          </a:xfrm>
          <a:prstGeom prst="rect">
            <a:avLst/>
          </a:prstGeom>
        </p:spPr>
      </p:pic>
      <p:sp>
        <p:nvSpPr>
          <p:cNvPr id="8" name="Pladsholder til indhold 2">
            <a:extLst>
              <a:ext uri="{FF2B5EF4-FFF2-40B4-BE49-F238E27FC236}">
                <a16:creationId xmlns:a16="http://schemas.microsoft.com/office/drawing/2014/main" id="{0855DC3E-3D8B-4E4B-ACB8-A18D0063A24A}"/>
              </a:ext>
            </a:extLst>
          </p:cNvPr>
          <p:cNvSpPr>
            <a:spLocks noGrp="1"/>
          </p:cNvSpPr>
          <p:nvPr>
            <p:ph idx="1"/>
          </p:nvPr>
        </p:nvSpPr>
        <p:spPr>
          <a:xfrm>
            <a:off x="4505902" y="5269422"/>
            <a:ext cx="1667998" cy="261401"/>
          </a:xfrm>
        </p:spPr>
        <p:txBody>
          <a:bodyPr/>
          <a:lstStyle/>
          <a:p>
            <a:pPr marL="0" indent="0">
              <a:buNone/>
            </a:pPr>
            <a:r>
              <a:rPr lang="da-DK" sz="1600" dirty="0">
                <a:latin typeface="Calibri Light" panose="020F0302020204030204" pitchFamily="34" charset="0"/>
                <a:cs typeface="Calibri Light" panose="020F0302020204030204" pitchFamily="34" charset="0"/>
              </a:rPr>
              <a:t>Store kredsløb</a:t>
            </a:r>
          </a:p>
        </p:txBody>
      </p:sp>
      <p:sp>
        <p:nvSpPr>
          <p:cNvPr id="9" name="Pladsholder til indhold 2">
            <a:extLst>
              <a:ext uri="{FF2B5EF4-FFF2-40B4-BE49-F238E27FC236}">
                <a16:creationId xmlns:a16="http://schemas.microsoft.com/office/drawing/2014/main" id="{399CBB27-B307-49BE-AE65-2137187570DE}"/>
              </a:ext>
            </a:extLst>
          </p:cNvPr>
          <p:cNvSpPr txBox="1">
            <a:spLocks/>
          </p:cNvSpPr>
          <p:nvPr/>
        </p:nvSpPr>
        <p:spPr>
          <a:xfrm>
            <a:off x="4505902" y="4636802"/>
            <a:ext cx="1667998" cy="261401"/>
          </a:xfrm>
          <a:prstGeom prst="rect">
            <a:avLst/>
          </a:prstGeom>
        </p:spPr>
        <p:txBody>
          <a:bodyPr vert="horz" lIns="0" tIns="0" rIns="0" bIns="0" rtlCol="0">
            <a:noAutofit/>
          </a:bodyPr>
          <a:lst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a-DK" sz="1600" dirty="0">
                <a:latin typeface="Calibri Light" panose="020F0302020204030204" pitchFamily="34" charset="0"/>
                <a:cs typeface="Calibri Light" panose="020F0302020204030204" pitchFamily="34" charset="0"/>
              </a:rPr>
              <a:t>Returårer</a:t>
            </a:r>
            <a:br>
              <a:rPr lang="da-DK" sz="1600" dirty="0">
                <a:latin typeface="Calibri Light" panose="020F0302020204030204" pitchFamily="34" charset="0"/>
                <a:cs typeface="Calibri Light" panose="020F0302020204030204" pitchFamily="34" charset="0"/>
              </a:rPr>
            </a:br>
            <a:r>
              <a:rPr lang="da-DK" sz="1600" dirty="0">
                <a:latin typeface="Calibri Light" panose="020F0302020204030204" pitchFamily="34" charset="0"/>
                <a:cs typeface="Calibri Light" panose="020F0302020204030204" pitchFamily="34" charset="0"/>
              </a:rPr>
              <a:t>(vener)</a:t>
            </a:r>
          </a:p>
        </p:txBody>
      </p:sp>
      <p:sp>
        <p:nvSpPr>
          <p:cNvPr id="10" name="Pladsholder til indhold 2">
            <a:extLst>
              <a:ext uri="{FF2B5EF4-FFF2-40B4-BE49-F238E27FC236}">
                <a16:creationId xmlns:a16="http://schemas.microsoft.com/office/drawing/2014/main" id="{3B91091C-3143-4A09-A75D-6DC416C50720}"/>
              </a:ext>
            </a:extLst>
          </p:cNvPr>
          <p:cNvSpPr txBox="1">
            <a:spLocks/>
          </p:cNvSpPr>
          <p:nvPr/>
        </p:nvSpPr>
        <p:spPr>
          <a:xfrm>
            <a:off x="4518215" y="3898862"/>
            <a:ext cx="1667998" cy="261401"/>
          </a:xfrm>
          <a:prstGeom prst="rect">
            <a:avLst/>
          </a:prstGeom>
        </p:spPr>
        <p:txBody>
          <a:bodyPr vert="horz" lIns="0" tIns="0" rIns="0" bIns="0" rtlCol="0">
            <a:noAutofit/>
          </a:bodyPr>
          <a:lst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a-DK" sz="1600" dirty="0">
                <a:latin typeface="Calibri Light" panose="020F0302020204030204" pitchFamily="34" charset="0"/>
                <a:cs typeface="Calibri Light" panose="020F0302020204030204" pitchFamily="34" charset="0"/>
              </a:rPr>
              <a:t>Pulsårer</a:t>
            </a:r>
            <a:br>
              <a:rPr lang="da-DK" sz="1600" dirty="0">
                <a:latin typeface="Calibri Light" panose="020F0302020204030204" pitchFamily="34" charset="0"/>
                <a:cs typeface="Calibri Light" panose="020F0302020204030204" pitchFamily="34" charset="0"/>
              </a:rPr>
            </a:br>
            <a:r>
              <a:rPr lang="da-DK" sz="1600" dirty="0">
                <a:latin typeface="Calibri Light" panose="020F0302020204030204" pitchFamily="34" charset="0"/>
                <a:cs typeface="Calibri Light" panose="020F0302020204030204" pitchFamily="34" charset="0"/>
              </a:rPr>
              <a:t>(arterier)</a:t>
            </a:r>
          </a:p>
        </p:txBody>
      </p:sp>
      <p:sp>
        <p:nvSpPr>
          <p:cNvPr id="11" name="Pladsholder til indhold 2">
            <a:extLst>
              <a:ext uri="{FF2B5EF4-FFF2-40B4-BE49-F238E27FC236}">
                <a16:creationId xmlns:a16="http://schemas.microsoft.com/office/drawing/2014/main" id="{D089D0A2-B6CD-4DC9-964C-097FD5AAD597}"/>
              </a:ext>
            </a:extLst>
          </p:cNvPr>
          <p:cNvSpPr txBox="1">
            <a:spLocks/>
          </p:cNvSpPr>
          <p:nvPr/>
        </p:nvSpPr>
        <p:spPr>
          <a:xfrm>
            <a:off x="4505901" y="3155853"/>
            <a:ext cx="1667998" cy="261401"/>
          </a:xfrm>
          <a:prstGeom prst="rect">
            <a:avLst/>
          </a:prstGeom>
        </p:spPr>
        <p:txBody>
          <a:bodyPr vert="horz" lIns="0" tIns="0" rIns="0" bIns="0" rtlCol="0">
            <a:noAutofit/>
          </a:bodyPr>
          <a:lst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a-DK" sz="1600" dirty="0">
                <a:latin typeface="Calibri Light" panose="020F0302020204030204" pitchFamily="34" charset="0"/>
                <a:cs typeface="Calibri Light" panose="020F0302020204030204" pitchFamily="34" charset="0"/>
              </a:rPr>
              <a:t>Lille kredsløb</a:t>
            </a:r>
          </a:p>
        </p:txBody>
      </p:sp>
      <p:sp>
        <p:nvSpPr>
          <p:cNvPr id="13" name="Rektangel 12">
            <a:extLst>
              <a:ext uri="{FF2B5EF4-FFF2-40B4-BE49-F238E27FC236}">
                <a16:creationId xmlns:a16="http://schemas.microsoft.com/office/drawing/2014/main" id="{DACB4F78-F078-4EF2-8BB9-3FBF69DA52ED}"/>
              </a:ext>
            </a:extLst>
          </p:cNvPr>
          <p:cNvSpPr/>
          <p:nvPr/>
        </p:nvSpPr>
        <p:spPr>
          <a:xfrm>
            <a:off x="9828682" y="5573106"/>
            <a:ext cx="1421476" cy="3195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2" name="Pladsholder til indhold 2">
            <a:extLst>
              <a:ext uri="{FF2B5EF4-FFF2-40B4-BE49-F238E27FC236}">
                <a16:creationId xmlns:a16="http://schemas.microsoft.com/office/drawing/2014/main" id="{A96C8468-EE50-479A-A492-08E9CA78BEF5}"/>
              </a:ext>
            </a:extLst>
          </p:cNvPr>
          <p:cNvSpPr txBox="1">
            <a:spLocks/>
          </p:cNvSpPr>
          <p:nvPr/>
        </p:nvSpPr>
        <p:spPr>
          <a:xfrm>
            <a:off x="9903633" y="5800938"/>
            <a:ext cx="1667998" cy="261401"/>
          </a:xfrm>
          <a:prstGeom prst="rect">
            <a:avLst/>
          </a:prstGeom>
        </p:spPr>
        <p:txBody>
          <a:bodyPr vert="horz" lIns="0" tIns="0" rIns="0" bIns="0" rtlCol="0">
            <a:noAutofit/>
          </a:bodyPr>
          <a:lst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da-DK" sz="1600" dirty="0">
                <a:latin typeface="Calibri Light" panose="020F0302020204030204" pitchFamily="34" charset="0"/>
                <a:cs typeface="Calibri Light" panose="020F0302020204030204" pitchFamily="34" charset="0"/>
              </a:rPr>
              <a:t>Blodprop (</a:t>
            </a:r>
            <a:r>
              <a:rPr lang="da-DK" sz="1600" dirty="0" err="1">
                <a:latin typeface="Calibri Light" panose="020F0302020204030204" pitchFamily="34" charset="0"/>
                <a:cs typeface="Calibri Light" panose="020F0302020204030204" pitchFamily="34" charset="0"/>
              </a:rPr>
              <a:t>emboli</a:t>
            </a:r>
            <a:r>
              <a:rPr lang="da-DK" sz="1600" dirty="0">
                <a:latin typeface="Calibri Light" panose="020F0302020204030204" pitchFamily="34" charset="0"/>
                <a:cs typeface="Calibri Light" panose="020F0302020204030204" pitchFamily="34" charset="0"/>
              </a:rPr>
              <a:t>)</a:t>
            </a:r>
          </a:p>
        </p:txBody>
      </p:sp>
      <p:sp>
        <p:nvSpPr>
          <p:cNvPr id="15" name="Rektangel 14">
            <a:extLst>
              <a:ext uri="{FF2B5EF4-FFF2-40B4-BE49-F238E27FC236}">
                <a16:creationId xmlns:a16="http://schemas.microsoft.com/office/drawing/2014/main" id="{C6C29245-9ECD-47AF-802D-5536967271A6}"/>
              </a:ext>
            </a:extLst>
          </p:cNvPr>
          <p:cNvSpPr/>
          <p:nvPr/>
        </p:nvSpPr>
        <p:spPr>
          <a:xfrm>
            <a:off x="8578698" y="1757604"/>
            <a:ext cx="2050787" cy="45174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
        <p:nvSpPr>
          <p:cNvPr id="14" name="Pladsholder til indhold 2">
            <a:extLst>
              <a:ext uri="{FF2B5EF4-FFF2-40B4-BE49-F238E27FC236}">
                <a16:creationId xmlns:a16="http://schemas.microsoft.com/office/drawing/2014/main" id="{9DBA084F-DB5C-4196-8601-02177FF5F42F}"/>
              </a:ext>
            </a:extLst>
          </p:cNvPr>
          <p:cNvSpPr txBox="1">
            <a:spLocks/>
          </p:cNvSpPr>
          <p:nvPr/>
        </p:nvSpPr>
        <p:spPr>
          <a:xfrm>
            <a:off x="6540977" y="1072261"/>
            <a:ext cx="6096000" cy="554085"/>
          </a:xfrm>
          <a:prstGeom prst="rect">
            <a:avLst/>
          </a:prstGeom>
        </p:spPr>
        <p:txBody>
          <a:bodyPr vert="horz" lIns="0" tIns="0" rIns="0" bIns="0" rtlCol="0">
            <a:noAutofit/>
          </a:bodyPr>
          <a:lstStyle>
            <a:lvl1pPr marL="1872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1pPr>
            <a:lvl2pPr marL="3744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2pPr>
            <a:lvl3pPr marL="5616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3pPr>
            <a:lvl4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4pPr>
            <a:lvl5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5pPr>
            <a:lvl6pPr marL="748800" indent="-187200" algn="l" defTabSz="914400" rtl="0" eaLnBrk="1" latinLnBrk="0" hangingPunct="1">
              <a:lnSpc>
                <a:spcPct val="100000"/>
              </a:lnSpc>
              <a:spcBef>
                <a:spcPts val="1100"/>
              </a:spcBef>
              <a:buFont typeface="Arial" panose="020B0604020202020204" pitchFamily="34" charset="0"/>
              <a:buChar char="•"/>
              <a:defRPr sz="2000" kern="1200" baseline="0">
                <a:solidFill>
                  <a:schemeClr val="tx1"/>
                </a:solidFill>
                <a:latin typeface="+mn-lt"/>
                <a:ea typeface="+mn-ea"/>
                <a:cs typeface="+mn-cs"/>
              </a:defRPr>
            </a:lvl6pPr>
            <a:lvl7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7pPr>
            <a:lvl8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8pPr>
            <a:lvl9pPr marL="748800" indent="-187200" algn="l" defTabSz="914400" rtl="0" eaLnBrk="1" latinLnBrk="0" hangingPunct="1">
              <a:lnSpc>
                <a:spcPct val="100000"/>
              </a:lnSpc>
              <a:spcBef>
                <a:spcPts val="11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da-DK" b="1" dirty="0"/>
          </a:p>
        </p:txBody>
      </p:sp>
      <p:sp>
        <p:nvSpPr>
          <p:cNvPr id="16" name="Rektangel 15">
            <a:extLst>
              <a:ext uri="{FF2B5EF4-FFF2-40B4-BE49-F238E27FC236}">
                <a16:creationId xmlns:a16="http://schemas.microsoft.com/office/drawing/2014/main" id="{A7801201-2CFB-7B45-ABB5-766BC7146FBF}"/>
              </a:ext>
            </a:extLst>
          </p:cNvPr>
          <p:cNvSpPr/>
          <p:nvPr/>
        </p:nvSpPr>
        <p:spPr>
          <a:xfrm>
            <a:off x="0" y="0"/>
            <a:ext cx="1147157" cy="88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24575631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53CCD3D-C142-9015-C8AF-FE8652CEB42D}"/>
              </a:ext>
            </a:extLst>
          </p:cNvPr>
          <p:cNvSpPr>
            <a:spLocks noGrp="1"/>
          </p:cNvSpPr>
          <p:nvPr>
            <p:ph type="title"/>
          </p:nvPr>
        </p:nvSpPr>
        <p:spPr>
          <a:xfrm>
            <a:off x="631706" y="860478"/>
            <a:ext cx="5304860" cy="1001762"/>
          </a:xfrm>
        </p:spPr>
        <p:txBody>
          <a:bodyPr>
            <a:normAutofit/>
          </a:bodyPr>
          <a:lstStyle/>
          <a:p>
            <a:r>
              <a:rPr lang="da-DK" sz="2400" dirty="0"/>
              <a:t>Hvorfor fik jeg en blodprop i benet/lungen?</a:t>
            </a:r>
          </a:p>
        </p:txBody>
      </p:sp>
      <p:sp>
        <p:nvSpPr>
          <p:cNvPr id="3" name="Pladsholder til indhold 2">
            <a:extLst>
              <a:ext uri="{FF2B5EF4-FFF2-40B4-BE49-F238E27FC236}">
                <a16:creationId xmlns:a16="http://schemas.microsoft.com/office/drawing/2014/main" id="{25CAFACC-61CB-AAB0-7B91-47BEB60D4B67}"/>
              </a:ext>
            </a:extLst>
          </p:cNvPr>
          <p:cNvSpPr>
            <a:spLocks noGrp="1"/>
          </p:cNvSpPr>
          <p:nvPr>
            <p:ph type="body" sz="quarter" idx="14"/>
          </p:nvPr>
        </p:nvSpPr>
        <p:spPr>
          <a:xfrm>
            <a:off x="631706" y="2640118"/>
            <a:ext cx="4797425" cy="4824396"/>
          </a:xfrm>
        </p:spPr>
        <p:txBody>
          <a:bodyPr>
            <a:normAutofit/>
          </a:bodyPr>
          <a:lstStyle/>
          <a:p>
            <a:r>
              <a:rPr lang="da-DK" sz="2000" dirty="0"/>
              <a:t>Flere ting gør dig mere udsat for at udvikle en blodprop i benet og i </a:t>
            </a:r>
            <a:r>
              <a:rPr lang="da-DK" dirty="0"/>
              <a:t>lungen</a:t>
            </a:r>
            <a:r>
              <a:rPr lang="da-DK" sz="2000" dirty="0"/>
              <a:t>.</a:t>
            </a:r>
            <a:br>
              <a:rPr lang="da-DK" sz="2000" dirty="0"/>
            </a:br>
            <a:endParaRPr lang="da-DK" sz="2000" dirty="0"/>
          </a:p>
          <a:p>
            <a:r>
              <a:rPr lang="da-DK" sz="2000" dirty="0"/>
              <a:t>Blodpropper i benet/lungen kan også opstå hos en rask person uden en udløsende årsag.</a:t>
            </a:r>
          </a:p>
        </p:txBody>
      </p:sp>
      <p:pic>
        <p:nvPicPr>
          <p:cNvPr id="11" name="Pladsholder til billede 10">
            <a:extLst>
              <a:ext uri="{FF2B5EF4-FFF2-40B4-BE49-F238E27FC236}">
                <a16:creationId xmlns:a16="http://schemas.microsoft.com/office/drawing/2014/main" id="{AFA2791A-BDFD-2B4A-812F-8165F9C4A4FE}"/>
              </a:ext>
            </a:extLst>
          </p:cNvPr>
          <p:cNvPicPr>
            <a:picLocks noGrp="1" noChangeAspect="1"/>
          </p:cNvPicPr>
          <p:nvPr>
            <p:ph type="pic" sz="quarter" idx="13"/>
          </p:nvPr>
        </p:nvPicPr>
        <p:blipFill rotWithShape="1">
          <a:blip r:embed="rId3" cstate="print">
            <a:extLst>
              <a:ext uri="{28A0092B-C50C-407E-A947-70E740481C1C}">
                <a14:useLocalDpi xmlns:a14="http://schemas.microsoft.com/office/drawing/2010/main" val="0"/>
              </a:ext>
            </a:extLst>
          </a:blip>
          <a:srcRect l="1753" t="5249" r="-13542" b="5193"/>
          <a:stretch/>
        </p:blipFill>
        <p:spPr>
          <a:xfrm>
            <a:off x="6149233" y="3677396"/>
            <a:ext cx="3594845" cy="1799823"/>
          </a:xfrm>
        </p:spPr>
      </p:pic>
      <p:pic>
        <p:nvPicPr>
          <p:cNvPr id="28" name="Billede 27">
            <a:extLst>
              <a:ext uri="{FF2B5EF4-FFF2-40B4-BE49-F238E27FC236}">
                <a16:creationId xmlns:a16="http://schemas.microsoft.com/office/drawing/2014/main" id="{A7437949-938F-4646-8DB5-6364E467C7C8}"/>
              </a:ext>
            </a:extLst>
          </p:cNvPr>
          <p:cNvPicPr>
            <a:picLocks noChangeAspect="1"/>
          </p:cNvPicPr>
          <p:nvPr/>
        </p:nvPicPr>
        <p:blipFill>
          <a:blip r:embed="rId4"/>
          <a:stretch>
            <a:fillRect/>
          </a:stretch>
        </p:blipFill>
        <p:spPr>
          <a:xfrm>
            <a:off x="6754927" y="922684"/>
            <a:ext cx="2186120" cy="2186120"/>
          </a:xfrm>
          <a:prstGeom prst="rect">
            <a:avLst/>
          </a:prstGeom>
        </p:spPr>
      </p:pic>
      <p:pic>
        <p:nvPicPr>
          <p:cNvPr id="29" name="Billede 28">
            <a:extLst>
              <a:ext uri="{FF2B5EF4-FFF2-40B4-BE49-F238E27FC236}">
                <a16:creationId xmlns:a16="http://schemas.microsoft.com/office/drawing/2014/main" id="{81C3811D-C308-7F45-84A3-E01B0FAE00B4}"/>
              </a:ext>
            </a:extLst>
          </p:cNvPr>
          <p:cNvPicPr>
            <a:picLocks noChangeAspect="1"/>
          </p:cNvPicPr>
          <p:nvPr/>
        </p:nvPicPr>
        <p:blipFill>
          <a:blip r:embed="rId5"/>
          <a:stretch>
            <a:fillRect/>
          </a:stretch>
        </p:blipFill>
        <p:spPr>
          <a:xfrm>
            <a:off x="9759408" y="922684"/>
            <a:ext cx="2131953" cy="2123625"/>
          </a:xfrm>
          <a:prstGeom prst="rect">
            <a:avLst/>
          </a:prstGeom>
        </p:spPr>
      </p:pic>
      <p:grpSp>
        <p:nvGrpSpPr>
          <p:cNvPr id="34" name="Gruppe 33">
            <a:extLst>
              <a:ext uri="{FF2B5EF4-FFF2-40B4-BE49-F238E27FC236}">
                <a16:creationId xmlns:a16="http://schemas.microsoft.com/office/drawing/2014/main" id="{1ADF330C-8C05-F14F-BC50-83D63C86D7CA}"/>
              </a:ext>
            </a:extLst>
          </p:cNvPr>
          <p:cNvGrpSpPr/>
          <p:nvPr/>
        </p:nvGrpSpPr>
        <p:grpSpPr>
          <a:xfrm>
            <a:off x="9432995" y="3184919"/>
            <a:ext cx="2784778" cy="2784778"/>
            <a:chOff x="9319093" y="580214"/>
            <a:chExt cx="2784778" cy="2784778"/>
          </a:xfrm>
        </p:grpSpPr>
        <p:sp>
          <p:nvSpPr>
            <p:cNvPr id="31" name="Ellipse 30">
              <a:extLst>
                <a:ext uri="{FF2B5EF4-FFF2-40B4-BE49-F238E27FC236}">
                  <a16:creationId xmlns:a16="http://schemas.microsoft.com/office/drawing/2014/main" id="{2C3181F1-26F7-F544-BFB7-E3025DDEFDC9}"/>
                </a:ext>
              </a:extLst>
            </p:cNvPr>
            <p:cNvSpPr>
              <a:spLocks noChangeAspect="1"/>
            </p:cNvSpPr>
            <p:nvPr/>
          </p:nvSpPr>
          <p:spPr>
            <a:xfrm>
              <a:off x="9630176" y="923242"/>
              <a:ext cx="2131953" cy="2133662"/>
            </a:xfrm>
            <a:prstGeom prst="ellipse">
              <a:avLst/>
            </a:prstGeom>
            <a:solidFill>
              <a:srgbClr val="EAF3FA"/>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pic>
          <p:nvPicPr>
            <p:cNvPr id="30" name="Billede 29">
              <a:extLst>
                <a:ext uri="{FF2B5EF4-FFF2-40B4-BE49-F238E27FC236}">
                  <a16:creationId xmlns:a16="http://schemas.microsoft.com/office/drawing/2014/main" id="{4C6F0C46-6F30-214F-929A-BDB3C0CB5A5B}"/>
                </a:ext>
              </a:extLst>
            </p:cNvPr>
            <p:cNvPicPr>
              <a:picLocks noChangeAspect="1"/>
            </p:cNvPicPr>
            <p:nvPr/>
          </p:nvPicPr>
          <p:blipFill>
            <a:blip r:embed="rId6"/>
            <a:stretch>
              <a:fillRect/>
            </a:stretch>
          </p:blipFill>
          <p:spPr>
            <a:xfrm>
              <a:off x="9833827" y="857433"/>
              <a:ext cx="1861089" cy="1898311"/>
            </a:xfrm>
            <a:prstGeom prst="rect">
              <a:avLst/>
            </a:prstGeom>
          </p:spPr>
        </p:pic>
        <p:sp>
          <p:nvSpPr>
            <p:cNvPr id="33" name="Krans 32">
              <a:extLst>
                <a:ext uri="{FF2B5EF4-FFF2-40B4-BE49-F238E27FC236}">
                  <a16:creationId xmlns:a16="http://schemas.microsoft.com/office/drawing/2014/main" id="{DA26800C-9390-1B4D-BF13-D6D2DB0DED38}"/>
                </a:ext>
              </a:extLst>
            </p:cNvPr>
            <p:cNvSpPr>
              <a:spLocks noChangeAspect="1"/>
            </p:cNvSpPr>
            <p:nvPr/>
          </p:nvSpPr>
          <p:spPr>
            <a:xfrm>
              <a:off x="9319093" y="580214"/>
              <a:ext cx="2784778" cy="2784778"/>
            </a:xfrm>
            <a:prstGeom prst="donut">
              <a:avLst>
                <a:gd name="adj" fmla="val 11609"/>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solidFill>
                  <a:schemeClr val="tx1"/>
                </a:solidFill>
              </a:endParaRPr>
            </a:p>
          </p:txBody>
        </p:sp>
      </p:grpSp>
      <p:sp>
        <p:nvSpPr>
          <p:cNvPr id="12" name="Rektangel 11">
            <a:extLst>
              <a:ext uri="{FF2B5EF4-FFF2-40B4-BE49-F238E27FC236}">
                <a16:creationId xmlns:a16="http://schemas.microsoft.com/office/drawing/2014/main" id="{F46D37D8-BDE1-2B4A-BC4A-4E063AE9499D}"/>
              </a:ext>
            </a:extLst>
          </p:cNvPr>
          <p:cNvSpPr/>
          <p:nvPr/>
        </p:nvSpPr>
        <p:spPr>
          <a:xfrm>
            <a:off x="0" y="0"/>
            <a:ext cx="1147157" cy="881149"/>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3572051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EC62E1A0-91F4-4B46-B47C-DD5EDDB311EB}"/>
              </a:ext>
            </a:extLst>
          </p:cNvPr>
          <p:cNvSpPr>
            <a:spLocks noGrp="1"/>
          </p:cNvSpPr>
          <p:nvPr>
            <p:ph idx="4294967295"/>
          </p:nvPr>
        </p:nvSpPr>
        <p:spPr>
          <a:xfrm>
            <a:off x="622300" y="1058460"/>
            <a:ext cx="5473700" cy="339725"/>
          </a:xfrm>
        </p:spPr>
        <p:txBody>
          <a:bodyPr/>
          <a:lstStyle/>
          <a:p>
            <a:pPr marL="0" indent="0">
              <a:buNone/>
            </a:pPr>
            <a:r>
              <a:rPr lang="da-DK" sz="2400" b="1" dirty="0">
                <a:solidFill>
                  <a:schemeClr val="tx1"/>
                </a:solidFill>
              </a:rPr>
              <a:t>Symptomer på en blodprop i lungen</a:t>
            </a:r>
          </a:p>
          <a:p>
            <a:pPr marL="0" indent="0">
              <a:buNone/>
            </a:pPr>
            <a:endParaRPr lang="da-DK" sz="2400" dirty="0">
              <a:solidFill>
                <a:schemeClr val="tx1"/>
              </a:solidFill>
            </a:endParaRPr>
          </a:p>
        </p:txBody>
      </p:sp>
      <p:sp>
        <p:nvSpPr>
          <p:cNvPr id="4" name="Pladsholder til indhold 3">
            <a:extLst>
              <a:ext uri="{FF2B5EF4-FFF2-40B4-BE49-F238E27FC236}">
                <a16:creationId xmlns:a16="http://schemas.microsoft.com/office/drawing/2014/main" id="{6DB3F604-2F1D-4245-8190-B3F50975100C}"/>
              </a:ext>
            </a:extLst>
          </p:cNvPr>
          <p:cNvSpPr>
            <a:spLocks noGrp="1"/>
          </p:cNvSpPr>
          <p:nvPr>
            <p:ph sz="quarter" idx="4294967295"/>
          </p:nvPr>
        </p:nvSpPr>
        <p:spPr>
          <a:xfrm>
            <a:off x="6421438" y="1038622"/>
            <a:ext cx="5148262" cy="560388"/>
          </a:xfrm>
        </p:spPr>
        <p:txBody>
          <a:bodyPr/>
          <a:lstStyle/>
          <a:p>
            <a:pPr marL="0" indent="0">
              <a:buNone/>
            </a:pPr>
            <a:r>
              <a:rPr lang="da-DK" sz="2400" b="1" dirty="0">
                <a:solidFill>
                  <a:schemeClr val="tx1"/>
                </a:solidFill>
              </a:rPr>
              <a:t>Symptomer på en blodprop i benet</a:t>
            </a:r>
          </a:p>
          <a:p>
            <a:pPr marL="0" indent="0">
              <a:buNone/>
            </a:pPr>
            <a:endParaRPr lang="da-DK" sz="1800" dirty="0">
              <a:solidFill>
                <a:schemeClr val="tx1"/>
              </a:solidFill>
            </a:endParaRPr>
          </a:p>
        </p:txBody>
      </p:sp>
      <p:sp>
        <p:nvSpPr>
          <p:cNvPr id="5" name="Tekstfelt 4">
            <a:extLst>
              <a:ext uri="{FF2B5EF4-FFF2-40B4-BE49-F238E27FC236}">
                <a16:creationId xmlns:a16="http://schemas.microsoft.com/office/drawing/2014/main" id="{6CE12B05-9759-8AD7-2D11-E7C34C332B96}"/>
              </a:ext>
            </a:extLst>
          </p:cNvPr>
          <p:cNvSpPr txBox="1"/>
          <p:nvPr/>
        </p:nvSpPr>
        <p:spPr>
          <a:xfrm>
            <a:off x="7688226" y="1987560"/>
            <a:ext cx="184731" cy="369332"/>
          </a:xfrm>
          <a:prstGeom prst="rect">
            <a:avLst/>
          </a:prstGeom>
          <a:noFill/>
        </p:spPr>
        <p:txBody>
          <a:bodyPr wrap="none" rtlCol="0">
            <a:spAutoFit/>
          </a:bodyPr>
          <a:lstStyle/>
          <a:p>
            <a:endParaRPr lang="da-DK" dirty="0"/>
          </a:p>
        </p:txBody>
      </p:sp>
      <p:sp>
        <p:nvSpPr>
          <p:cNvPr id="11" name="Tekstfelt 10">
            <a:extLst>
              <a:ext uri="{FF2B5EF4-FFF2-40B4-BE49-F238E27FC236}">
                <a16:creationId xmlns:a16="http://schemas.microsoft.com/office/drawing/2014/main" id="{882C8F44-A5E9-4910-A9E2-7B70B136E13F}"/>
              </a:ext>
            </a:extLst>
          </p:cNvPr>
          <p:cNvSpPr txBox="1"/>
          <p:nvPr/>
        </p:nvSpPr>
        <p:spPr>
          <a:xfrm>
            <a:off x="4749723" y="3805980"/>
            <a:ext cx="1483594" cy="338554"/>
          </a:xfrm>
          <a:prstGeom prst="rect">
            <a:avLst/>
          </a:prstGeom>
          <a:noFill/>
        </p:spPr>
        <p:txBody>
          <a:bodyPr wrap="square">
            <a:spAutoFit/>
          </a:bodyPr>
          <a:lstStyle/>
          <a:p>
            <a:r>
              <a:rPr lang="da-DK" sz="1600" dirty="0"/>
              <a:t>Hjertebanken</a:t>
            </a:r>
          </a:p>
        </p:txBody>
      </p:sp>
      <p:pic>
        <p:nvPicPr>
          <p:cNvPr id="13" name="Grafik 12">
            <a:extLst>
              <a:ext uri="{FF2B5EF4-FFF2-40B4-BE49-F238E27FC236}">
                <a16:creationId xmlns:a16="http://schemas.microsoft.com/office/drawing/2014/main" id="{76B1E9C5-D9EF-45C5-8A8E-81C102460D6E}"/>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12324" y="2209784"/>
            <a:ext cx="1019175" cy="1019175"/>
          </a:xfrm>
          <a:prstGeom prst="rect">
            <a:avLst/>
          </a:prstGeom>
        </p:spPr>
      </p:pic>
      <p:pic>
        <p:nvPicPr>
          <p:cNvPr id="15" name="Grafik 14">
            <a:extLst>
              <a:ext uri="{FF2B5EF4-FFF2-40B4-BE49-F238E27FC236}">
                <a16:creationId xmlns:a16="http://schemas.microsoft.com/office/drawing/2014/main" id="{C0891581-E270-40F9-A3C4-F57A01361E32}"/>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842426" y="3456446"/>
            <a:ext cx="1019175" cy="1019175"/>
          </a:xfrm>
          <a:prstGeom prst="rect">
            <a:avLst/>
          </a:prstGeom>
        </p:spPr>
      </p:pic>
      <p:pic>
        <p:nvPicPr>
          <p:cNvPr id="17" name="Grafik 16">
            <a:extLst>
              <a:ext uri="{FF2B5EF4-FFF2-40B4-BE49-F238E27FC236}">
                <a16:creationId xmlns:a16="http://schemas.microsoft.com/office/drawing/2014/main" id="{6D1DF0E9-D46D-46A7-8174-3A6D7CB0282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835133" y="4736111"/>
            <a:ext cx="1019175" cy="1019175"/>
          </a:xfrm>
          <a:prstGeom prst="rect">
            <a:avLst/>
          </a:prstGeom>
        </p:spPr>
      </p:pic>
      <p:pic>
        <p:nvPicPr>
          <p:cNvPr id="19" name="Grafik 18">
            <a:extLst>
              <a:ext uri="{FF2B5EF4-FFF2-40B4-BE49-F238E27FC236}">
                <a16:creationId xmlns:a16="http://schemas.microsoft.com/office/drawing/2014/main" id="{3D4EFFED-DCDB-4363-9FDC-FCED4DE53E37}"/>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3677436" y="2243910"/>
            <a:ext cx="1019175" cy="1019175"/>
          </a:xfrm>
          <a:prstGeom prst="rect">
            <a:avLst/>
          </a:prstGeom>
        </p:spPr>
      </p:pic>
      <p:sp>
        <p:nvSpPr>
          <p:cNvPr id="22" name="Tekstfelt 21">
            <a:extLst>
              <a:ext uri="{FF2B5EF4-FFF2-40B4-BE49-F238E27FC236}">
                <a16:creationId xmlns:a16="http://schemas.microsoft.com/office/drawing/2014/main" id="{39120B8D-5C66-4550-8E67-44C58B3C5D3D}"/>
              </a:ext>
            </a:extLst>
          </p:cNvPr>
          <p:cNvSpPr txBox="1"/>
          <p:nvPr/>
        </p:nvSpPr>
        <p:spPr>
          <a:xfrm>
            <a:off x="1842165" y="2574350"/>
            <a:ext cx="1681682" cy="338554"/>
          </a:xfrm>
          <a:prstGeom prst="rect">
            <a:avLst/>
          </a:prstGeom>
          <a:noFill/>
        </p:spPr>
        <p:txBody>
          <a:bodyPr wrap="square">
            <a:spAutoFit/>
          </a:bodyPr>
          <a:lstStyle/>
          <a:p>
            <a:r>
              <a:rPr lang="da-DK" sz="1600" dirty="0"/>
              <a:t>Åndenød</a:t>
            </a:r>
          </a:p>
        </p:txBody>
      </p:sp>
      <p:sp>
        <p:nvSpPr>
          <p:cNvPr id="23" name="Tekstfelt 22">
            <a:extLst>
              <a:ext uri="{FF2B5EF4-FFF2-40B4-BE49-F238E27FC236}">
                <a16:creationId xmlns:a16="http://schemas.microsoft.com/office/drawing/2014/main" id="{5C814058-650A-443B-9D0B-F491F2AC4CDF}"/>
              </a:ext>
            </a:extLst>
          </p:cNvPr>
          <p:cNvSpPr txBox="1"/>
          <p:nvPr/>
        </p:nvSpPr>
        <p:spPr>
          <a:xfrm>
            <a:off x="1868154" y="3805980"/>
            <a:ext cx="1681682" cy="338554"/>
          </a:xfrm>
          <a:prstGeom prst="rect">
            <a:avLst/>
          </a:prstGeom>
          <a:noFill/>
        </p:spPr>
        <p:txBody>
          <a:bodyPr wrap="square">
            <a:spAutoFit/>
          </a:bodyPr>
          <a:lstStyle/>
          <a:p>
            <a:r>
              <a:rPr lang="da-DK" sz="1600" dirty="0"/>
              <a:t>Svimmelhed</a:t>
            </a:r>
          </a:p>
        </p:txBody>
      </p:sp>
      <p:sp>
        <p:nvSpPr>
          <p:cNvPr id="24" name="Tekstfelt 23">
            <a:extLst>
              <a:ext uri="{FF2B5EF4-FFF2-40B4-BE49-F238E27FC236}">
                <a16:creationId xmlns:a16="http://schemas.microsoft.com/office/drawing/2014/main" id="{0B4B8CCC-553A-46A7-BA0F-A96F82B39703}"/>
              </a:ext>
            </a:extLst>
          </p:cNvPr>
          <p:cNvSpPr txBox="1"/>
          <p:nvPr/>
        </p:nvSpPr>
        <p:spPr>
          <a:xfrm>
            <a:off x="1868154" y="5086723"/>
            <a:ext cx="1681682" cy="338554"/>
          </a:xfrm>
          <a:prstGeom prst="rect">
            <a:avLst/>
          </a:prstGeom>
          <a:noFill/>
        </p:spPr>
        <p:txBody>
          <a:bodyPr wrap="square">
            <a:spAutoFit/>
          </a:bodyPr>
          <a:lstStyle/>
          <a:p>
            <a:r>
              <a:rPr lang="da-DK" sz="1600" dirty="0"/>
              <a:t>Smerte i brystet</a:t>
            </a:r>
          </a:p>
        </p:txBody>
      </p:sp>
      <p:sp>
        <p:nvSpPr>
          <p:cNvPr id="25" name="Tekstfelt 24">
            <a:extLst>
              <a:ext uri="{FF2B5EF4-FFF2-40B4-BE49-F238E27FC236}">
                <a16:creationId xmlns:a16="http://schemas.microsoft.com/office/drawing/2014/main" id="{6731ACE0-240F-4911-B2B5-DD11310AFAE0}"/>
              </a:ext>
            </a:extLst>
          </p:cNvPr>
          <p:cNvSpPr txBox="1"/>
          <p:nvPr/>
        </p:nvSpPr>
        <p:spPr>
          <a:xfrm>
            <a:off x="4747345" y="2584221"/>
            <a:ext cx="796661" cy="338554"/>
          </a:xfrm>
          <a:prstGeom prst="rect">
            <a:avLst/>
          </a:prstGeom>
          <a:noFill/>
        </p:spPr>
        <p:txBody>
          <a:bodyPr wrap="square">
            <a:spAutoFit/>
          </a:bodyPr>
          <a:lstStyle/>
          <a:p>
            <a:r>
              <a:rPr lang="da-DK" sz="1600" dirty="0"/>
              <a:t>Hoste </a:t>
            </a:r>
          </a:p>
        </p:txBody>
      </p:sp>
      <p:pic>
        <p:nvPicPr>
          <p:cNvPr id="7" name="Grafik 6">
            <a:extLst>
              <a:ext uri="{FF2B5EF4-FFF2-40B4-BE49-F238E27FC236}">
                <a16:creationId xmlns:a16="http://schemas.microsoft.com/office/drawing/2014/main" id="{5AC0CBE5-9D21-40CE-8235-55F4B8600699}"/>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a:off x="6671886" y="2220699"/>
            <a:ext cx="1019175" cy="1019175"/>
          </a:xfrm>
          <a:prstGeom prst="rect">
            <a:avLst/>
          </a:prstGeom>
        </p:spPr>
      </p:pic>
      <p:sp>
        <p:nvSpPr>
          <p:cNvPr id="26" name="Tekstfelt 25">
            <a:extLst>
              <a:ext uri="{FF2B5EF4-FFF2-40B4-BE49-F238E27FC236}">
                <a16:creationId xmlns:a16="http://schemas.microsoft.com/office/drawing/2014/main" id="{4E69A4F6-49D2-4FCA-9255-1469BB773629}"/>
              </a:ext>
            </a:extLst>
          </p:cNvPr>
          <p:cNvSpPr txBox="1"/>
          <p:nvPr/>
        </p:nvSpPr>
        <p:spPr>
          <a:xfrm>
            <a:off x="7688226" y="2573605"/>
            <a:ext cx="3789265" cy="338554"/>
          </a:xfrm>
          <a:prstGeom prst="rect">
            <a:avLst/>
          </a:prstGeom>
          <a:noFill/>
        </p:spPr>
        <p:txBody>
          <a:bodyPr wrap="square">
            <a:spAutoFit/>
          </a:bodyPr>
          <a:lstStyle/>
          <a:p>
            <a:r>
              <a:rPr lang="da-DK" sz="1600" dirty="0"/>
              <a:t>Rødme varme og hævelse i benet</a:t>
            </a:r>
          </a:p>
        </p:txBody>
      </p:sp>
      <p:sp>
        <p:nvSpPr>
          <p:cNvPr id="29" name="Tekstfelt 28">
            <a:extLst>
              <a:ext uri="{FF2B5EF4-FFF2-40B4-BE49-F238E27FC236}">
                <a16:creationId xmlns:a16="http://schemas.microsoft.com/office/drawing/2014/main" id="{F8C396DE-C49A-4D6B-AF16-EBCEFA8331C2}"/>
              </a:ext>
            </a:extLst>
          </p:cNvPr>
          <p:cNvSpPr txBox="1"/>
          <p:nvPr/>
        </p:nvSpPr>
        <p:spPr>
          <a:xfrm>
            <a:off x="7688226" y="3805980"/>
            <a:ext cx="3401805" cy="338554"/>
          </a:xfrm>
          <a:prstGeom prst="rect">
            <a:avLst/>
          </a:prstGeom>
          <a:noFill/>
        </p:spPr>
        <p:txBody>
          <a:bodyPr wrap="square">
            <a:spAutoFit/>
          </a:bodyPr>
          <a:lstStyle/>
          <a:p>
            <a:r>
              <a:rPr lang="da-DK" sz="1600" dirty="0"/>
              <a:t>Smerte og nedsat funktion af benet</a:t>
            </a:r>
          </a:p>
        </p:txBody>
      </p:sp>
      <p:pic>
        <p:nvPicPr>
          <p:cNvPr id="39" name="Grafik 38">
            <a:extLst>
              <a:ext uri="{FF2B5EF4-FFF2-40B4-BE49-F238E27FC236}">
                <a16:creationId xmlns:a16="http://schemas.microsoft.com/office/drawing/2014/main" id="{82642C56-E7F3-FB4A-A61F-BF397EDD5431}"/>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6647408" y="3429000"/>
            <a:ext cx="1019175" cy="1019175"/>
          </a:xfrm>
          <a:prstGeom prst="rect">
            <a:avLst/>
          </a:prstGeom>
        </p:spPr>
      </p:pic>
      <p:pic>
        <p:nvPicPr>
          <p:cNvPr id="2" name="Billede 1">
            <a:extLst>
              <a:ext uri="{FF2B5EF4-FFF2-40B4-BE49-F238E27FC236}">
                <a16:creationId xmlns:a16="http://schemas.microsoft.com/office/drawing/2014/main" id="{AB0A9B3C-485C-DF4C-BC39-F1A8F0CBD5C7}"/>
              </a:ext>
            </a:extLst>
          </p:cNvPr>
          <p:cNvPicPr>
            <a:picLocks noChangeAspect="1"/>
          </p:cNvPicPr>
          <p:nvPr/>
        </p:nvPicPr>
        <p:blipFill>
          <a:blip r:embed="rId15"/>
          <a:stretch>
            <a:fillRect/>
          </a:stretch>
        </p:blipFill>
        <p:spPr>
          <a:xfrm>
            <a:off x="3589111" y="3378480"/>
            <a:ext cx="1195827" cy="1113491"/>
          </a:xfrm>
          <a:prstGeom prst="rect">
            <a:avLst/>
          </a:prstGeom>
        </p:spPr>
      </p:pic>
      <p:sp>
        <p:nvSpPr>
          <p:cNvPr id="20" name="Rektangel 19">
            <a:extLst>
              <a:ext uri="{FF2B5EF4-FFF2-40B4-BE49-F238E27FC236}">
                <a16:creationId xmlns:a16="http://schemas.microsoft.com/office/drawing/2014/main" id="{08B47925-5A91-6746-9259-418DED2F462E}"/>
              </a:ext>
            </a:extLst>
          </p:cNvPr>
          <p:cNvSpPr/>
          <p:nvPr/>
        </p:nvSpPr>
        <p:spPr>
          <a:xfrm>
            <a:off x="0" y="0"/>
            <a:ext cx="1147157" cy="8811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9555630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dsholder til indhold 2">
            <a:extLst>
              <a:ext uri="{FF2B5EF4-FFF2-40B4-BE49-F238E27FC236}">
                <a16:creationId xmlns:a16="http://schemas.microsoft.com/office/drawing/2014/main" id="{25CAFACC-61CB-AAB0-7B91-47BEB60D4B67}"/>
              </a:ext>
            </a:extLst>
          </p:cNvPr>
          <p:cNvSpPr>
            <a:spLocks noGrp="1"/>
          </p:cNvSpPr>
          <p:nvPr>
            <p:ph type="body" sz="quarter" idx="14"/>
          </p:nvPr>
        </p:nvSpPr>
        <p:spPr>
          <a:xfrm>
            <a:off x="732804" y="2222657"/>
            <a:ext cx="4861075" cy="4824396"/>
          </a:xfrm>
        </p:spPr>
        <p:txBody>
          <a:bodyPr vert="horz" lIns="0" tIns="0" rIns="0" bIns="0" rtlCol="0" anchor="t">
            <a:normAutofit/>
          </a:bodyPr>
          <a:lstStyle/>
          <a:p>
            <a:pPr marL="0" indent="0">
              <a:buNone/>
            </a:pPr>
            <a:r>
              <a:rPr lang="da-DK" sz="2000" dirty="0"/>
              <a:t>Behandlingen foregår med </a:t>
            </a:r>
            <a:r>
              <a:rPr lang="da-DK" dirty="0"/>
              <a:t>blodfortyndende</a:t>
            </a:r>
            <a:r>
              <a:rPr lang="da-DK" sz="2000" dirty="0"/>
              <a:t> medicin, som nedsætter blodets evne til at størkne.</a:t>
            </a:r>
            <a:endParaRPr lang="da-DK" sz="2000" b="1" dirty="0"/>
          </a:p>
          <a:p>
            <a:pPr marL="0" indent="0">
              <a:buNone/>
            </a:pPr>
            <a:endParaRPr lang="da-DK" sz="2000" b="1" dirty="0"/>
          </a:p>
          <a:p>
            <a:pPr marL="0" indent="0">
              <a:buNone/>
            </a:pPr>
            <a:r>
              <a:rPr lang="da-DK" sz="2000" b="1" dirty="0"/>
              <a:t>Formål med behandlingen</a:t>
            </a:r>
          </a:p>
          <a:p>
            <a:pPr marL="186690" indent="-186690"/>
            <a:r>
              <a:rPr lang="da-DK" sz="2000" dirty="0"/>
              <a:t>At bremse udviklingen af blodproppen </a:t>
            </a:r>
          </a:p>
          <a:p>
            <a:pPr marL="186690" indent="-186690"/>
            <a:r>
              <a:rPr lang="da-DK" sz="2000" dirty="0"/>
              <a:t>At forebygge at du får en ny blodprop</a:t>
            </a:r>
          </a:p>
        </p:txBody>
      </p:sp>
      <p:pic>
        <p:nvPicPr>
          <p:cNvPr id="5" name="Billede 4" descr="Et billede, der indeholder slik, vegetabilsk&#10;&#10;Automatisk genereret beskrivelse">
            <a:extLst>
              <a:ext uri="{FF2B5EF4-FFF2-40B4-BE49-F238E27FC236}">
                <a16:creationId xmlns:a16="http://schemas.microsoft.com/office/drawing/2014/main" id="{3DADE853-11C2-4A47-9138-006C6CEEB717}"/>
              </a:ext>
            </a:extLst>
          </p:cNvPr>
          <p:cNvPicPr>
            <a:picLocks noChangeAspect="1"/>
          </p:cNvPicPr>
          <p:nvPr/>
        </p:nvPicPr>
        <p:blipFill rotWithShape="1">
          <a:blip r:embed="rId3">
            <a:extLst>
              <a:ext uri="{28A0092B-C50C-407E-A947-70E740481C1C}">
                <a14:useLocalDpi xmlns:a14="http://schemas.microsoft.com/office/drawing/2010/main" val="0"/>
              </a:ext>
            </a:extLst>
          </a:blip>
          <a:srcRect l="-1" r="46220" b="21106"/>
          <a:stretch/>
        </p:blipFill>
        <p:spPr>
          <a:xfrm>
            <a:off x="6021421" y="0"/>
            <a:ext cx="6170579" cy="6789906"/>
          </a:xfrm>
          <a:prstGeom prst="rect">
            <a:avLst/>
          </a:prstGeom>
        </p:spPr>
      </p:pic>
      <p:sp>
        <p:nvSpPr>
          <p:cNvPr id="7" name="Titel 1">
            <a:extLst>
              <a:ext uri="{FF2B5EF4-FFF2-40B4-BE49-F238E27FC236}">
                <a16:creationId xmlns:a16="http://schemas.microsoft.com/office/drawing/2014/main" id="{913AAB6E-4B3A-AB4A-833B-738B3F3E8785}"/>
              </a:ext>
            </a:extLst>
          </p:cNvPr>
          <p:cNvSpPr txBox="1">
            <a:spLocks/>
          </p:cNvSpPr>
          <p:nvPr/>
        </p:nvSpPr>
        <p:spPr>
          <a:xfrm>
            <a:off x="541010" y="540109"/>
            <a:ext cx="5791201" cy="1001762"/>
          </a:xfrm>
          <a:prstGeom prst="rect">
            <a:avLst/>
          </a:prstGeom>
        </p:spPr>
        <p:txBody>
          <a:bodyPr vert="horz" lIns="0" tIns="0" rIns="0" bIns="0" rtlCol="0" anchor="b" anchorCtr="0">
            <a:normAutofit/>
          </a:bodyPr>
          <a:lstStyle>
            <a:lvl1pPr algn="l" defTabSz="914400" rtl="0" eaLnBrk="1" latinLnBrk="0" hangingPunct="1">
              <a:lnSpc>
                <a:spcPct val="90000"/>
              </a:lnSpc>
              <a:spcBef>
                <a:spcPct val="0"/>
              </a:spcBef>
              <a:buNone/>
              <a:defRPr sz="2000" b="1" kern="1200" cap="all" spc="200" baseline="0">
                <a:solidFill>
                  <a:schemeClr val="bg1"/>
                </a:solidFill>
                <a:latin typeface="+mj-lt"/>
                <a:ea typeface="+mj-ea"/>
                <a:cs typeface="+mj-cs"/>
              </a:defRPr>
            </a:lvl1pPr>
          </a:lstStyle>
          <a:p>
            <a:r>
              <a:rPr lang="da-DK" sz="2800"/>
              <a:t>Medicinsk behandling</a:t>
            </a:r>
            <a:endParaRPr lang="da-DK" sz="2800" dirty="0"/>
          </a:p>
        </p:txBody>
      </p:sp>
      <p:sp>
        <p:nvSpPr>
          <p:cNvPr id="6" name="Rektangel 5">
            <a:extLst>
              <a:ext uri="{FF2B5EF4-FFF2-40B4-BE49-F238E27FC236}">
                <a16:creationId xmlns:a16="http://schemas.microsoft.com/office/drawing/2014/main" id="{4280C204-7257-FE43-99A5-954F2E893980}"/>
              </a:ext>
            </a:extLst>
          </p:cNvPr>
          <p:cNvSpPr/>
          <p:nvPr/>
        </p:nvSpPr>
        <p:spPr>
          <a:xfrm>
            <a:off x="0" y="0"/>
            <a:ext cx="1147157" cy="881149"/>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2150618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D31FA5-0C76-6004-C9CD-51A5CA06488F}"/>
              </a:ext>
            </a:extLst>
          </p:cNvPr>
          <p:cNvSpPr>
            <a:spLocks noGrp="1"/>
          </p:cNvSpPr>
          <p:nvPr>
            <p:ph type="title"/>
          </p:nvPr>
        </p:nvSpPr>
        <p:spPr/>
        <p:txBody>
          <a:bodyPr/>
          <a:lstStyle/>
          <a:p>
            <a:r>
              <a:rPr lang="en-US" dirty="0" err="1"/>
              <a:t>Blodfortyndende</a:t>
            </a:r>
            <a:r>
              <a:rPr lang="en-US" dirty="0"/>
              <a:t> </a:t>
            </a:r>
            <a:r>
              <a:rPr lang="en-US" dirty="0" err="1"/>
              <a:t>medicin</a:t>
            </a:r>
          </a:p>
        </p:txBody>
      </p:sp>
      <p:sp>
        <p:nvSpPr>
          <p:cNvPr id="3" name="Text Placeholder 2">
            <a:extLst>
              <a:ext uri="{FF2B5EF4-FFF2-40B4-BE49-F238E27FC236}">
                <a16:creationId xmlns:a16="http://schemas.microsoft.com/office/drawing/2014/main" id="{6B0716A0-CD4E-AB30-18B4-328A79FA5676}"/>
              </a:ext>
            </a:extLst>
          </p:cNvPr>
          <p:cNvSpPr>
            <a:spLocks noGrp="1"/>
          </p:cNvSpPr>
          <p:nvPr>
            <p:ph type="body" sz="quarter" idx="14"/>
          </p:nvPr>
        </p:nvSpPr>
        <p:spPr/>
        <p:txBody>
          <a:bodyPr vert="horz" lIns="0" tIns="0" rIns="0" bIns="0" rtlCol="0" anchor="t">
            <a:noAutofit/>
          </a:bodyPr>
          <a:lstStyle/>
          <a:p>
            <a:pPr marL="186690" indent="-186690"/>
            <a:r>
              <a:rPr lang="en-US" dirty="0"/>
              <a:t>Apixaban (Eliquis</a:t>
            </a:r>
            <a:r>
              <a:rPr lang="da-DK" baseline="30000" dirty="0"/>
              <a:t>®</a:t>
            </a:r>
            <a:r>
              <a:rPr lang="en-US" dirty="0"/>
              <a:t>)</a:t>
            </a:r>
          </a:p>
          <a:p>
            <a:pPr marL="186690" indent="-186690"/>
            <a:r>
              <a:rPr lang="en-US" dirty="0"/>
              <a:t>Rivaroxaban (Xarelto</a:t>
            </a:r>
            <a:r>
              <a:rPr lang="da-DK" baseline="30000" dirty="0"/>
              <a:t>®</a:t>
            </a:r>
            <a:r>
              <a:rPr lang="en-US" dirty="0"/>
              <a:t>)</a:t>
            </a:r>
          </a:p>
          <a:p>
            <a:pPr marL="186690" indent="-186690"/>
            <a:r>
              <a:rPr lang="en-US" dirty="0" err="1">
                <a:solidFill>
                  <a:srgbClr val="FFFFFF"/>
                </a:solidFill>
              </a:rPr>
              <a:t>Dabigatranetexilat</a:t>
            </a:r>
            <a:r>
              <a:rPr lang="en-US" dirty="0">
                <a:solidFill>
                  <a:srgbClr val="FFFFFF"/>
                </a:solidFill>
              </a:rPr>
              <a:t> (Pradaxa</a:t>
            </a:r>
            <a:r>
              <a:rPr lang="da-DK" baseline="30000" dirty="0"/>
              <a:t>®</a:t>
            </a:r>
            <a:r>
              <a:rPr lang="en-US" dirty="0">
                <a:solidFill>
                  <a:srgbClr val="FFFFFF"/>
                </a:solidFill>
              </a:rPr>
              <a:t>)</a:t>
            </a:r>
          </a:p>
          <a:p>
            <a:pPr marL="186690" indent="-186690"/>
            <a:r>
              <a:rPr lang="en-US" dirty="0" err="1"/>
              <a:t>Edoxaban</a:t>
            </a:r>
            <a:r>
              <a:rPr lang="en-US" dirty="0"/>
              <a:t> (</a:t>
            </a:r>
            <a:r>
              <a:rPr lang="en-US" dirty="0" err="1"/>
              <a:t>Lixana</a:t>
            </a:r>
            <a:r>
              <a:rPr lang="da-DK" baseline="30000" dirty="0"/>
              <a:t>®</a:t>
            </a:r>
            <a:r>
              <a:rPr lang="en-US" dirty="0"/>
              <a:t>)</a:t>
            </a:r>
          </a:p>
          <a:p>
            <a:pPr marL="186690" indent="-186690"/>
            <a:r>
              <a:rPr lang="en-US" dirty="0"/>
              <a:t>Warfarin (Marevan</a:t>
            </a:r>
            <a:r>
              <a:rPr lang="da-DK" baseline="30000" dirty="0"/>
              <a:t>®</a:t>
            </a:r>
            <a:r>
              <a:rPr lang="en-US" dirty="0"/>
              <a:t>)</a:t>
            </a:r>
          </a:p>
          <a:p>
            <a:pPr marL="186690" indent="-186690"/>
            <a:r>
              <a:rPr lang="en-US" dirty="0" err="1"/>
              <a:t>Dalteparin</a:t>
            </a:r>
            <a:r>
              <a:rPr lang="en-US" dirty="0"/>
              <a:t> (Fragmin</a:t>
            </a:r>
            <a:r>
              <a:rPr lang="da-DK" baseline="30000" dirty="0"/>
              <a:t>®</a:t>
            </a:r>
            <a:r>
              <a:rPr lang="en-US" dirty="0"/>
              <a:t>)</a:t>
            </a:r>
          </a:p>
          <a:p>
            <a:pPr marL="186690" indent="-186690"/>
            <a:r>
              <a:rPr lang="en-US" dirty="0"/>
              <a:t>Tinzaparin (</a:t>
            </a:r>
            <a:r>
              <a:rPr lang="en-US" dirty="0" err="1"/>
              <a:t>Innohep</a:t>
            </a:r>
            <a:r>
              <a:rPr lang="da-DK" baseline="30000" dirty="0"/>
              <a:t> ®</a:t>
            </a:r>
            <a:r>
              <a:rPr lang="en-US" dirty="0"/>
              <a:t>)</a:t>
            </a:r>
          </a:p>
        </p:txBody>
      </p:sp>
      <p:sp>
        <p:nvSpPr>
          <p:cNvPr id="4" name="Picture Placeholder 3">
            <a:extLst>
              <a:ext uri="{FF2B5EF4-FFF2-40B4-BE49-F238E27FC236}">
                <a16:creationId xmlns:a16="http://schemas.microsoft.com/office/drawing/2014/main" id="{864708B0-5DF5-95CE-F934-8AF6D936756D}"/>
              </a:ext>
            </a:extLst>
          </p:cNvPr>
          <p:cNvSpPr>
            <a:spLocks noGrp="1"/>
          </p:cNvSpPr>
          <p:nvPr>
            <p:ph type="pic" sz="quarter" idx="13"/>
          </p:nvPr>
        </p:nvSpPr>
        <p:spPr/>
        <p:txBody>
          <a:bodyPr/>
          <a:lstStyle/>
          <a:p>
            <a:endParaRPr lang="da-DK"/>
          </a:p>
        </p:txBody>
      </p:sp>
      <p:pic>
        <p:nvPicPr>
          <p:cNvPr id="6" name="Billede 4" descr="Et billede, der indeholder slik, vegetabilsk&#10;&#10;Automatisk genereret beskrivelse">
            <a:extLst>
              <a:ext uri="{FF2B5EF4-FFF2-40B4-BE49-F238E27FC236}">
                <a16:creationId xmlns:a16="http://schemas.microsoft.com/office/drawing/2014/main" id="{8BC1989C-F4C3-6250-41D0-F6A4E0C51888}"/>
              </a:ext>
            </a:extLst>
          </p:cNvPr>
          <p:cNvPicPr>
            <a:picLocks noChangeAspect="1"/>
          </p:cNvPicPr>
          <p:nvPr/>
        </p:nvPicPr>
        <p:blipFill rotWithShape="1">
          <a:blip r:embed="rId2">
            <a:extLst>
              <a:ext uri="{28A0092B-C50C-407E-A947-70E740481C1C}">
                <a14:useLocalDpi xmlns:a14="http://schemas.microsoft.com/office/drawing/2010/main" val="0"/>
              </a:ext>
            </a:extLst>
          </a:blip>
          <a:srcRect l="-1" r="46220" b="21106"/>
          <a:stretch/>
        </p:blipFill>
        <p:spPr>
          <a:xfrm>
            <a:off x="6021421" y="0"/>
            <a:ext cx="6170579" cy="6789906"/>
          </a:xfrm>
          <a:prstGeom prst="rect">
            <a:avLst/>
          </a:prstGeom>
        </p:spPr>
      </p:pic>
      <p:sp>
        <p:nvSpPr>
          <p:cNvPr id="5" name="Rektangel 4">
            <a:extLst>
              <a:ext uri="{FF2B5EF4-FFF2-40B4-BE49-F238E27FC236}">
                <a16:creationId xmlns:a16="http://schemas.microsoft.com/office/drawing/2014/main" id="{CD4A7D0E-7C0C-69B6-F23D-4E0E7816CA05}"/>
              </a:ext>
            </a:extLst>
          </p:cNvPr>
          <p:cNvSpPr/>
          <p:nvPr/>
        </p:nvSpPr>
        <p:spPr>
          <a:xfrm>
            <a:off x="0" y="0"/>
            <a:ext cx="1147157" cy="881149"/>
          </a:xfrm>
          <a:prstGeom prst="rect">
            <a:avLst/>
          </a:prstGeom>
          <a:solidFill>
            <a:srgbClr val="54677C"/>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72000" rIns="72000" bIns="72000" rtlCol="0" anchor="ctr"/>
          <a:lstStyle/>
          <a:p>
            <a:pPr algn="ctr"/>
            <a:endParaRPr lang="da-DK" dirty="0" err="1"/>
          </a:p>
        </p:txBody>
      </p:sp>
    </p:spTree>
    <p:extLst>
      <p:ext uri="{BB962C8B-B14F-4D97-AF65-F5344CB8AC3E}">
        <p14:creationId xmlns:p14="http://schemas.microsoft.com/office/powerpoint/2010/main" val="365277854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ONTENT" val="&lt;content&gt;&#10;  &lt;element&gt;&#10;    &lt;prefix&gt;&lt;/prefix&gt;&#10;    &lt;value&gt;%SD_OFF_Institute%&lt;/value&gt;&#10;    &lt;postfix&gt;&lt;/postfix&gt;&#10;  &lt;/element&gt;&#10;  &lt;element&gt;&#10;    &lt;prefix&gt;&amp;#11;&lt;/prefix&gt;&#10;    &lt;value&gt;%USR_Department%&lt;/value&gt;&#10;    &lt;postfix&gt;&lt;/postfix&gt;&#10;  &lt;/element&gt;&#10;  &lt;element&gt;&#10;    &lt;prefix&gt;&amp;#11;&lt;/prefix&gt;&#10;    &lt;value&gt;%USR_Speciality%&lt;/value&gt;&#10;    &lt;postfix&gt;&lt;/postfix&gt;&#10;  &lt;/element&gt;&#10;  &lt;element&gt;&#10;    &lt;prefix&gt;&amp;#11;&lt;/prefix&gt;&#10;    &lt;value&gt;%USR_Unit%&lt;/value&gt;&#10;    &lt;postfix&gt;&lt;/postfix&gt;&#10;  &lt;/element&gt;&#10;  &lt;element&gt;&#10;    &lt;prefix&gt;&amp;#11;&lt;/prefix&gt;&#10;    &lt;value&gt;%USR_Email%&lt;/value&gt;&#10;    &lt;postfix&gt;&lt;/postfix&gt;&#10;  &lt;/element&gt;&#10;    &lt;element&gt;&#10;    &lt;prefix&gt;&amp;#11;&lt;/prefix&gt;&#10;    &lt;value&gt;%USR_DirectPhone%&lt;/value&gt;&#10;    &lt;postfix&gt;&lt;/postfix&gt;&#10;  &lt;/element&gt;&#10;&#10;&lt;/content&gt;"/>
</p:tagLst>
</file>

<file path=ppt/theme/theme1.xml><?xml version="1.0" encoding="utf-8"?>
<a:theme xmlns:a="http://schemas.openxmlformats.org/drawingml/2006/main" name="Blank">
  <a:themeElements>
    <a:clrScheme name="RegionNordjylland_Rød">
      <a:dk1>
        <a:sysClr val="windowText" lastClr="000000"/>
      </a:dk1>
      <a:lt1>
        <a:srgbClr val="FFFFFF"/>
      </a:lt1>
      <a:dk2>
        <a:srgbClr val="411F27"/>
      </a:dk2>
      <a:lt2>
        <a:srgbClr val="ADC2C7"/>
      </a:lt2>
      <a:accent1>
        <a:srgbClr val="822433"/>
      </a:accent1>
      <a:accent2>
        <a:srgbClr val="E37222"/>
      </a:accent2>
      <a:accent3>
        <a:srgbClr val="4E161F"/>
      </a:accent3>
      <a:accent4>
        <a:srgbClr val="C00000"/>
      </a:accent4>
      <a:accent5>
        <a:srgbClr val="FF4040"/>
      </a:accent5>
      <a:accent6>
        <a:srgbClr val="000000"/>
      </a:accent6>
      <a:hlink>
        <a:srgbClr val="0000FF"/>
      </a:hlink>
      <a:folHlink>
        <a:srgbClr val="800080"/>
      </a:folHlink>
    </a:clrScheme>
    <a:fontScheme name="Arial">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lIns="72000" tIns="72000" rIns="72000" bIns="72000"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dirty="0" err="1" smtClean="0"/>
        </a:defPPr>
      </a:lstStyle>
    </a:txDef>
  </a:objectDefaults>
  <a:extraClrSchemeLst/>
  <a:extLst>
    <a:ext uri="{05A4C25C-085E-4340-85A3-A5531E510DB2}">
      <thm15:themeFamily xmlns:thm15="http://schemas.microsoft.com/office/thememl/2012/main" name="Blank.potx" id="{B6E132A5-DA0B-4316-9FD5-999C043CDA5E}" vid="{FA44E69A-D792-473E-ABF5-BEEEDBAC2CDD}"/>
    </a:ext>
  </a:extLst>
</a:theme>
</file>

<file path=ppt/theme/theme2.xml><?xml version="1.0" encoding="utf-8"?>
<a:theme xmlns:a="http://schemas.openxmlformats.org/drawingml/2006/main" name="RM-multicolour_16-9_v02">
  <a:themeElements>
    <a:clrScheme name="RM Multicolour2">
      <a:dk1>
        <a:srgbClr val="000000"/>
      </a:dk1>
      <a:lt1>
        <a:srgbClr val="FFFFFF"/>
      </a:lt1>
      <a:dk2>
        <a:srgbClr val="990033"/>
      </a:dk2>
      <a:lt2>
        <a:srgbClr val="EFECE6"/>
      </a:lt2>
      <a:accent1>
        <a:srgbClr val="CCCC66"/>
      </a:accent1>
      <a:accent2>
        <a:srgbClr val="256575"/>
      </a:accent2>
      <a:accent3>
        <a:srgbClr val="CC6633"/>
      </a:accent3>
      <a:accent4>
        <a:srgbClr val="9B9B50"/>
      </a:accent4>
      <a:accent5>
        <a:srgbClr val="84715E"/>
      </a:accent5>
      <a:accent6>
        <a:srgbClr val="990033"/>
      </a:accent6>
      <a:hlink>
        <a:srgbClr val="990033"/>
      </a:hlink>
      <a:folHlink>
        <a:srgbClr val="113F49"/>
      </a:folHlink>
    </a:clrScheme>
    <a:fontScheme name="01a_RMdias_BRED">
      <a:majorFont>
        <a:latin typeface="Verdana"/>
        <a:ea typeface=""/>
        <a:cs typeface=""/>
      </a:majorFont>
      <a:minorFont>
        <a:latin typeface="Verdana"/>
        <a:ea typeface=""/>
        <a:cs typeface=""/>
      </a:minorFont>
    </a:fontScheme>
    <a:fmtScheme name="Kont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3175" cap="sq">
          <a:solidFill>
            <a:schemeClr val="tx1"/>
          </a:solidFill>
        </a:ln>
      </a:spPr>
      <a:bodyPr rtlCol="0" anchor="ctr"/>
      <a:lstStyle>
        <a:defPPr algn="ctr">
          <a:defRPr dirty="0">
            <a:solidFill>
              <a:srgbClr val="3F3018"/>
            </a:solidFill>
          </a:defRPr>
        </a:defPPr>
      </a:lstStyle>
      <a:style>
        <a:lnRef idx="2">
          <a:schemeClr val="accent1">
            <a:shade val="50000"/>
          </a:schemeClr>
        </a:lnRef>
        <a:fillRef idx="1">
          <a:schemeClr val="accent1"/>
        </a:fillRef>
        <a:effectRef idx="0">
          <a:schemeClr val="accent1"/>
        </a:effectRef>
        <a:fontRef idx="minor">
          <a:schemeClr val="lt1"/>
        </a:fontRef>
      </a: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a-DK" altLang="da-DK" sz="2400" b="0" i="0" u="none" strike="noStrike" cap="none" normalizeH="0" baseline="0" smtClean="0">
            <a:ln>
              <a:noFill/>
            </a:ln>
            <a:solidFill>
              <a:schemeClr val="tx1"/>
            </a:solidFill>
            <a:effectLst/>
            <a:latin typeface="Verdana" pitchFamily="34" charset="0"/>
          </a:defRPr>
        </a:defPPr>
      </a:lstStyle>
    </a:lnDef>
  </a:objectDefaults>
  <a:extraClrSchemeLst>
    <a:extraClrScheme>
      <a:clrScheme name="01a_RMdias_BRED 1">
        <a:dk1>
          <a:srgbClr val="3F3018"/>
        </a:dk1>
        <a:lt1>
          <a:srgbClr val="FFFFFF"/>
        </a:lt1>
        <a:dk2>
          <a:srgbClr val="990033"/>
        </a:dk2>
        <a:lt2>
          <a:srgbClr val="D2D2D2"/>
        </a:lt2>
        <a:accent1>
          <a:srgbClr val="E3DFD4"/>
        </a:accent1>
        <a:accent2>
          <a:srgbClr val="84715E"/>
        </a:accent2>
        <a:accent3>
          <a:srgbClr val="FFFFFF"/>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2">
        <a:dk1>
          <a:srgbClr val="3F3018"/>
        </a:dk1>
        <a:lt1>
          <a:srgbClr val="E3DFD4"/>
        </a:lt1>
        <a:dk2>
          <a:srgbClr val="84715E"/>
        </a:dk2>
        <a:lt2>
          <a:srgbClr val="D2D2D2"/>
        </a:lt2>
        <a:accent1>
          <a:srgbClr val="E3DFD4"/>
        </a:accent1>
        <a:accent2>
          <a:srgbClr val="84715E"/>
        </a:accent2>
        <a:accent3>
          <a:srgbClr val="EFECE6"/>
        </a:accent3>
        <a:accent4>
          <a:srgbClr val="342713"/>
        </a:accent4>
        <a:accent5>
          <a:srgbClr val="EFECE6"/>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
      <a:clrScheme name="01a_RMdias_BRED 3">
        <a:dk1>
          <a:srgbClr val="760027"/>
        </a:dk1>
        <a:lt1>
          <a:srgbClr val="E3DFD4"/>
        </a:lt1>
        <a:dk2>
          <a:srgbClr val="990033"/>
        </a:dk2>
        <a:lt2>
          <a:srgbClr val="FFFFFF"/>
        </a:lt2>
        <a:accent1>
          <a:srgbClr val="E3DFD4"/>
        </a:accent1>
        <a:accent2>
          <a:srgbClr val="84715E"/>
        </a:accent2>
        <a:accent3>
          <a:srgbClr val="CAAAAD"/>
        </a:accent3>
        <a:accent4>
          <a:srgbClr val="C2BEB5"/>
        </a:accent4>
        <a:accent5>
          <a:srgbClr val="EFECE6"/>
        </a:accent5>
        <a:accent6>
          <a:srgbClr val="776654"/>
        </a:accent6>
        <a:hlink>
          <a:srgbClr val="3F3018"/>
        </a:hlink>
        <a:folHlink>
          <a:srgbClr val="3F3018"/>
        </a:folHlink>
      </a:clrScheme>
      <a:clrMap bg1="dk2" tx1="lt1" bg2="dk1" tx2="lt2" accent1="accent1" accent2="accent2" accent3="accent3" accent4="accent4" accent5="accent5" accent6="accent6" hlink="hlink" folHlink="folHlink"/>
    </a:extraClrScheme>
    <a:extraClrScheme>
      <a:clrScheme name="01a_RMdias_BRED 4">
        <a:dk1>
          <a:srgbClr val="3F3018"/>
        </a:dk1>
        <a:lt1>
          <a:srgbClr val="84715E"/>
        </a:lt1>
        <a:dk2>
          <a:srgbClr val="E3DFD4"/>
        </a:dk2>
        <a:lt2>
          <a:srgbClr val="655647"/>
        </a:lt2>
        <a:accent1>
          <a:srgbClr val="3F3018"/>
        </a:accent1>
        <a:accent2>
          <a:srgbClr val="84715E"/>
        </a:accent2>
        <a:accent3>
          <a:srgbClr val="C2BBB6"/>
        </a:accent3>
        <a:accent4>
          <a:srgbClr val="342713"/>
        </a:accent4>
        <a:accent5>
          <a:srgbClr val="AFADAB"/>
        </a:accent5>
        <a:accent6>
          <a:srgbClr val="776654"/>
        </a:accent6>
        <a:hlink>
          <a:srgbClr val="990033"/>
        </a:hlink>
        <a:folHlink>
          <a:srgbClr val="3F301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rm-multicolour_16-9_v04" id="{8D72A80C-3C6B-4D31-9CDF-E80A04FE33D1}" vid="{5A2345B8-EB35-4BC1-901F-A52D73183B1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84789767-14f7-44ea-926d-8754c814cb07">
      <Terms xmlns="http://schemas.microsoft.com/office/infopath/2007/PartnerControls"/>
    </lcf76f155ced4ddcb4097134ff3c332f>
    <TaxCatchAll xmlns="eebbd459-35f6-43b7-8d7d-a9625a0e00ad" xsi:nil="true"/>
  </documentManagement>
</p:properties>
</file>

<file path=customXml/item2.xml><?xml version="1.0" encoding="utf-8"?>
<TemplafySlideTemplateConfiguration><![CDATA[{"slideVersion":0,"isValidatorEnabled":false,"isLocked":false,"elementsMetadata":[],"slideId":"637237494857789704","enableDocumentContentUpdater":true,"version":"1.12"}]]></TemplafySlideTemplateConfiguration>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ct:contentTypeSchema xmlns:ct="http://schemas.microsoft.com/office/2006/metadata/contentType" xmlns:ma="http://schemas.microsoft.com/office/2006/metadata/properties/metaAttributes" ct:_="" ma:_="" ma:contentTypeName="Dokument" ma:contentTypeID="0x0101008854CCDE1D4C8B489FD31D44886A939A" ma:contentTypeVersion="11" ma:contentTypeDescription="Opret et nyt dokument." ma:contentTypeScope="" ma:versionID="efc50a5d72d785a9c67e753882af5daf">
  <xsd:schema xmlns:xsd="http://www.w3.org/2001/XMLSchema" xmlns:xs="http://www.w3.org/2001/XMLSchema" xmlns:p="http://schemas.microsoft.com/office/2006/metadata/properties" xmlns:ns2="84789767-14f7-44ea-926d-8754c814cb07" xmlns:ns3="eebbd459-35f6-43b7-8d7d-a9625a0e00ad" targetNamespace="http://schemas.microsoft.com/office/2006/metadata/properties" ma:root="true" ma:fieldsID="b0f3c2937ac6b30aa2e2db82f7c86ac6" ns2:_="" ns3:_="">
    <xsd:import namespace="84789767-14f7-44ea-926d-8754c814cb07"/>
    <xsd:import namespace="eebbd459-35f6-43b7-8d7d-a9625a0e00ad"/>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4789767-14f7-44ea-926d-8754c814cb0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Billedmærker" ma:readOnly="false" ma:fieldId="{5cf76f15-5ced-4ddc-b409-7134ff3c332f}" ma:taxonomyMulti="true" ma:sspId="4f34db1e-492b-4873-a0a7-13a514a364df"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ebbd459-35f6-43b7-8d7d-a9625a0e00ad"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3d8ea612-c61c-4ed9-99fd-a999129431a7}" ma:internalName="TaxCatchAll" ma:showField="CatchAllData" ma:web="eebbd459-35f6-43b7-8d7d-a9625a0e00a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dhol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TemplafySlideFormConfiguration><![CDATA[{"formFields":[],"formDataEntries":[]}]]></TemplafySlideFormConfiguration>
</file>

<file path=customXml/itemProps1.xml><?xml version="1.0" encoding="utf-8"?>
<ds:datastoreItem xmlns:ds="http://schemas.openxmlformats.org/officeDocument/2006/customXml" ds:itemID="{10AD858A-1175-4341-B1A5-98548BA3BFC0}">
  <ds:schemaRefs>
    <ds:schemaRef ds:uri="http://schemas.microsoft.com/office/2006/documentManagement/types"/>
    <ds:schemaRef ds:uri="http://schemas.openxmlformats.org/package/2006/metadata/core-properties"/>
    <ds:schemaRef ds:uri="http://purl.org/dc/elements/1.1/"/>
    <ds:schemaRef ds:uri="http://schemas.microsoft.com/office/infopath/2007/PartnerControls"/>
    <ds:schemaRef ds:uri="http://schemas.microsoft.com/office/2006/metadata/properties"/>
    <ds:schemaRef ds:uri="http://purl.org/dc/terms/"/>
    <ds:schemaRef ds:uri="eebbd459-35f6-43b7-8d7d-a9625a0e00ad"/>
    <ds:schemaRef ds:uri="84789767-14f7-44ea-926d-8754c814cb07"/>
    <ds:schemaRef ds:uri="http://www.w3.org/XML/1998/namespace"/>
    <ds:schemaRef ds:uri="http://purl.org/dc/dcmitype/"/>
  </ds:schemaRefs>
</ds:datastoreItem>
</file>

<file path=customXml/itemProps2.xml><?xml version="1.0" encoding="utf-8"?>
<ds:datastoreItem xmlns:ds="http://schemas.openxmlformats.org/officeDocument/2006/customXml" ds:itemID="{91B25D23-C14A-4CF1-89DA-9584CE74F7DF}">
  <ds:schemaRefs/>
</ds:datastoreItem>
</file>

<file path=customXml/itemProps3.xml><?xml version="1.0" encoding="utf-8"?>
<ds:datastoreItem xmlns:ds="http://schemas.openxmlformats.org/officeDocument/2006/customXml" ds:itemID="{D7655C32-E6A7-488C-BDE3-90C81C7044B0}">
  <ds:schemaRefs>
    <ds:schemaRef ds:uri="http://schemas.microsoft.com/sharepoint/v3/contenttype/forms"/>
  </ds:schemaRefs>
</ds:datastoreItem>
</file>

<file path=customXml/itemProps4.xml><?xml version="1.0" encoding="utf-8"?>
<ds:datastoreItem xmlns:ds="http://schemas.openxmlformats.org/officeDocument/2006/customXml" ds:itemID="{8C680B30-B013-45B4-9A40-4362B67C29D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4789767-14f7-44ea-926d-8754c814cb07"/>
    <ds:schemaRef ds:uri="eebbd459-35f6-43b7-8d7d-a9625a0e00a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5.xml><?xml version="1.0" encoding="utf-8"?>
<ds:datastoreItem xmlns:ds="http://schemas.openxmlformats.org/officeDocument/2006/customXml" ds:itemID="{B4D4A66D-476A-4763-8903-430673EEF214}">
  <ds:schemaRefs/>
</ds:datastoreItem>
</file>

<file path=docProps/app.xml><?xml version="1.0" encoding="utf-8"?>
<Properties xmlns="http://schemas.openxmlformats.org/officeDocument/2006/extended-properties" xmlns:vt="http://schemas.openxmlformats.org/officeDocument/2006/docPropsVTypes">
  <Template/>
  <TotalTime>13326</TotalTime>
  <Words>2795</Words>
  <Application>Microsoft Office PowerPoint</Application>
  <PresentationFormat>Widescreen</PresentationFormat>
  <Paragraphs>443</Paragraphs>
  <Slides>39</Slides>
  <Notes>34</Notes>
  <HiddenSlides>0</HiddenSlides>
  <MMClips>0</MMClips>
  <ScaleCrop>false</ScaleCrop>
  <HeadingPairs>
    <vt:vector size="4" baseType="variant">
      <vt:variant>
        <vt:lpstr>Tema</vt:lpstr>
      </vt:variant>
      <vt:variant>
        <vt:i4>2</vt:i4>
      </vt:variant>
      <vt:variant>
        <vt:lpstr>Slidetitler</vt:lpstr>
      </vt:variant>
      <vt:variant>
        <vt:i4>39</vt:i4>
      </vt:variant>
    </vt:vector>
  </HeadingPairs>
  <TitlesOfParts>
    <vt:vector size="41" baseType="lpstr">
      <vt:lpstr>Blank</vt:lpstr>
      <vt:lpstr>RM-multicolour_16-9_v02</vt:lpstr>
      <vt:lpstr>VELKOMMEN TIL PATIENTUDDANNELSE</vt:lpstr>
      <vt:lpstr>DIT VIDERE FORLØB</vt:lpstr>
      <vt:lpstr>Dagsorden</vt:lpstr>
      <vt:lpstr>Hvad er en blodprop i benet/lungen?</vt:lpstr>
      <vt:lpstr>Hjertelungekredsløb   BLODPROP I LUNGEN/benet </vt:lpstr>
      <vt:lpstr>Hvorfor fik jeg en blodprop i benet/lungen?</vt:lpstr>
      <vt:lpstr>PowerPoint-præsentation</vt:lpstr>
      <vt:lpstr>PowerPoint-præsentation</vt:lpstr>
      <vt:lpstr>Blodfortyndende medicin</vt:lpstr>
      <vt:lpstr>Apixaban</vt:lpstr>
      <vt:lpstr>Rivaroxaban</vt:lpstr>
      <vt:lpstr>Dabigatranetexilat</vt:lpstr>
      <vt:lpstr>Edoxaban</vt:lpstr>
      <vt:lpstr>Marevan (Warfarin)</vt:lpstr>
      <vt:lpstr>Innohep og fragmin</vt:lpstr>
      <vt:lpstr>Medicinsk behandling</vt:lpstr>
      <vt:lpstr>Blødninger når du er i blodpropforebyggende behandling</vt:lpstr>
      <vt:lpstr>Kan anden medicin påvirke min blodpropforebyggende behandling?</vt:lpstr>
      <vt:lpstr>Medicinsk behandling</vt:lpstr>
      <vt:lpstr>alkohol og rygNing </vt:lpstr>
      <vt:lpstr>Tilbage til hverdagen</vt:lpstr>
      <vt:lpstr>Symptomer efter en blodprop i lungen</vt:lpstr>
      <vt:lpstr>Symptomer efter en blodprop i benet</vt:lpstr>
      <vt:lpstr>Efter en blodprop i benet</vt:lpstr>
      <vt:lpstr>Kompressionsstrømpe</vt:lpstr>
      <vt:lpstr>Venepumpeøvelser</vt:lpstr>
      <vt:lpstr>Må jeg være fysisk aktiv?</vt:lpstr>
      <vt:lpstr>Hvilken form for træning  og hvor meget? </vt:lpstr>
      <vt:lpstr>Forslag til træningsprogram</vt:lpstr>
      <vt:lpstr>Følelsesmæssig påvirkning</vt:lpstr>
      <vt:lpstr>Pårørende</vt:lpstr>
      <vt:lpstr>Tilbage til arbejde</vt:lpstr>
      <vt:lpstr>Hvad nu hvis?</vt:lpstr>
      <vt:lpstr>Rejseaktivitet</vt:lpstr>
      <vt:lpstr>Hvem kan jeg kontakte?</vt:lpstr>
      <vt:lpstr>Pro data og Mit Sygehus</vt:lpstr>
      <vt:lpstr>Inden næste kontrol</vt:lpstr>
      <vt:lpstr>                                 Besvarelse af spørgeskema i appen MinSP </vt:lpstr>
      <vt:lpstr>TAk For i dag</vt:lpstr>
    </vt:vector>
  </TitlesOfParts>
  <Company>RegionNordjylland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RegionNordjylland</dc:creator>
  <cp:lastModifiedBy>Anette Arbjerg Højen</cp:lastModifiedBy>
  <cp:revision>376</cp:revision>
  <cp:lastPrinted>2022-10-18T07:25:04Z</cp:lastPrinted>
  <dcterms:created xsi:type="dcterms:W3CDTF">2015-11-30T12:14:28Z</dcterms:created>
  <dcterms:modified xsi:type="dcterms:W3CDTF">2025-12-02T11:43:10Z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by:">
    <vt:lpwstr>www.skabelon.dk</vt:lpwstr>
  </property>
  <property fmtid="{D5CDD505-2E9C-101B-9397-08002B2CF9AE}" pid="3" name="ArtworkDefinitionTemplate">
    <vt:lpwstr>Presentation</vt:lpwstr>
  </property>
  <property fmtid="{D5CDD505-2E9C-101B-9397-08002B2CF9AE}" pid="4" name="HelpDocument">
    <vt:lpwstr>Region Nordjylland.html</vt:lpwstr>
  </property>
  <property fmtid="{D5CDD505-2E9C-101B-9397-08002B2CF9AE}" pid="5" name="RunSetTextContentFromTag">
    <vt:lpwstr>True</vt:lpwstr>
  </property>
  <property fmtid="{D5CDD505-2E9C-101B-9397-08002B2CF9AE}" pid="6" name="DocumentInfoFinished">
    <vt:lpwstr>True</vt:lpwstr>
  </property>
  <property fmtid="{D5CDD505-2E9C-101B-9397-08002B2CF9AE}" pid="7" name="TemplafyTimeStamp">
    <vt:lpwstr>2020-06-30T09:02:56.3313130Z</vt:lpwstr>
  </property>
  <property fmtid="{D5CDD505-2E9C-101B-9397-08002B2CF9AE}" pid="8" name="RegNjPPT">
    <vt:lpwstr>true</vt:lpwstr>
  </property>
  <property fmtid="{D5CDD505-2E9C-101B-9397-08002B2CF9AE}" pid="9" name="ShowPicture">
    <vt:lpwstr>true</vt:lpwstr>
  </property>
  <property fmtid="{D5CDD505-2E9C-101B-9397-08002B2CF9AE}" pid="10" name="TemplafyTenantId">
    <vt:lpwstr>regionnordjylland</vt:lpwstr>
  </property>
  <property fmtid="{D5CDD505-2E9C-101B-9397-08002B2CF9AE}" pid="11" name="TemplafyTemplateId">
    <vt:lpwstr>637237478774842802</vt:lpwstr>
  </property>
  <property fmtid="{D5CDD505-2E9C-101B-9397-08002B2CF9AE}" pid="12" name="TemplafyUserProfileId">
    <vt:lpwstr>637346402581272730</vt:lpwstr>
  </property>
  <property fmtid="{D5CDD505-2E9C-101B-9397-08002B2CF9AE}" pid="13" name="TemplafyLanguageCode">
    <vt:lpwstr>da-DK</vt:lpwstr>
  </property>
  <property fmtid="{D5CDD505-2E9C-101B-9397-08002B2CF9AE}" pid="14" name="color">
    <vt:lpwstr>InstitutlinjeRed.emf</vt:lpwstr>
  </property>
  <property fmtid="{D5CDD505-2E9C-101B-9397-08002B2CF9AE}" pid="15" name="logoname">
    <vt:lpwstr>RegionNordjylland_DK_White.emf</vt:lpwstr>
  </property>
  <property fmtid="{D5CDD505-2E9C-101B-9397-08002B2CF9AE}" pid="16" name="Colorcheck">
    <vt:lpwstr>true</vt:lpwstr>
  </property>
  <property fmtid="{D5CDD505-2E9C-101B-9397-08002B2CF9AE}" pid="17" name="ContentTypeId">
    <vt:lpwstr>0x0101008854CCDE1D4C8B489FD31D44886A939A</vt:lpwstr>
  </property>
  <property fmtid="{D5CDD505-2E9C-101B-9397-08002B2CF9AE}" pid="18" name="MediaServiceImageTags">
    <vt:lpwstr/>
  </property>
</Properties>
</file>